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794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247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758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01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248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719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456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037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457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111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372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0FC8C-83D8-4FEC-80E2-142C52FA3754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5671D-61C9-4B2D-B033-ADCAA6FA86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777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ONCRC Update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Continuing to transition organizational structure</a:t>
            </a:r>
          </a:p>
          <a:p>
            <a:r>
              <a:rPr lang="en-US" sz="2400" dirty="0" smtClean="0"/>
              <a:t>Briefing to Congressional Staff – House Homeland Security Committee – Subcommittee on Emergency Preparedness, Response, and Communications (14 Oct)</a:t>
            </a:r>
          </a:p>
          <a:p>
            <a:r>
              <a:rPr lang="en-US" sz="2400" dirty="0" smtClean="0"/>
              <a:t>Watch Desk relocated and operational at DCHSEMA as part of Regional Information Collection and Collaboration Center on 22 Oct.</a:t>
            </a:r>
          </a:p>
          <a:p>
            <a:r>
              <a:rPr lang="en-US" sz="2400" dirty="0" smtClean="0"/>
              <a:t>Support to Multi-Agency Coordination </a:t>
            </a:r>
            <a:r>
              <a:rPr lang="en-US" sz="2400" dirty="0"/>
              <a:t>C</a:t>
            </a:r>
            <a:r>
              <a:rPr lang="en-US" sz="2400" dirty="0" smtClean="0"/>
              <a:t>enter for Veterans’ Day concert on The Mall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85884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r>
              <a:rPr lang="en-US" sz="3200" dirty="0"/>
              <a:t/>
            </a:r>
            <a:br>
              <a:rPr lang="en-US" sz="3200" dirty="0"/>
            </a:br>
            <a:r>
              <a:rPr lang="fr-FR" sz="3200" dirty="0"/>
              <a:t> </a:t>
            </a:r>
            <a:r>
              <a:rPr lang="fr-FR" sz="3200" dirty="0" err="1"/>
              <a:t>Catastrophic</a:t>
            </a:r>
            <a:r>
              <a:rPr lang="fr-FR" sz="3200" dirty="0"/>
              <a:t> Aviation Incident </a:t>
            </a:r>
            <a:r>
              <a:rPr lang="fr-FR" sz="3200" dirty="0" err="1" smtClean="0"/>
              <a:t>Response</a:t>
            </a:r>
            <a:r>
              <a:rPr lang="fr-FR" sz="3200" dirty="0" smtClean="0"/>
              <a:t> </a:t>
            </a:r>
            <a:r>
              <a:rPr lang="fr-FR" sz="3200" dirty="0" err="1" smtClean="0"/>
              <a:t>Tabletop</a:t>
            </a:r>
            <a:r>
              <a:rPr lang="fr-FR" sz="3200" dirty="0" smtClean="0"/>
              <a:t> </a:t>
            </a:r>
            <a:r>
              <a:rPr lang="fr-FR" sz="3200" dirty="0" err="1"/>
              <a:t>Exercise</a:t>
            </a:r>
            <a:r>
              <a:rPr lang="fr-FR" sz="3200" dirty="0"/>
              <a:t> 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533400" y="1295400"/>
            <a:ext cx="777240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Exercise Objectives</a:t>
            </a:r>
          </a:p>
          <a:p>
            <a:r>
              <a:rPr lang="en-US" sz="2000" dirty="0"/>
              <a:t>1</a:t>
            </a:r>
            <a:r>
              <a:rPr lang="en-US" sz="2000" dirty="0" smtClean="0"/>
              <a:t>. Examine </a:t>
            </a:r>
            <a:r>
              <a:rPr lang="en-US" sz="2000" dirty="0"/>
              <a:t>necessary coordination among local, state, and federal partners for multi-jurisdiction response to a catastrophic aviation incident to:</a:t>
            </a:r>
          </a:p>
          <a:p>
            <a:r>
              <a:rPr lang="en-US" sz="2000" dirty="0" smtClean="0"/>
              <a:t>	a. Meet </a:t>
            </a:r>
            <a:r>
              <a:rPr lang="en-US" sz="2000" dirty="0"/>
              <a:t>the needs of survivors and families of victims (victim identification, patient tracking, fatality management, consular notifications, and family assistance)</a:t>
            </a:r>
          </a:p>
          <a:p>
            <a:r>
              <a:rPr lang="en-US" sz="2000" dirty="0" smtClean="0"/>
              <a:t>	b. Support </a:t>
            </a:r>
            <a:r>
              <a:rPr lang="en-US" sz="2000" dirty="0"/>
              <a:t>and coordinating successful investigation of probable cause (site determination and access, coordination of legal jurisdiction, evidence collection and preservation)</a:t>
            </a:r>
          </a:p>
          <a:p>
            <a:r>
              <a:rPr lang="en-US" sz="2000" dirty="0" smtClean="0"/>
              <a:t>	c. Achieve </a:t>
            </a:r>
            <a:r>
              <a:rPr lang="en-US" sz="2000" dirty="0"/>
              <a:t>consistent and unified public messaging (determining appropriate spokespersons, coordinating releases while addressing social media)</a:t>
            </a:r>
          </a:p>
        </p:txBody>
      </p:sp>
    </p:spTree>
    <p:extLst>
      <p:ext uri="{BB962C8B-B14F-4D97-AF65-F5344CB8AC3E}">
        <p14:creationId xmlns:p14="http://schemas.microsoft.com/office/powerpoint/2010/main" val="1987814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Exercise Objectives (continued)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rmAutofit/>
          </a:bodyPr>
          <a:lstStyle/>
          <a:p>
            <a:endParaRPr lang="en-US" sz="2800" dirty="0"/>
          </a:p>
          <a:p>
            <a:pPr marL="0" indent="0">
              <a:buNone/>
            </a:pPr>
            <a:r>
              <a:rPr lang="en-US" sz="2800" dirty="0"/>
              <a:t>2</a:t>
            </a:r>
            <a:r>
              <a:rPr lang="en-US" sz="2800" dirty="0" smtClean="0"/>
              <a:t>.  Examine </a:t>
            </a:r>
            <a:r>
              <a:rPr lang="en-US" sz="2800" dirty="0"/>
              <a:t>mechanisms to employ and coordinate whole community (local, state, federal, and NGO) capabilities while achieving unity of effort</a:t>
            </a:r>
          </a:p>
          <a:p>
            <a:pPr marL="0" indent="0">
              <a:buNone/>
            </a:pPr>
            <a:r>
              <a:rPr lang="en-US" sz="2800" dirty="0"/>
              <a:t>3</a:t>
            </a:r>
            <a:r>
              <a:rPr lang="en-US" sz="2800" dirty="0" smtClean="0"/>
              <a:t>.  Examine </a:t>
            </a:r>
            <a:r>
              <a:rPr lang="en-US" sz="2800" dirty="0"/>
              <a:t>existing local, state, and federal capabilities and identify potential shortfalls and/or the need to develop or revise relevant plans among local communities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42456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Scope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37160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4000" dirty="0" smtClean="0"/>
              <a:t>Facilitated </a:t>
            </a:r>
            <a:r>
              <a:rPr lang="en-US" sz="4000" dirty="0"/>
              <a:t>tabletop </a:t>
            </a:r>
            <a:r>
              <a:rPr lang="en-US" sz="4000" dirty="0" smtClean="0"/>
              <a:t>exercise</a:t>
            </a:r>
            <a:endParaRPr lang="en-US" sz="4000" dirty="0"/>
          </a:p>
          <a:p>
            <a:pPr marL="0" indent="0">
              <a:buNone/>
            </a:pPr>
            <a:r>
              <a:rPr lang="en-US" dirty="0"/>
              <a:t>−November 13 at the NTSB Training Center in Ashburn, VA</a:t>
            </a:r>
          </a:p>
          <a:p>
            <a:pPr marL="0" indent="0">
              <a:buNone/>
            </a:pPr>
            <a:r>
              <a:rPr lang="en-US" dirty="0" smtClean="0"/>
              <a:t>Full </a:t>
            </a:r>
            <a:r>
              <a:rPr lang="en-US" dirty="0"/>
              <a:t>day (10:00 a.m. –5:00 p.m.)</a:t>
            </a:r>
          </a:p>
          <a:p>
            <a:pPr marL="0" indent="0">
              <a:buNone/>
            </a:pPr>
            <a:r>
              <a:rPr lang="en-US" dirty="0" smtClean="0"/>
              <a:t>−Two modules: 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Immediate response 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Federal response transition/integration</a:t>
            </a:r>
          </a:p>
          <a:p>
            <a:pPr marL="0" indent="0">
              <a:buNone/>
            </a:pPr>
            <a:r>
              <a:rPr lang="en-US" dirty="0" smtClean="0"/>
              <a:t>−</a:t>
            </a:r>
            <a:r>
              <a:rPr lang="en-US" dirty="0"/>
              <a:t>Mix of plenary and breakout (function-specific) discussions</a:t>
            </a:r>
          </a:p>
          <a:p>
            <a:pPr marL="0" indent="0">
              <a:buNone/>
            </a:pPr>
            <a:r>
              <a:rPr lang="en-US" dirty="0"/>
              <a:t>−Breakout discussions organized into </a:t>
            </a:r>
            <a:r>
              <a:rPr lang="en-US" b="1" dirty="0"/>
              <a:t>three </a:t>
            </a:r>
            <a:r>
              <a:rPr lang="en-US" dirty="0"/>
              <a:t>groups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Senior </a:t>
            </a:r>
            <a:r>
              <a:rPr lang="en-US" dirty="0"/>
              <a:t>command and leadership interface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Debris </a:t>
            </a:r>
            <a:r>
              <a:rPr lang="en-US" dirty="0"/>
              <a:t>recovery, investigation, and access control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Family </a:t>
            </a:r>
            <a:r>
              <a:rPr lang="en-US" dirty="0"/>
              <a:t>assistance, victim identification, and fatality management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135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America’s </a:t>
            </a:r>
            <a:r>
              <a:rPr lang="en-US" dirty="0" err="1" smtClean="0"/>
              <a:t>PrepareAthon</a:t>
            </a:r>
            <a:r>
              <a:rPr lang="en-US" dirty="0" smtClean="0"/>
              <a:t>!</a:t>
            </a:r>
            <a:br>
              <a:rPr lang="en-US" dirty="0" smtClean="0"/>
            </a:br>
            <a:r>
              <a:rPr lang="en-US" dirty="0" smtClean="0"/>
              <a:t>National Day of Action – 28 April 2015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America’s </a:t>
            </a:r>
            <a:r>
              <a:rPr lang="en-US" dirty="0" err="1" smtClean="0"/>
              <a:t>PrepareAthon</a:t>
            </a:r>
            <a:r>
              <a:rPr lang="en-US" dirty="0" smtClean="0"/>
              <a:t>!</a:t>
            </a:r>
          </a:p>
          <a:p>
            <a:pPr lvl="1"/>
            <a:r>
              <a:rPr lang="en-US" dirty="0" smtClean="0"/>
              <a:t>Be smart. Take Part. Prepare.</a:t>
            </a:r>
          </a:p>
          <a:p>
            <a:pPr lvl="1"/>
            <a:r>
              <a:rPr lang="en-US" dirty="0" smtClean="0"/>
              <a:t>The next National Day of Action is April 28</a:t>
            </a:r>
          </a:p>
          <a:p>
            <a:pPr lvl="1"/>
            <a:r>
              <a:rPr lang="en-US" dirty="0" smtClean="0"/>
              <a:t>Propose a MW COG EPC-sponsored theme to coordinate and encourage NCR community-wide events and activities that result in action.</a:t>
            </a:r>
          </a:p>
          <a:p>
            <a:pPr lvl="2"/>
            <a:r>
              <a:rPr lang="en-US" dirty="0" smtClean="0"/>
              <a:t>Form cross-cutting committee to engage the whole community and </a:t>
            </a:r>
            <a:r>
              <a:rPr lang="en-US" smtClean="0"/>
              <a:t>coordinate action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14407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America’s </a:t>
            </a:r>
            <a:r>
              <a:rPr lang="en-US" dirty="0" err="1" smtClean="0"/>
              <a:t>PrepareAthon</a:t>
            </a:r>
            <a:r>
              <a:rPr lang="en-US" dirty="0" smtClean="0"/>
              <a:t>! (continued)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One concept –</a:t>
            </a:r>
          </a:p>
          <a:p>
            <a:pPr lvl="1"/>
            <a:r>
              <a:rPr lang="en-US" dirty="0" smtClean="0"/>
              <a:t>Prepare for Summer storms</a:t>
            </a:r>
          </a:p>
          <a:p>
            <a:pPr lvl="2"/>
            <a:r>
              <a:rPr lang="en-US" dirty="0" smtClean="0"/>
              <a:t>Various threats/hazards</a:t>
            </a:r>
          </a:p>
          <a:p>
            <a:pPr lvl="2"/>
            <a:r>
              <a:rPr lang="en-US" dirty="0" smtClean="0"/>
              <a:t>Some ideas:</a:t>
            </a:r>
          </a:p>
          <a:p>
            <a:pPr lvl="3"/>
            <a:r>
              <a:rPr lang="en-US" dirty="0" smtClean="0"/>
              <a:t>Churches identify and plot “at risk” individuals for excessive heat within communities for assistance</a:t>
            </a:r>
          </a:p>
          <a:p>
            <a:pPr lvl="3"/>
            <a:r>
              <a:rPr lang="en-US" dirty="0" smtClean="0"/>
              <a:t>Businesses rehearse continuity plans for power outages</a:t>
            </a:r>
          </a:p>
          <a:p>
            <a:pPr lvl="3"/>
            <a:r>
              <a:rPr lang="en-US" dirty="0" smtClean="0"/>
              <a:t>Schools rehearse tornado drills or hold in-class discussions and provide handouts about building emergency kits for home</a:t>
            </a:r>
          </a:p>
          <a:p>
            <a:pPr lvl="3"/>
            <a:r>
              <a:rPr lang="en-US" dirty="0" smtClean="0"/>
              <a:t>EOCs rehearse/exercise alert plans and run an exercise</a:t>
            </a:r>
          </a:p>
          <a:p>
            <a:pPr lvl="3"/>
            <a:r>
              <a:rPr lang="en-US" dirty="0" smtClean="0"/>
              <a:t>Families create a reunification/rendezvous plan</a:t>
            </a:r>
          </a:p>
          <a:p>
            <a:pPr lvl="1"/>
            <a:r>
              <a:rPr lang="en-US" dirty="0" smtClean="0"/>
              <a:t>Establish a common NCR Community of Interest on ready.gov for sharing ideas and registering/recording activities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8591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361</Words>
  <Application>Microsoft Office PowerPoint</Application>
  <PresentationFormat>On-screen Show (4:3)</PresentationFormat>
  <Paragraphs>45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ONCRC Update</vt:lpstr>
      <vt:lpstr>  Catastrophic Aviation Incident Response Tabletop Exercise </vt:lpstr>
      <vt:lpstr>Exercise Objectives (continued)</vt:lpstr>
      <vt:lpstr>Exercise Scope</vt:lpstr>
      <vt:lpstr>America’s PrepareAthon! National Day of Action – 28 April 2015</vt:lpstr>
      <vt:lpstr>America’s PrepareAthon! (continued)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Catastrophic Aviation</dc:title>
  <dc:creator>Kadesch, Kim</dc:creator>
  <cp:lastModifiedBy>David McMillion</cp:lastModifiedBy>
  <cp:revision>9</cp:revision>
  <dcterms:created xsi:type="dcterms:W3CDTF">2014-11-11T14:03:42Z</dcterms:created>
  <dcterms:modified xsi:type="dcterms:W3CDTF">2014-11-12T12:43:07Z</dcterms:modified>
</cp:coreProperties>
</file>