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124_BC1121F1.xml" ContentType="application/vnd.ms-powerpoint.comments+xml"/>
  <Override PartName="/ppt/comments/modernComment_145_4F508CF8.xml" ContentType="application/vnd.ms-powerpoint.comments+xml"/>
  <Override PartName="/ppt/notesSlides/notesSlide1.xml" ContentType="application/vnd.openxmlformats-officedocument.presentationml.notesSlide+xml"/>
  <Override PartName="/ppt/comments/modernComment_147_78B31263.xml" ContentType="application/vnd.ms-powerpoint.comments+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7"/>
  </p:notesMasterIdLst>
  <p:handoutMasterIdLst>
    <p:handoutMasterId r:id="rId18"/>
  </p:handoutMasterIdLst>
  <p:sldIdLst>
    <p:sldId id="280" r:id="rId5"/>
    <p:sldId id="267" r:id="rId6"/>
    <p:sldId id="321" r:id="rId7"/>
    <p:sldId id="322" r:id="rId8"/>
    <p:sldId id="316" r:id="rId9"/>
    <p:sldId id="292" r:id="rId10"/>
    <p:sldId id="324" r:id="rId11"/>
    <p:sldId id="318" r:id="rId12"/>
    <p:sldId id="325" r:id="rId13"/>
    <p:sldId id="326" r:id="rId14"/>
    <p:sldId id="327"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3B8CB32-81F9-F7EC-2E54-91DFCCBE22F6}" name="Stacey King" initials="SK" userId="S::sking@mwcog.org::3ead51ce-96b2-4708-a2e8-f9757e945638" providerId="AD"/>
  <p188:author id="{53AA3991-F798-4CBF-9507-5A46B6B01412}" name="Daniel Sheehan" initials="DS" userId="S::dsheehan@mwcog.org::2011d75b-f305-4cb7-a317-75f9365d9192" providerId="AD"/>
  <p188:author id="{C59296C0-E3F5-E4CD-0A27-F0EF8E27CE15}" name="Rachel Coppe" initials="RC" userId="S::rcoppe@mwcog.org::b1279a99-764a-42c0-b919-ef5d230b010f"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6B97"/>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0" dt="2026-09-10T15:48:05.313"/>
    <p1510:client id="{4019647C-1389-38D2-F8CB-73645EE7582A}" v="90" dt="2026-09-10T17:44:24.078"/>
    <p1510:client id="{5DAC6090-4502-6EA2-BFF0-1A97D0043593}" v="462" dt="2026-09-10T15:25:41.276"/>
    <p1510:client id="{73533837-C9EF-6304-C16F-14EE8827C86B}" v="22" dt="2026-09-10T17:48:12.534"/>
    <p1510:client id="{799E6103-E3AD-C1A6-9EBF-DE193BC20060}" v="4260" dt="2026-09-09T18:48:29.7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8507" autoAdjust="0"/>
  </p:normalViewPr>
  <p:slideViewPr>
    <p:cSldViewPr snapToGrid="0" snapToObjects="1">
      <p:cViewPr varScale="1">
        <p:scale>
          <a:sx n="100" d="100"/>
          <a:sy n="100" d="100"/>
        </p:scale>
        <p:origin x="72" y="22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Coppe" userId="S::rcoppe@mwcog.org::b1279a99-764a-42c0-b919-ef5d230b010f" providerId="AD" clId="Web-{4019647C-1389-38D2-F8CB-73645EE7582A}"/>
    <pc:docChg chg="mod modSld">
      <pc:chgData name="Rachel Coppe" userId="S::rcoppe@mwcog.org::b1279a99-764a-42c0-b919-ef5d230b010f" providerId="AD" clId="Web-{4019647C-1389-38D2-F8CB-73645EE7582A}" dt="2026-09-10T17:44:24.078" v="69" actId="20577"/>
      <pc:docMkLst>
        <pc:docMk/>
      </pc:docMkLst>
      <pc:sldChg chg="modSp modCm">
        <pc:chgData name="Rachel Coppe" userId="S::rcoppe@mwcog.org::b1279a99-764a-42c0-b919-ef5d230b010f" providerId="AD" clId="Web-{4019647C-1389-38D2-F8CB-73645EE7582A}" dt="2026-09-10T17:44:24.078" v="69" actId="20577"/>
        <pc:sldMkLst>
          <pc:docMk/>
          <pc:sldMk cId="1330679032" sldId="325"/>
        </pc:sldMkLst>
        <pc:spChg chg="mod">
          <ac:chgData name="Rachel Coppe" userId="S::rcoppe@mwcog.org::b1279a99-764a-42c0-b919-ef5d230b010f" providerId="AD" clId="Web-{4019647C-1389-38D2-F8CB-73645EE7582A}" dt="2026-09-10T17:44:24.078" v="69" actId="20577"/>
          <ac:spMkLst>
            <pc:docMk/>
            <pc:sldMk cId="1330679032" sldId="325"/>
            <ac:spMk id="8" creationId="{0E3D49A6-ABA4-F1AC-EBD0-2757BB304CD0}"/>
          </ac:spMkLst>
        </pc:spChg>
        <pc:extLst>
          <p:ext xmlns:p="http://schemas.openxmlformats.org/presentationml/2006/main" uri="{D6D511B9-2390-475A-947B-AFAB55BFBCF1}">
            <pc226:cmChg xmlns:pc226="http://schemas.microsoft.com/office/powerpoint/2022/06/main/command" chg="mod">
              <pc226:chgData name="Rachel Coppe" userId="S::rcoppe@mwcog.org::b1279a99-764a-42c0-b919-ef5d230b010f" providerId="AD" clId="Web-{4019647C-1389-38D2-F8CB-73645EE7582A}" dt="2026-09-10T17:44:12.234" v="68" actId="20577"/>
              <pc2:cmMkLst xmlns:pc2="http://schemas.microsoft.com/office/powerpoint/2019/9/main/command">
                <pc:docMk/>
                <pc:sldMk cId="1330679032" sldId="325"/>
                <pc2:cmMk id="{2E7C3C9D-D440-485D-BA6F-D225426020AE}"/>
              </pc2:cmMkLst>
            </pc226:cmChg>
            <pc226:cmChg xmlns:pc226="http://schemas.microsoft.com/office/powerpoint/2022/06/main/command" chg="mod">
              <pc226:chgData name="Rachel Coppe" userId="S::rcoppe@mwcog.org::b1279a99-764a-42c0-b919-ef5d230b010f" providerId="AD" clId="Web-{4019647C-1389-38D2-F8CB-73645EE7582A}" dt="2026-09-10T17:44:12.234" v="68" actId="20577"/>
              <pc2:cmMkLst xmlns:pc2="http://schemas.microsoft.com/office/powerpoint/2019/9/main/command">
                <pc:docMk/>
                <pc:sldMk cId="1330679032" sldId="325"/>
                <pc2:cmMk id="{9FCF1CCD-9224-4017-AC8F-D79F32CB2128}"/>
              </pc2:cmMkLst>
            </pc226:cmChg>
          </p:ext>
        </pc:extLst>
      </pc:sldChg>
    </pc:docChg>
  </pc:docChgLst>
  <pc:docChgLst>
    <pc:chgData name="Rachel Coppe" userId="S::rcoppe@mwcog.org::b1279a99-764a-42c0-b919-ef5d230b010f" providerId="AD" clId="Web-{73533837-C9EF-6304-C16F-14EE8827C86B}"/>
    <pc:docChg chg="modSld">
      <pc:chgData name="Rachel Coppe" userId="S::rcoppe@mwcog.org::b1279a99-764a-42c0-b919-ef5d230b010f" providerId="AD" clId="Web-{73533837-C9EF-6304-C16F-14EE8827C86B}" dt="2026-09-10T17:47:58.565" v="17" actId="1076"/>
      <pc:docMkLst>
        <pc:docMk/>
      </pc:docMkLst>
      <pc:sldChg chg="modSp modCm">
        <pc:chgData name="Rachel Coppe" userId="S::rcoppe@mwcog.org::b1279a99-764a-42c0-b919-ef5d230b010f" providerId="AD" clId="Web-{73533837-C9EF-6304-C16F-14EE8827C86B}" dt="2026-09-10T17:47:58.565" v="17" actId="1076"/>
        <pc:sldMkLst>
          <pc:docMk/>
          <pc:sldMk cId="3155239409" sldId="292"/>
        </pc:sldMkLst>
        <pc:spChg chg="mod">
          <ac:chgData name="Rachel Coppe" userId="S::rcoppe@mwcog.org::b1279a99-764a-42c0-b919-ef5d230b010f" providerId="AD" clId="Web-{73533837-C9EF-6304-C16F-14EE8827C86B}" dt="2026-09-10T17:47:58.565" v="17" actId="1076"/>
          <ac:spMkLst>
            <pc:docMk/>
            <pc:sldMk cId="3155239409" sldId="292"/>
            <ac:spMk id="8" creationId="{00000000-0000-0000-0000-000000000000}"/>
          </ac:spMkLst>
        </pc:spChg>
        <pc:extLst>
          <p:ext xmlns:p="http://schemas.openxmlformats.org/presentationml/2006/main" uri="{D6D511B9-2390-475A-947B-AFAB55BFBCF1}">
            <pc226:cmChg xmlns:pc226="http://schemas.microsoft.com/office/powerpoint/2022/06/main/command" chg="mod">
              <pc226:chgData name="Rachel Coppe" userId="S::rcoppe@mwcog.org::b1279a99-764a-42c0-b919-ef5d230b010f" providerId="AD" clId="Web-{73533837-C9EF-6304-C16F-14EE8827C86B}" dt="2026-09-10T17:47:45.799" v="14" actId="20577"/>
              <pc2:cmMkLst xmlns:pc2="http://schemas.microsoft.com/office/powerpoint/2019/9/main/command">
                <pc:docMk/>
                <pc:sldMk cId="3155239409" sldId="292"/>
                <pc2:cmMk id="{DA125F91-A283-4AB8-80E5-F2A92A087F25}"/>
              </pc2:cmMkLst>
            </pc226:cmChg>
          </p:ext>
        </pc:extLst>
      </pc:sldChg>
    </pc:docChg>
  </pc:docChgLst>
  <pc:docChgLst>
    <pc:chgData name="Rachel Coppe" userId="b1279a99-764a-42c0-b919-ef5d230b010f" providerId="ADAL" clId="{ABDE3DE8-170D-448B-BDBB-33DA9A2C2320}"/>
    <pc:docChg chg="modMainMaster">
      <pc:chgData name="Rachel Coppe" userId="b1279a99-764a-42c0-b919-ef5d230b010f" providerId="ADAL" clId="{ABDE3DE8-170D-448B-BDBB-33DA9A2C2320}" dt="2026-09-09T17:17:28.937" v="57" actId="20577"/>
      <pc:docMkLst>
        <pc:docMk/>
      </pc:docMkLst>
      <pc:sldMasterChg chg="modSldLayout">
        <pc:chgData name="Rachel Coppe" userId="b1279a99-764a-42c0-b919-ef5d230b010f" providerId="ADAL" clId="{ABDE3DE8-170D-448B-BDBB-33DA9A2C2320}" dt="2026-09-09T17:17:28.937" v="57" actId="20577"/>
        <pc:sldMasterMkLst>
          <pc:docMk/>
          <pc:sldMasterMk cId="4127749575" sldId="2147483648"/>
        </pc:sldMasterMkLst>
        <pc:sldLayoutChg chg="modSp mod">
          <pc:chgData name="Rachel Coppe" userId="b1279a99-764a-42c0-b919-ef5d230b010f" providerId="ADAL" clId="{ABDE3DE8-170D-448B-BDBB-33DA9A2C2320}" dt="2026-09-09T17:17:28.937" v="57" actId="20577"/>
          <pc:sldLayoutMkLst>
            <pc:docMk/>
            <pc:sldMasterMk cId="4127749575" sldId="2147483648"/>
            <pc:sldLayoutMk cId="2666801843" sldId="2147483650"/>
          </pc:sldLayoutMkLst>
          <pc:spChg chg="mod">
            <ac:chgData name="Rachel Coppe" userId="b1279a99-764a-42c0-b919-ef5d230b010f" providerId="ADAL" clId="{ABDE3DE8-170D-448B-BDBB-33DA9A2C2320}" dt="2026-09-09T17:17:28.937" v="57" actId="20577"/>
            <ac:spMkLst>
              <pc:docMk/>
              <pc:sldMasterMk cId="4127749575" sldId="2147483648"/>
              <pc:sldLayoutMk cId="2666801843" sldId="2147483650"/>
              <ac:spMk id="5" creationId="{2F737813-6A5D-4BED-86B1-7EE7BD158E6C}"/>
            </ac:spMkLst>
          </pc:spChg>
        </pc:sldLayoutChg>
      </pc:sldMasterChg>
    </pc:docChg>
  </pc:docChgLst>
  <pc:docChgLst>
    <pc:chgData name="Rachel Coppe" userId="S::rcoppe@mwcog.org::b1279a99-764a-42c0-b919-ef5d230b010f" providerId="AD" clId="Web-{00000000-0000-0000-0000-000000000000}"/>
    <pc:docChg chg="modSld">
      <pc:chgData name="Rachel Coppe" userId="S::rcoppe@mwcog.org::b1279a99-764a-42c0-b919-ef5d230b010f" providerId="AD" clId="Web-{00000000-0000-0000-0000-000000000000}" dt="2026-09-09T13:13:21.105" v="277"/>
      <pc:docMkLst>
        <pc:docMk/>
      </pc:docMkLst>
      <pc:sldChg chg="modSp">
        <pc:chgData name="Rachel Coppe" userId="S::rcoppe@mwcog.org::b1279a99-764a-42c0-b919-ef5d230b010f" providerId="AD" clId="Web-{00000000-0000-0000-0000-000000000000}" dt="2026-09-09T13:13:21.105" v="277"/>
        <pc:sldMkLst>
          <pc:docMk/>
          <pc:sldMk cId="794337472" sldId="280"/>
        </pc:sldMkLst>
        <pc:spChg chg="mod">
          <ac:chgData name="Rachel Coppe" userId="S::rcoppe@mwcog.org::b1279a99-764a-42c0-b919-ef5d230b010f" providerId="AD" clId="Web-{00000000-0000-0000-0000-000000000000}" dt="2026-09-09T13:10:51.642" v="201" actId="20577"/>
          <ac:spMkLst>
            <pc:docMk/>
            <pc:sldMk cId="794337472" sldId="280"/>
            <ac:spMk id="3" creationId="{00000000-0000-0000-0000-000000000000}"/>
          </ac:spMkLst>
        </pc:spChg>
        <pc:graphicFrameChg chg="mod modGraphic">
          <ac:chgData name="Rachel Coppe" userId="S::rcoppe@mwcog.org::b1279a99-764a-42c0-b919-ef5d230b010f" providerId="AD" clId="Web-{00000000-0000-0000-0000-000000000000}" dt="2026-09-09T13:13:21.105" v="277"/>
          <ac:graphicFrameMkLst>
            <pc:docMk/>
            <pc:sldMk cId="794337472" sldId="280"/>
            <ac:graphicFrameMk id="2" creationId="{00000000-0000-0000-0000-000000000000}"/>
          </ac:graphicFrameMkLst>
        </pc:graphicFrameChg>
      </pc:sldChg>
    </pc:docChg>
  </pc:docChgLst>
  <pc:docChgLst>
    <pc:chgData name="Daniel Sheehan" userId="2011d75b-f305-4cb7-a317-75f9365d9192" providerId="ADAL" clId="{A582680C-FDC7-4F3F-91BC-AF0A54E36BAB}"/>
    <pc:docChg chg="undo custSel modSld">
      <pc:chgData name="Daniel Sheehan" userId="2011d75b-f305-4cb7-a317-75f9365d9192" providerId="ADAL" clId="{A582680C-FDC7-4F3F-91BC-AF0A54E36BAB}" dt="2026-09-10T15:37:19.669" v="777" actId="313"/>
      <pc:docMkLst>
        <pc:docMk/>
      </pc:docMkLst>
      <pc:sldChg chg="addSp modSp mod modNotesTx">
        <pc:chgData name="Daniel Sheehan" userId="2011d75b-f305-4cb7-a317-75f9365d9192" providerId="ADAL" clId="{A582680C-FDC7-4F3F-91BC-AF0A54E36BAB}" dt="2026-09-10T15:37:19.669" v="777" actId="313"/>
        <pc:sldMkLst>
          <pc:docMk/>
          <pc:sldMk cId="2025001571" sldId="327"/>
        </pc:sldMkLst>
        <pc:spChg chg="mod">
          <ac:chgData name="Daniel Sheehan" userId="2011d75b-f305-4cb7-a317-75f9365d9192" providerId="ADAL" clId="{A582680C-FDC7-4F3F-91BC-AF0A54E36BAB}" dt="2026-09-10T15:35:46.859" v="560" actId="20577"/>
          <ac:spMkLst>
            <pc:docMk/>
            <pc:sldMk cId="2025001571" sldId="327"/>
            <ac:spMk id="8" creationId="{2E8009A4-8AC9-EC10-4AD4-6AE816E6921A}"/>
          </ac:spMkLst>
        </pc:spChg>
        <pc:graphicFrameChg chg="add mod modGraphic">
          <ac:chgData name="Daniel Sheehan" userId="2011d75b-f305-4cb7-a317-75f9365d9192" providerId="ADAL" clId="{A582680C-FDC7-4F3F-91BC-AF0A54E36BAB}" dt="2026-09-10T15:32:04.827" v="348" actId="1076"/>
          <ac:graphicFrameMkLst>
            <pc:docMk/>
            <pc:sldMk cId="2025001571" sldId="327"/>
            <ac:graphicFrameMk id="4" creationId="{5DE7557C-712F-2020-01EA-41C6996EEA4D}"/>
          </ac:graphicFrameMkLst>
        </pc:graphicFrameChg>
      </pc:sldChg>
    </pc:docChg>
  </pc:docChgLst>
  <pc:docChgLst>
    <pc:chgData name="Stacey King" userId="S::sking@mwcog.org::3ead51ce-96b2-4708-a2e8-f9757e945638" providerId="AD" clId="Web-{00000000-0000-0000-0000-000000000000}"/>
    <pc:docChg chg="mod modSld">
      <pc:chgData name="Stacey King" userId="S::sking@mwcog.org::3ead51ce-96b2-4708-a2e8-f9757e945638" providerId="AD" clId="Web-{00000000-0000-0000-0000-000000000000}" dt="2026-09-10T15:48:05.297" v="6" actId="20577"/>
      <pc:docMkLst>
        <pc:docMk/>
      </pc:docMkLst>
      <pc:sldChg chg="modSp modCm">
        <pc:chgData name="Stacey King" userId="S::sking@mwcog.org::3ead51ce-96b2-4708-a2e8-f9757e945638" providerId="AD" clId="Web-{00000000-0000-0000-0000-000000000000}" dt="2026-09-10T15:48:05.297" v="6" actId="20577"/>
        <pc:sldMkLst>
          <pc:docMk/>
          <pc:sldMk cId="1330679032" sldId="325"/>
        </pc:sldMkLst>
        <pc:spChg chg="mod">
          <ac:chgData name="Stacey King" userId="S::sking@mwcog.org::3ead51ce-96b2-4708-a2e8-f9757e945638" providerId="AD" clId="Web-{00000000-0000-0000-0000-000000000000}" dt="2026-09-10T15:48:05.297" v="6" actId="20577"/>
          <ac:spMkLst>
            <pc:docMk/>
            <pc:sldMk cId="1330679032" sldId="325"/>
            <ac:spMk id="8" creationId="{0E3D49A6-ABA4-F1AC-EBD0-2757BB304CD0}"/>
          </ac:spMkLst>
        </pc:spChg>
        <pc:extLst>
          <p:ext xmlns:p="http://schemas.openxmlformats.org/presentationml/2006/main" uri="{D6D511B9-2390-475A-947B-AFAB55BFBCF1}">
            <pc226:cmChg xmlns:pc226="http://schemas.microsoft.com/office/powerpoint/2022/06/main/command" chg="mod">
              <pc226:chgData name="Stacey King" userId="S::sking@mwcog.org::3ead51ce-96b2-4708-a2e8-f9757e945638" providerId="AD" clId="Web-{00000000-0000-0000-0000-000000000000}" dt="2026-09-10T15:42:49.720" v="4" actId="20577"/>
              <pc2:cmMkLst xmlns:pc2="http://schemas.microsoft.com/office/powerpoint/2019/9/main/command">
                <pc:docMk/>
                <pc:sldMk cId="1330679032" sldId="325"/>
                <pc2:cmMk id="{2E7C3C9D-D440-485D-BA6F-D225426020AE}"/>
              </pc2:cmMkLst>
            </pc226:cmChg>
          </p:ext>
        </pc:extLst>
      </pc:sldChg>
    </pc:docChg>
  </pc:docChgLst>
  <pc:docChgLst>
    <pc:chgData name="Daniel Sheehan" userId="S::dsheehan@mwcog.org::2011d75b-f305-4cb7-a317-75f9365d9192" providerId="AD" clId="Web-{5DAC6090-4502-6EA2-BFF0-1A97D0043593}"/>
    <pc:docChg chg="mod addSld modSld sldOrd">
      <pc:chgData name="Daniel Sheehan" userId="S::dsheehan@mwcog.org::2011d75b-f305-4cb7-a317-75f9365d9192" providerId="AD" clId="Web-{5DAC6090-4502-6EA2-BFF0-1A97D0043593}" dt="2026-09-10T15:25:41.260" v="225" actId="20577"/>
      <pc:docMkLst>
        <pc:docMk/>
      </pc:docMkLst>
      <pc:sldChg chg="modSp">
        <pc:chgData name="Daniel Sheehan" userId="S::dsheehan@mwcog.org::2011d75b-f305-4cb7-a317-75f9365d9192" providerId="AD" clId="Web-{5DAC6090-4502-6EA2-BFF0-1A97D0043593}" dt="2026-09-10T15:06:40.689" v="9" actId="20577"/>
        <pc:sldMkLst>
          <pc:docMk/>
          <pc:sldMk cId="3855959734" sldId="318"/>
        </pc:sldMkLst>
        <pc:spChg chg="mod">
          <ac:chgData name="Daniel Sheehan" userId="S::dsheehan@mwcog.org::2011d75b-f305-4cb7-a317-75f9365d9192" providerId="AD" clId="Web-{5DAC6090-4502-6EA2-BFF0-1A97D0043593}" dt="2026-09-10T15:06:40.689" v="9" actId="20577"/>
          <ac:spMkLst>
            <pc:docMk/>
            <pc:sldMk cId="3855959734" sldId="318"/>
            <ac:spMk id="8" creationId="{E13E636A-AC50-A839-B7EC-F574D11EE4C1}"/>
          </ac:spMkLst>
        </pc:spChg>
      </pc:sldChg>
      <pc:sldChg chg="modSp">
        <pc:chgData name="Daniel Sheehan" userId="S::dsheehan@mwcog.org::2011d75b-f305-4cb7-a317-75f9365d9192" providerId="AD" clId="Web-{5DAC6090-4502-6EA2-BFF0-1A97D0043593}" dt="2026-09-10T15:06:15.720" v="3"/>
        <pc:sldMkLst>
          <pc:docMk/>
          <pc:sldMk cId="2084641225" sldId="324"/>
        </pc:sldMkLst>
        <pc:spChg chg="mod">
          <ac:chgData name="Daniel Sheehan" userId="S::dsheehan@mwcog.org::2011d75b-f305-4cb7-a317-75f9365d9192" providerId="AD" clId="Web-{5DAC6090-4502-6EA2-BFF0-1A97D0043593}" dt="2026-09-10T15:06:15.720" v="3"/>
          <ac:spMkLst>
            <pc:docMk/>
            <pc:sldMk cId="2084641225" sldId="324"/>
            <ac:spMk id="8" creationId="{555BD67A-C86D-C5D3-970B-84079D470511}"/>
          </ac:spMkLst>
        </pc:spChg>
      </pc:sldChg>
      <pc:sldChg chg="modSp">
        <pc:chgData name="Daniel Sheehan" userId="S::dsheehan@mwcog.org::2011d75b-f305-4cb7-a317-75f9365d9192" providerId="AD" clId="Web-{5DAC6090-4502-6EA2-BFF0-1A97D0043593}" dt="2026-09-10T15:15:22.598" v="84" actId="20577"/>
        <pc:sldMkLst>
          <pc:docMk/>
          <pc:sldMk cId="1330679032" sldId="325"/>
        </pc:sldMkLst>
        <pc:spChg chg="mod">
          <ac:chgData name="Daniel Sheehan" userId="S::dsheehan@mwcog.org::2011d75b-f305-4cb7-a317-75f9365d9192" providerId="AD" clId="Web-{5DAC6090-4502-6EA2-BFF0-1A97D0043593}" dt="2026-09-10T15:15:22.598" v="84" actId="20577"/>
          <ac:spMkLst>
            <pc:docMk/>
            <pc:sldMk cId="1330679032" sldId="325"/>
            <ac:spMk id="8" creationId="{0E3D49A6-ABA4-F1AC-EBD0-2757BB304CD0}"/>
          </ac:spMkLst>
        </pc:spChg>
      </pc:sldChg>
      <pc:sldChg chg="modSp add ord replId">
        <pc:chgData name="Daniel Sheehan" userId="S::dsheehan@mwcog.org::2011d75b-f305-4cb7-a317-75f9365d9192" providerId="AD" clId="Web-{5DAC6090-4502-6EA2-BFF0-1A97D0043593}" dt="2026-09-10T15:25:41.260" v="225" actId="20577"/>
        <pc:sldMkLst>
          <pc:docMk/>
          <pc:sldMk cId="2025001571" sldId="327"/>
        </pc:sldMkLst>
        <pc:spChg chg="mod">
          <ac:chgData name="Daniel Sheehan" userId="S::dsheehan@mwcog.org::2011d75b-f305-4cb7-a317-75f9365d9192" providerId="AD" clId="Web-{5DAC6090-4502-6EA2-BFF0-1A97D0043593}" dt="2026-09-10T15:25:41.260" v="225" actId="20577"/>
          <ac:spMkLst>
            <pc:docMk/>
            <pc:sldMk cId="2025001571" sldId="327"/>
            <ac:spMk id="8" creationId="{2E8009A4-8AC9-EC10-4AD4-6AE816E6921A}"/>
          </ac:spMkLst>
        </pc:spChg>
        <pc:graphicFrameChg chg="mod modGraphic">
          <ac:chgData name="Daniel Sheehan" userId="S::dsheehan@mwcog.org::2011d75b-f305-4cb7-a317-75f9365d9192" providerId="AD" clId="Web-{5DAC6090-4502-6EA2-BFF0-1A97D0043593}" dt="2026-09-10T15:09:18.226" v="31"/>
          <ac:graphicFrameMkLst>
            <pc:docMk/>
            <pc:sldMk cId="2025001571" sldId="327"/>
            <ac:graphicFrameMk id="3" creationId="{A2F25DA8-B67D-1110-BBD3-D2D1EDBADA96}"/>
          </ac:graphicFrameMkLst>
        </pc:graphicFrameChg>
      </pc:sldChg>
    </pc:docChg>
  </pc:docChgLst>
  <pc:docChgLst>
    <pc:chgData name="Rachel Coppe" userId="S::rcoppe@mwcog.org::b1279a99-764a-42c0-b919-ef5d230b010f" providerId="AD" clId="Web-{799E6103-E3AD-C1A6-9EBF-DE193BC20060}"/>
    <pc:docChg chg="addSld delSld modSld sldOrd">
      <pc:chgData name="Rachel Coppe" userId="S::rcoppe@mwcog.org::b1279a99-764a-42c0-b919-ef5d230b010f" providerId="AD" clId="Web-{799E6103-E3AD-C1A6-9EBF-DE193BC20060}" dt="2026-09-09T18:48:25.995" v="2390" actId="20577"/>
      <pc:docMkLst>
        <pc:docMk/>
      </pc:docMkLst>
      <pc:sldChg chg="addSp delSp modSp add del">
        <pc:chgData name="Rachel Coppe" userId="S::rcoppe@mwcog.org::b1279a99-764a-42c0-b919-ef5d230b010f" providerId="AD" clId="Web-{799E6103-E3AD-C1A6-9EBF-DE193BC20060}" dt="2026-09-09T17:28:05.605" v="344" actId="14100"/>
        <pc:sldMkLst>
          <pc:docMk/>
          <pc:sldMk cId="3770997332" sldId="267"/>
        </pc:sldMkLst>
        <pc:spChg chg="mod">
          <ac:chgData name="Rachel Coppe" userId="S::rcoppe@mwcog.org::b1279a99-764a-42c0-b919-ef5d230b010f" providerId="AD" clId="Web-{799E6103-E3AD-C1A6-9EBF-DE193BC20060}" dt="2026-09-09T17:27:33.618" v="331" actId="20577"/>
          <ac:spMkLst>
            <pc:docMk/>
            <pc:sldMk cId="3770997332" sldId="267"/>
            <ac:spMk id="8" creationId="{00000000-0000-0000-0000-000000000000}"/>
          </ac:spMkLst>
        </pc:spChg>
        <pc:graphicFrameChg chg="mod modGraphic">
          <ac:chgData name="Rachel Coppe" userId="S::rcoppe@mwcog.org::b1279a99-764a-42c0-b919-ef5d230b010f" providerId="AD" clId="Web-{799E6103-E3AD-C1A6-9EBF-DE193BC20060}" dt="2026-09-09T17:09:08.661" v="61"/>
          <ac:graphicFrameMkLst>
            <pc:docMk/>
            <pc:sldMk cId="3770997332" sldId="267"/>
            <ac:graphicFrameMk id="3" creationId="{00000000-0000-0000-0000-000000000000}"/>
          </ac:graphicFrameMkLst>
        </pc:graphicFrameChg>
        <pc:picChg chg="add del mod">
          <ac:chgData name="Rachel Coppe" userId="S::rcoppe@mwcog.org::b1279a99-764a-42c0-b919-ef5d230b010f" providerId="AD" clId="Web-{799E6103-E3AD-C1A6-9EBF-DE193BC20060}" dt="2026-09-09T17:20:08.100" v="180"/>
          <ac:picMkLst>
            <pc:docMk/>
            <pc:sldMk cId="3770997332" sldId="267"/>
            <ac:picMk id="4" creationId="{06DFDD88-3262-779B-1CBB-6AB556E8B3A4}"/>
          </ac:picMkLst>
        </pc:picChg>
        <pc:picChg chg="add del mod">
          <ac:chgData name="Rachel Coppe" userId="S::rcoppe@mwcog.org::b1279a99-764a-42c0-b919-ef5d230b010f" providerId="AD" clId="Web-{799E6103-E3AD-C1A6-9EBF-DE193BC20060}" dt="2026-09-09T17:20:57.792" v="193"/>
          <ac:picMkLst>
            <pc:docMk/>
            <pc:sldMk cId="3770997332" sldId="267"/>
            <ac:picMk id="5" creationId="{D797A16E-70F5-D750-8802-421EEB39CA76}"/>
          </ac:picMkLst>
        </pc:picChg>
        <pc:picChg chg="add mod">
          <ac:chgData name="Rachel Coppe" userId="S::rcoppe@mwcog.org::b1279a99-764a-42c0-b919-ef5d230b010f" providerId="AD" clId="Web-{799E6103-E3AD-C1A6-9EBF-DE193BC20060}" dt="2026-09-09T17:21:50.608" v="196" actId="1076"/>
          <ac:picMkLst>
            <pc:docMk/>
            <pc:sldMk cId="3770997332" sldId="267"/>
            <ac:picMk id="6" creationId="{EF7BFAAE-2750-A0F8-8B57-728CE1E7131D}"/>
          </ac:picMkLst>
        </pc:picChg>
        <pc:picChg chg="add mod">
          <ac:chgData name="Rachel Coppe" userId="S::rcoppe@mwcog.org::b1279a99-764a-42c0-b919-ef5d230b010f" providerId="AD" clId="Web-{799E6103-E3AD-C1A6-9EBF-DE193BC20060}" dt="2026-09-09T17:27:58.261" v="342" actId="1076"/>
          <ac:picMkLst>
            <pc:docMk/>
            <pc:sldMk cId="3770997332" sldId="267"/>
            <ac:picMk id="7" creationId="{5B28C3AB-5457-F0B8-BD13-09A2983F1B9B}"/>
          </ac:picMkLst>
        </pc:picChg>
        <pc:picChg chg="add mod">
          <ac:chgData name="Rachel Coppe" userId="S::rcoppe@mwcog.org::b1279a99-764a-42c0-b919-ef5d230b010f" providerId="AD" clId="Web-{799E6103-E3AD-C1A6-9EBF-DE193BC20060}" dt="2026-09-09T17:28:05.605" v="344" actId="14100"/>
          <ac:picMkLst>
            <pc:docMk/>
            <pc:sldMk cId="3770997332" sldId="267"/>
            <ac:picMk id="9" creationId="{4C30570E-1C20-7CAB-5A15-84179F6459BB}"/>
          </ac:picMkLst>
        </pc:picChg>
      </pc:sldChg>
      <pc:sldChg chg="del">
        <pc:chgData name="Rachel Coppe" userId="S::rcoppe@mwcog.org::b1279a99-764a-42c0-b919-ef5d230b010f" providerId="AD" clId="Web-{799E6103-E3AD-C1A6-9EBF-DE193BC20060}" dt="2026-09-09T17:09:52.570" v="62"/>
        <pc:sldMkLst>
          <pc:docMk/>
          <pc:sldMk cId="3371461415" sldId="281"/>
        </pc:sldMkLst>
      </pc:sldChg>
      <pc:sldChg chg="del">
        <pc:chgData name="Rachel Coppe" userId="S::rcoppe@mwcog.org::b1279a99-764a-42c0-b919-ef5d230b010f" providerId="AD" clId="Web-{799E6103-E3AD-C1A6-9EBF-DE193BC20060}" dt="2026-09-09T18:46:56.629" v="2361"/>
        <pc:sldMkLst>
          <pc:docMk/>
          <pc:sldMk cId="1233224096" sldId="282"/>
        </pc:sldMkLst>
      </pc:sldChg>
      <pc:sldChg chg="add del">
        <pc:chgData name="Rachel Coppe" userId="S::rcoppe@mwcog.org::b1279a99-764a-42c0-b919-ef5d230b010f" providerId="AD" clId="Web-{799E6103-E3AD-C1A6-9EBF-DE193BC20060}" dt="2026-09-09T18:47:01.051" v="2364"/>
        <pc:sldMkLst>
          <pc:docMk/>
          <pc:sldMk cId="264698518" sldId="283"/>
        </pc:sldMkLst>
      </pc:sldChg>
      <pc:sldChg chg="del">
        <pc:chgData name="Rachel Coppe" userId="S::rcoppe@mwcog.org::b1279a99-764a-42c0-b919-ef5d230b010f" providerId="AD" clId="Web-{799E6103-E3AD-C1A6-9EBF-DE193BC20060}" dt="2026-09-09T18:47:02.802" v="2365"/>
        <pc:sldMkLst>
          <pc:docMk/>
          <pc:sldMk cId="2796950361" sldId="284"/>
        </pc:sldMkLst>
      </pc:sldChg>
      <pc:sldChg chg="del">
        <pc:chgData name="Rachel Coppe" userId="S::rcoppe@mwcog.org::b1279a99-764a-42c0-b919-ef5d230b010f" providerId="AD" clId="Web-{799E6103-E3AD-C1A6-9EBF-DE193BC20060}" dt="2026-09-09T18:46:58.051" v="2362"/>
        <pc:sldMkLst>
          <pc:docMk/>
          <pc:sldMk cId="3409614618" sldId="287"/>
        </pc:sldMkLst>
      </pc:sldChg>
      <pc:sldChg chg="del">
        <pc:chgData name="Rachel Coppe" userId="S::rcoppe@mwcog.org::b1279a99-764a-42c0-b919-ef5d230b010f" providerId="AD" clId="Web-{799E6103-E3AD-C1A6-9EBF-DE193BC20060}" dt="2026-09-09T18:47:16.756" v="2371"/>
        <pc:sldMkLst>
          <pc:docMk/>
          <pc:sldMk cId="3947590280" sldId="290"/>
        </pc:sldMkLst>
      </pc:sldChg>
      <pc:sldChg chg="delSp modSp ord">
        <pc:chgData name="Rachel Coppe" userId="S::rcoppe@mwcog.org::b1279a99-764a-42c0-b919-ef5d230b010f" providerId="AD" clId="Web-{799E6103-E3AD-C1A6-9EBF-DE193BC20060}" dt="2026-09-09T18:00:52.423" v="965" actId="20577"/>
        <pc:sldMkLst>
          <pc:docMk/>
          <pc:sldMk cId="3155239409" sldId="292"/>
        </pc:sldMkLst>
        <pc:spChg chg="del mod">
          <ac:chgData name="Rachel Coppe" userId="S::rcoppe@mwcog.org::b1279a99-764a-42c0-b919-ef5d230b010f" providerId="AD" clId="Web-{799E6103-E3AD-C1A6-9EBF-DE193BC20060}" dt="2026-09-09T17:50:02.140" v="639"/>
          <ac:spMkLst>
            <pc:docMk/>
            <pc:sldMk cId="3155239409" sldId="292"/>
            <ac:spMk id="5" creationId="{7721A7D6-BFE6-6099-D6FB-68BF59747CAA}"/>
          </ac:spMkLst>
        </pc:spChg>
        <pc:spChg chg="mod">
          <ac:chgData name="Rachel Coppe" userId="S::rcoppe@mwcog.org::b1279a99-764a-42c0-b919-ef5d230b010f" providerId="AD" clId="Web-{799E6103-E3AD-C1A6-9EBF-DE193BC20060}" dt="2026-09-09T18:00:52.423" v="965" actId="20577"/>
          <ac:spMkLst>
            <pc:docMk/>
            <pc:sldMk cId="3155239409" sldId="292"/>
            <ac:spMk id="8" creationId="{00000000-0000-0000-0000-000000000000}"/>
          </ac:spMkLst>
        </pc:spChg>
        <pc:graphicFrameChg chg="mod modGraphic">
          <ac:chgData name="Rachel Coppe" userId="S::rcoppe@mwcog.org::b1279a99-764a-42c0-b919-ef5d230b010f" providerId="AD" clId="Web-{799E6103-E3AD-C1A6-9EBF-DE193BC20060}" dt="2026-09-09T17:49:49.842" v="637"/>
          <ac:graphicFrameMkLst>
            <pc:docMk/>
            <pc:sldMk cId="3155239409" sldId="292"/>
            <ac:graphicFrameMk id="3" creationId="{00000000-0000-0000-0000-000000000000}"/>
          </ac:graphicFrameMkLst>
        </pc:graphicFrameChg>
        <pc:picChg chg="mod">
          <ac:chgData name="Rachel Coppe" userId="S::rcoppe@mwcog.org::b1279a99-764a-42c0-b919-ef5d230b010f" providerId="AD" clId="Web-{799E6103-E3AD-C1A6-9EBF-DE193BC20060}" dt="2026-09-09T17:53:45.313" v="647" actId="14100"/>
          <ac:picMkLst>
            <pc:docMk/>
            <pc:sldMk cId="3155239409" sldId="292"/>
            <ac:picMk id="4" creationId="{58B61CE3-A2E7-3323-32CF-DE33B7C6922A}"/>
          </ac:picMkLst>
        </pc:picChg>
      </pc:sldChg>
      <pc:sldChg chg="del">
        <pc:chgData name="Rachel Coppe" userId="S::rcoppe@mwcog.org::b1279a99-764a-42c0-b919-ef5d230b010f" providerId="AD" clId="Web-{799E6103-E3AD-C1A6-9EBF-DE193BC20060}" dt="2026-09-09T18:46:54.629" v="2360"/>
        <pc:sldMkLst>
          <pc:docMk/>
          <pc:sldMk cId="3510076004" sldId="293"/>
        </pc:sldMkLst>
      </pc:sldChg>
      <pc:sldChg chg="del">
        <pc:chgData name="Rachel Coppe" userId="S::rcoppe@mwcog.org::b1279a99-764a-42c0-b919-ef5d230b010f" providerId="AD" clId="Web-{799E6103-E3AD-C1A6-9EBF-DE193BC20060}" dt="2026-09-09T18:47:00.067" v="2363"/>
        <pc:sldMkLst>
          <pc:docMk/>
          <pc:sldMk cId="3716039038" sldId="294"/>
        </pc:sldMkLst>
      </pc:sldChg>
      <pc:sldChg chg="del">
        <pc:chgData name="Rachel Coppe" userId="S::rcoppe@mwcog.org::b1279a99-764a-42c0-b919-ef5d230b010f" providerId="AD" clId="Web-{799E6103-E3AD-C1A6-9EBF-DE193BC20060}" dt="2026-09-09T18:47:11.412" v="2369"/>
        <pc:sldMkLst>
          <pc:docMk/>
          <pc:sldMk cId="2777940688" sldId="307"/>
        </pc:sldMkLst>
      </pc:sldChg>
      <pc:sldChg chg="del">
        <pc:chgData name="Rachel Coppe" userId="S::rcoppe@mwcog.org::b1279a99-764a-42c0-b919-ef5d230b010f" providerId="AD" clId="Web-{799E6103-E3AD-C1A6-9EBF-DE193BC20060}" dt="2026-09-09T18:47:08.521" v="2367"/>
        <pc:sldMkLst>
          <pc:docMk/>
          <pc:sldMk cId="2565245627" sldId="308"/>
        </pc:sldMkLst>
      </pc:sldChg>
      <pc:sldChg chg="del">
        <pc:chgData name="Rachel Coppe" userId="S::rcoppe@mwcog.org::b1279a99-764a-42c0-b919-ef5d230b010f" providerId="AD" clId="Web-{799E6103-E3AD-C1A6-9EBF-DE193BC20060}" dt="2026-09-09T18:47:09.943" v="2368"/>
        <pc:sldMkLst>
          <pc:docMk/>
          <pc:sldMk cId="2341279174" sldId="313"/>
        </pc:sldMkLst>
      </pc:sldChg>
      <pc:sldChg chg="del">
        <pc:chgData name="Rachel Coppe" userId="S::rcoppe@mwcog.org::b1279a99-764a-42c0-b919-ef5d230b010f" providerId="AD" clId="Web-{799E6103-E3AD-C1A6-9EBF-DE193BC20060}" dt="2026-09-09T18:47:12.755" v="2370"/>
        <pc:sldMkLst>
          <pc:docMk/>
          <pc:sldMk cId="1386880094" sldId="314"/>
        </pc:sldMkLst>
      </pc:sldChg>
      <pc:sldChg chg="del">
        <pc:chgData name="Rachel Coppe" userId="S::rcoppe@mwcog.org::b1279a99-764a-42c0-b919-ef5d230b010f" providerId="AD" clId="Web-{799E6103-E3AD-C1A6-9EBF-DE193BC20060}" dt="2026-09-09T18:47:04.349" v="2366"/>
        <pc:sldMkLst>
          <pc:docMk/>
          <pc:sldMk cId="2074900879" sldId="315"/>
        </pc:sldMkLst>
      </pc:sldChg>
      <pc:sldChg chg="addSp delSp modSp add replId">
        <pc:chgData name="Rachel Coppe" userId="S::rcoppe@mwcog.org::b1279a99-764a-42c0-b919-ef5d230b010f" providerId="AD" clId="Web-{799E6103-E3AD-C1A6-9EBF-DE193BC20060}" dt="2026-09-09T18:47:35.101" v="2375"/>
        <pc:sldMkLst>
          <pc:docMk/>
          <pc:sldMk cId="1069846917" sldId="316"/>
        </pc:sldMkLst>
        <pc:spChg chg="mod">
          <ac:chgData name="Rachel Coppe" userId="S::rcoppe@mwcog.org::b1279a99-764a-42c0-b919-ef5d230b010f" providerId="AD" clId="Web-{799E6103-E3AD-C1A6-9EBF-DE193BC20060}" dt="2026-09-09T17:46:22.921" v="602" actId="20577"/>
          <ac:spMkLst>
            <pc:docMk/>
            <pc:sldMk cId="1069846917" sldId="316"/>
            <ac:spMk id="8" creationId="{3EA3E5C0-A506-85F6-C31C-92D7E321C475}"/>
          </ac:spMkLst>
        </pc:spChg>
        <pc:graphicFrameChg chg="mod modGraphic">
          <ac:chgData name="Rachel Coppe" userId="S::rcoppe@mwcog.org::b1279a99-764a-42c0-b919-ef5d230b010f" providerId="AD" clId="Web-{799E6103-E3AD-C1A6-9EBF-DE193BC20060}" dt="2026-09-09T18:47:35.101" v="2375"/>
          <ac:graphicFrameMkLst>
            <pc:docMk/>
            <pc:sldMk cId="1069846917" sldId="316"/>
            <ac:graphicFrameMk id="3" creationId="{CD5D49FF-CBA1-E74F-518E-654A4A581275}"/>
          </ac:graphicFrameMkLst>
        </pc:graphicFrameChg>
        <pc:picChg chg="add mod">
          <ac:chgData name="Rachel Coppe" userId="S::rcoppe@mwcog.org::b1279a99-764a-42c0-b919-ef5d230b010f" providerId="AD" clId="Web-{799E6103-E3AD-C1A6-9EBF-DE193BC20060}" dt="2026-09-09T17:35:00.838" v="403" actId="1076"/>
          <ac:picMkLst>
            <pc:docMk/>
            <pc:sldMk cId="1069846917" sldId="316"/>
            <ac:picMk id="4" creationId="{4F121BF0-AB7F-9A3D-4EFB-891B47833101}"/>
          </ac:picMkLst>
        </pc:picChg>
        <pc:picChg chg="add del mod">
          <ac:chgData name="Rachel Coppe" userId="S::rcoppe@mwcog.org::b1279a99-764a-42c0-b919-ef5d230b010f" providerId="AD" clId="Web-{799E6103-E3AD-C1A6-9EBF-DE193BC20060}" dt="2026-09-09T17:41:07.007" v="472"/>
          <ac:picMkLst>
            <pc:docMk/>
            <pc:sldMk cId="1069846917" sldId="316"/>
            <ac:picMk id="5" creationId="{284B0A61-5DA2-EC34-9812-2B4DE5098184}"/>
          </ac:picMkLst>
        </pc:picChg>
        <pc:picChg chg="add del mod">
          <ac:chgData name="Rachel Coppe" userId="S::rcoppe@mwcog.org::b1279a99-764a-42c0-b919-ef5d230b010f" providerId="AD" clId="Web-{799E6103-E3AD-C1A6-9EBF-DE193BC20060}" dt="2026-09-09T17:41:08.491" v="473"/>
          <ac:picMkLst>
            <pc:docMk/>
            <pc:sldMk cId="1069846917" sldId="316"/>
            <ac:picMk id="6" creationId="{2396533A-3854-463F-FC38-6A5833801AEA}"/>
          </ac:picMkLst>
        </pc:picChg>
        <pc:picChg chg="add del mod">
          <ac:chgData name="Rachel Coppe" userId="S::rcoppe@mwcog.org::b1279a99-764a-42c0-b919-ef5d230b010f" providerId="AD" clId="Web-{799E6103-E3AD-C1A6-9EBF-DE193BC20060}" dt="2026-09-09T17:42:26.919" v="479"/>
          <ac:picMkLst>
            <pc:docMk/>
            <pc:sldMk cId="1069846917" sldId="316"/>
            <ac:picMk id="7" creationId="{260DDA2C-6A8A-1999-ABE0-F4A6CB3CA46F}"/>
          </ac:picMkLst>
        </pc:picChg>
        <pc:picChg chg="add mod modCrop">
          <ac:chgData name="Rachel Coppe" userId="S::rcoppe@mwcog.org::b1279a99-764a-42c0-b919-ef5d230b010f" providerId="AD" clId="Web-{799E6103-E3AD-C1A6-9EBF-DE193BC20060}" dt="2026-09-09T17:44:46.586" v="560" actId="1076"/>
          <ac:picMkLst>
            <pc:docMk/>
            <pc:sldMk cId="1069846917" sldId="316"/>
            <ac:picMk id="9" creationId="{8AA631A8-2E9A-4F3A-5D8F-CA4002A4D833}"/>
          </ac:picMkLst>
        </pc:picChg>
        <pc:picChg chg="add mod">
          <ac:chgData name="Rachel Coppe" userId="S::rcoppe@mwcog.org::b1279a99-764a-42c0-b919-ef5d230b010f" providerId="AD" clId="Web-{799E6103-E3AD-C1A6-9EBF-DE193BC20060}" dt="2026-09-09T17:43:47.956" v="493" actId="1076"/>
          <ac:picMkLst>
            <pc:docMk/>
            <pc:sldMk cId="1069846917" sldId="316"/>
            <ac:picMk id="10" creationId="{20C2110E-4E03-DDE2-22F6-38478993482F}"/>
          </ac:picMkLst>
        </pc:picChg>
      </pc:sldChg>
      <pc:sldChg chg="modSp add del replId">
        <pc:chgData name="Rachel Coppe" userId="S::rcoppe@mwcog.org::b1279a99-764a-42c0-b919-ef5d230b010f" providerId="AD" clId="Web-{799E6103-E3AD-C1A6-9EBF-DE193BC20060}" dt="2026-09-09T17:49:39.342" v="633"/>
        <pc:sldMkLst>
          <pc:docMk/>
          <pc:sldMk cId="3913772403" sldId="317"/>
        </pc:sldMkLst>
        <pc:graphicFrameChg chg="mod modGraphic">
          <ac:chgData name="Rachel Coppe" userId="S::rcoppe@mwcog.org::b1279a99-764a-42c0-b919-ef5d230b010f" providerId="AD" clId="Web-{799E6103-E3AD-C1A6-9EBF-DE193BC20060}" dt="2026-09-09T17:10:45.700" v="94"/>
          <ac:graphicFrameMkLst>
            <pc:docMk/>
            <pc:sldMk cId="3913772403" sldId="317"/>
            <ac:graphicFrameMk id="3" creationId="{B28F8E87-F248-5BBB-A895-C47AF27D778C}"/>
          </ac:graphicFrameMkLst>
        </pc:graphicFrameChg>
      </pc:sldChg>
      <pc:sldChg chg="modSp add replId">
        <pc:chgData name="Rachel Coppe" userId="S::rcoppe@mwcog.org::b1279a99-764a-42c0-b919-ef5d230b010f" providerId="AD" clId="Web-{799E6103-E3AD-C1A6-9EBF-DE193BC20060}" dt="2026-09-09T18:48:03.806" v="2383" actId="20577"/>
        <pc:sldMkLst>
          <pc:docMk/>
          <pc:sldMk cId="3855959734" sldId="318"/>
        </pc:sldMkLst>
        <pc:spChg chg="mod">
          <ac:chgData name="Rachel Coppe" userId="S::rcoppe@mwcog.org::b1279a99-764a-42c0-b919-ef5d230b010f" providerId="AD" clId="Web-{799E6103-E3AD-C1A6-9EBF-DE193BC20060}" dt="2026-09-09T18:48:03.806" v="2383" actId="20577"/>
          <ac:spMkLst>
            <pc:docMk/>
            <pc:sldMk cId="3855959734" sldId="318"/>
            <ac:spMk id="8" creationId="{E13E636A-AC50-A839-B7EC-F574D11EE4C1}"/>
          </ac:spMkLst>
        </pc:spChg>
        <pc:graphicFrameChg chg="mod modGraphic">
          <ac:chgData name="Rachel Coppe" userId="S::rcoppe@mwcog.org::b1279a99-764a-42c0-b919-ef5d230b010f" providerId="AD" clId="Web-{799E6103-E3AD-C1A6-9EBF-DE193BC20060}" dt="2026-09-09T17:11:06.138" v="109"/>
          <ac:graphicFrameMkLst>
            <pc:docMk/>
            <pc:sldMk cId="3855959734" sldId="318"/>
            <ac:graphicFrameMk id="3" creationId="{C9A28343-D4E1-4376-FC02-D76909332071}"/>
          </ac:graphicFrameMkLst>
        </pc:graphicFrameChg>
      </pc:sldChg>
      <pc:sldChg chg="modSp add del replId">
        <pc:chgData name="Rachel Coppe" userId="S::rcoppe@mwcog.org::b1279a99-764a-42c0-b919-ef5d230b010f" providerId="AD" clId="Web-{799E6103-E3AD-C1A6-9EBF-DE193BC20060}" dt="2026-09-09T18:23:32.384" v="984"/>
        <pc:sldMkLst>
          <pc:docMk/>
          <pc:sldMk cId="2992330208" sldId="319"/>
        </pc:sldMkLst>
        <pc:graphicFrameChg chg="mod modGraphic">
          <ac:chgData name="Rachel Coppe" userId="S::rcoppe@mwcog.org::b1279a99-764a-42c0-b919-ef5d230b010f" providerId="AD" clId="Web-{799E6103-E3AD-C1A6-9EBF-DE193BC20060}" dt="2026-09-09T17:11:41.078" v="156"/>
          <ac:graphicFrameMkLst>
            <pc:docMk/>
            <pc:sldMk cId="2992330208" sldId="319"/>
            <ac:graphicFrameMk id="3" creationId="{150B046D-BE61-2C1D-B58E-E655A94A93A3}"/>
          </ac:graphicFrameMkLst>
        </pc:graphicFrameChg>
      </pc:sldChg>
      <pc:sldChg chg="modSp add del replId">
        <pc:chgData name="Rachel Coppe" userId="S::rcoppe@mwcog.org::b1279a99-764a-42c0-b919-ef5d230b010f" providerId="AD" clId="Web-{799E6103-E3AD-C1A6-9EBF-DE193BC20060}" dt="2026-09-09T18:11:04.141" v="966"/>
        <pc:sldMkLst>
          <pc:docMk/>
          <pc:sldMk cId="2941522328" sldId="320"/>
        </pc:sldMkLst>
        <pc:graphicFrameChg chg="mod modGraphic">
          <ac:chgData name="Rachel Coppe" userId="S::rcoppe@mwcog.org::b1279a99-764a-42c0-b919-ef5d230b010f" providerId="AD" clId="Web-{799E6103-E3AD-C1A6-9EBF-DE193BC20060}" dt="2026-09-09T17:11:57.689" v="171"/>
          <ac:graphicFrameMkLst>
            <pc:docMk/>
            <pc:sldMk cId="2941522328" sldId="320"/>
            <ac:graphicFrameMk id="3" creationId="{8C51A5BD-8DD1-0DBD-DF38-D6113C0A528D}"/>
          </ac:graphicFrameMkLst>
        </pc:graphicFrameChg>
      </pc:sldChg>
      <pc:sldChg chg="delSp modSp add replId">
        <pc:chgData name="Rachel Coppe" userId="S::rcoppe@mwcog.org::b1279a99-764a-42c0-b919-ef5d230b010f" providerId="AD" clId="Web-{799E6103-E3AD-C1A6-9EBF-DE193BC20060}" dt="2026-09-09T17:31:11.462" v="373" actId="1076"/>
        <pc:sldMkLst>
          <pc:docMk/>
          <pc:sldMk cId="4148425520" sldId="321"/>
        </pc:sldMkLst>
        <pc:spChg chg="del mod">
          <ac:chgData name="Rachel Coppe" userId="S::rcoppe@mwcog.org::b1279a99-764a-42c0-b919-ef5d230b010f" providerId="AD" clId="Web-{799E6103-E3AD-C1A6-9EBF-DE193BC20060}" dt="2026-09-09T17:31:07.696" v="371"/>
          <ac:spMkLst>
            <pc:docMk/>
            <pc:sldMk cId="4148425520" sldId="321"/>
            <ac:spMk id="8" creationId="{8486DBAB-F471-0AEA-DEF8-A16E74D83F29}"/>
          </ac:spMkLst>
        </pc:spChg>
        <pc:picChg chg="mod">
          <ac:chgData name="Rachel Coppe" userId="S::rcoppe@mwcog.org::b1279a99-764a-42c0-b919-ef5d230b010f" providerId="AD" clId="Web-{799E6103-E3AD-C1A6-9EBF-DE193BC20060}" dt="2026-09-09T17:31:11.462" v="373" actId="1076"/>
          <ac:picMkLst>
            <pc:docMk/>
            <pc:sldMk cId="4148425520" sldId="321"/>
            <ac:picMk id="6" creationId="{24FEB131-6DF8-5D9E-CD6B-D0791BD4F18E}"/>
          </ac:picMkLst>
        </pc:picChg>
        <pc:picChg chg="del">
          <ac:chgData name="Rachel Coppe" userId="S::rcoppe@mwcog.org::b1279a99-764a-42c0-b919-ef5d230b010f" providerId="AD" clId="Web-{799E6103-E3AD-C1A6-9EBF-DE193BC20060}" dt="2026-09-09T17:29:10.016" v="346"/>
          <ac:picMkLst>
            <pc:docMk/>
            <pc:sldMk cId="4148425520" sldId="321"/>
            <ac:picMk id="7" creationId="{3558C894-D8B1-59E9-64F0-139D36E8EBBD}"/>
          </ac:picMkLst>
        </pc:picChg>
        <pc:picChg chg="del">
          <ac:chgData name="Rachel Coppe" userId="S::rcoppe@mwcog.org::b1279a99-764a-42c0-b919-ef5d230b010f" providerId="AD" clId="Web-{799E6103-E3AD-C1A6-9EBF-DE193BC20060}" dt="2026-09-09T17:29:13.188" v="347"/>
          <ac:picMkLst>
            <pc:docMk/>
            <pc:sldMk cId="4148425520" sldId="321"/>
            <ac:picMk id="9" creationId="{5B0BD5C4-1892-1F73-D9E2-FEBE20D87B38}"/>
          </ac:picMkLst>
        </pc:picChg>
      </pc:sldChg>
      <pc:sldChg chg="modSp add replId">
        <pc:chgData name="Rachel Coppe" userId="S::rcoppe@mwcog.org::b1279a99-764a-42c0-b919-ef5d230b010f" providerId="AD" clId="Web-{799E6103-E3AD-C1A6-9EBF-DE193BC20060}" dt="2026-09-09T17:32:59.658" v="376" actId="1076"/>
        <pc:sldMkLst>
          <pc:docMk/>
          <pc:sldMk cId="2045980096" sldId="322"/>
        </pc:sldMkLst>
        <pc:picChg chg="mod">
          <ac:chgData name="Rachel Coppe" userId="S::rcoppe@mwcog.org::b1279a99-764a-42c0-b919-ef5d230b010f" providerId="AD" clId="Web-{799E6103-E3AD-C1A6-9EBF-DE193BC20060}" dt="2026-09-09T17:32:59.658" v="376" actId="1076"/>
          <ac:picMkLst>
            <pc:docMk/>
            <pc:sldMk cId="2045980096" sldId="322"/>
            <ac:picMk id="6" creationId="{623B7776-47BD-8E28-47E7-7EC50532BBEB}"/>
          </ac:picMkLst>
        </pc:picChg>
      </pc:sldChg>
      <pc:sldChg chg="delSp add del replId">
        <pc:chgData name="Rachel Coppe" userId="S::rcoppe@mwcog.org::b1279a99-764a-42c0-b919-ef5d230b010f" providerId="AD" clId="Web-{799E6103-E3AD-C1A6-9EBF-DE193BC20060}" dt="2026-09-09T17:33:48.239" v="379"/>
        <pc:sldMkLst>
          <pc:docMk/>
          <pc:sldMk cId="2199248721" sldId="323"/>
        </pc:sldMkLst>
        <pc:picChg chg="del">
          <ac:chgData name="Rachel Coppe" userId="S::rcoppe@mwcog.org::b1279a99-764a-42c0-b919-ef5d230b010f" providerId="AD" clId="Web-{799E6103-E3AD-C1A6-9EBF-DE193BC20060}" dt="2026-09-09T17:33:39.832" v="378"/>
          <ac:picMkLst>
            <pc:docMk/>
            <pc:sldMk cId="2199248721" sldId="323"/>
            <ac:picMk id="6" creationId="{F8C7805D-B1EA-8D4E-46A2-CBB813873D89}"/>
          </ac:picMkLst>
        </pc:picChg>
      </pc:sldChg>
      <pc:sldChg chg="add del ord replId">
        <pc:chgData name="Rachel Coppe" userId="S::rcoppe@mwcog.org::b1279a99-764a-42c0-b919-ef5d230b010f" providerId="AD" clId="Web-{799E6103-E3AD-C1A6-9EBF-DE193BC20060}" dt="2026-09-09T18:23:36.915" v="985"/>
        <pc:sldMkLst>
          <pc:docMk/>
          <pc:sldMk cId="4041771121" sldId="323"/>
        </pc:sldMkLst>
      </pc:sldChg>
      <pc:sldChg chg="addSp modSp add replId">
        <pc:chgData name="Rachel Coppe" userId="S::rcoppe@mwcog.org::b1279a99-764a-42c0-b919-ef5d230b010f" providerId="AD" clId="Web-{799E6103-E3AD-C1A6-9EBF-DE193BC20060}" dt="2026-09-09T18:30:55.011" v="1207" actId="20577"/>
        <pc:sldMkLst>
          <pc:docMk/>
          <pc:sldMk cId="2084641225" sldId="324"/>
        </pc:sldMkLst>
        <pc:spChg chg="mod">
          <ac:chgData name="Rachel Coppe" userId="S::rcoppe@mwcog.org::b1279a99-764a-42c0-b919-ef5d230b010f" providerId="AD" clId="Web-{799E6103-E3AD-C1A6-9EBF-DE193BC20060}" dt="2026-09-09T18:30:55.011" v="1207" actId="20577"/>
          <ac:spMkLst>
            <pc:docMk/>
            <pc:sldMk cId="2084641225" sldId="324"/>
            <ac:spMk id="8" creationId="{555BD67A-C86D-C5D3-970B-84079D470511}"/>
          </ac:spMkLst>
        </pc:spChg>
        <pc:graphicFrameChg chg="mod modGraphic">
          <ac:chgData name="Rachel Coppe" userId="S::rcoppe@mwcog.org::b1279a99-764a-42c0-b919-ef5d230b010f" providerId="AD" clId="Web-{799E6103-E3AD-C1A6-9EBF-DE193BC20060}" dt="2026-09-09T18:23:14.414" v="983"/>
          <ac:graphicFrameMkLst>
            <pc:docMk/>
            <pc:sldMk cId="2084641225" sldId="324"/>
            <ac:graphicFrameMk id="3" creationId="{BDE40C65-D12D-CDF0-C147-9A2A5B91C5A0}"/>
          </ac:graphicFrameMkLst>
        </pc:graphicFrameChg>
        <pc:picChg chg="mod">
          <ac:chgData name="Rachel Coppe" userId="S::rcoppe@mwcog.org::b1279a99-764a-42c0-b919-ef5d230b010f" providerId="AD" clId="Web-{799E6103-E3AD-C1A6-9EBF-DE193BC20060}" dt="2026-09-09T18:30:44.776" v="1202" actId="1076"/>
          <ac:picMkLst>
            <pc:docMk/>
            <pc:sldMk cId="2084641225" sldId="324"/>
            <ac:picMk id="4" creationId="{FEDA47DC-B58C-7C8C-F47B-1AAA381D809B}"/>
          </ac:picMkLst>
        </pc:picChg>
        <pc:picChg chg="add mod">
          <ac:chgData name="Rachel Coppe" userId="S::rcoppe@mwcog.org::b1279a99-764a-42c0-b919-ef5d230b010f" providerId="AD" clId="Web-{799E6103-E3AD-C1A6-9EBF-DE193BC20060}" dt="2026-09-09T18:30:41.307" v="1201" actId="1076"/>
          <ac:picMkLst>
            <pc:docMk/>
            <pc:sldMk cId="2084641225" sldId="324"/>
            <ac:picMk id="5" creationId="{C42C2E83-2D9D-AD6F-A9CF-F9C85FF8E8E7}"/>
          </ac:picMkLst>
        </pc:picChg>
      </pc:sldChg>
      <pc:sldChg chg="modSp add replId">
        <pc:chgData name="Rachel Coppe" userId="S::rcoppe@mwcog.org::b1279a99-764a-42c0-b919-ef5d230b010f" providerId="AD" clId="Web-{799E6103-E3AD-C1A6-9EBF-DE193BC20060}" dt="2026-09-09T18:48:25.995" v="2390" actId="20577"/>
        <pc:sldMkLst>
          <pc:docMk/>
          <pc:sldMk cId="1330679032" sldId="325"/>
        </pc:sldMkLst>
        <pc:spChg chg="mod">
          <ac:chgData name="Rachel Coppe" userId="S::rcoppe@mwcog.org::b1279a99-764a-42c0-b919-ef5d230b010f" providerId="AD" clId="Web-{799E6103-E3AD-C1A6-9EBF-DE193BC20060}" dt="2026-09-09T18:48:25.995" v="2390" actId="20577"/>
          <ac:spMkLst>
            <pc:docMk/>
            <pc:sldMk cId="1330679032" sldId="325"/>
            <ac:spMk id="8" creationId="{0E3D49A6-ABA4-F1AC-EBD0-2757BB304CD0}"/>
          </ac:spMkLst>
        </pc:spChg>
      </pc:sldChg>
      <pc:sldChg chg="addSp modSp add replId">
        <pc:chgData name="Rachel Coppe" userId="S::rcoppe@mwcog.org::b1279a99-764a-42c0-b919-ef5d230b010f" providerId="AD" clId="Web-{799E6103-E3AD-C1A6-9EBF-DE193BC20060}" dt="2026-09-09T18:46:49.019" v="2359" actId="1076"/>
        <pc:sldMkLst>
          <pc:docMk/>
          <pc:sldMk cId="3367690819" sldId="326"/>
        </pc:sldMkLst>
        <pc:spChg chg="mod">
          <ac:chgData name="Rachel Coppe" userId="S::rcoppe@mwcog.org::b1279a99-764a-42c0-b919-ef5d230b010f" providerId="AD" clId="Web-{799E6103-E3AD-C1A6-9EBF-DE193BC20060}" dt="2026-09-09T18:45:31.951" v="2350" actId="20577"/>
          <ac:spMkLst>
            <pc:docMk/>
            <pc:sldMk cId="3367690819" sldId="326"/>
            <ac:spMk id="8" creationId="{93263C4D-0F25-D3B8-2894-2B620F420BEB}"/>
          </ac:spMkLst>
        </pc:spChg>
        <pc:graphicFrameChg chg="mod modGraphic">
          <ac:chgData name="Rachel Coppe" userId="S::rcoppe@mwcog.org::b1279a99-764a-42c0-b919-ef5d230b010f" providerId="AD" clId="Web-{799E6103-E3AD-C1A6-9EBF-DE193BC20060}" dt="2026-09-09T18:45:01.902" v="2289"/>
          <ac:graphicFrameMkLst>
            <pc:docMk/>
            <pc:sldMk cId="3367690819" sldId="326"/>
            <ac:graphicFrameMk id="3" creationId="{DF898A4A-0FB5-1D6B-26A5-ADF91CC5AFFD}"/>
          </ac:graphicFrameMkLst>
        </pc:graphicFrameChg>
        <pc:picChg chg="add mod">
          <ac:chgData name="Rachel Coppe" userId="S::rcoppe@mwcog.org::b1279a99-764a-42c0-b919-ef5d230b010f" providerId="AD" clId="Web-{799E6103-E3AD-C1A6-9EBF-DE193BC20060}" dt="2026-09-09T18:46:49.019" v="2359" actId="1076"/>
          <ac:picMkLst>
            <pc:docMk/>
            <pc:sldMk cId="3367690819" sldId="326"/>
            <ac:picMk id="4" creationId="{B4F36271-BF11-6D1E-2436-68C867F24860}"/>
          </ac:picMkLst>
        </pc:picChg>
      </pc:sldChg>
    </pc:docChg>
  </pc:docChgLst>
  <pc:docChgLst>
    <pc:chgData name="Rachel Coppe" userId="S::rcoppe@mwcog.org::b1279a99-764a-42c0-b919-ef5d230b010f" providerId="AD" clId="Web-{5D066504-1BB4-90AD-1548-23BF8C6B7E81}"/>
    <pc:docChg chg="modSld sldOrd">
      <pc:chgData name="Rachel Coppe" userId="S::rcoppe@mwcog.org::b1279a99-764a-42c0-b919-ef5d230b010f" providerId="AD" clId="Web-{5D066504-1BB4-90AD-1548-23BF8C6B7E81}" dt="2026-09-09T13:47:08.140" v="93"/>
      <pc:docMkLst>
        <pc:docMk/>
      </pc:docMkLst>
      <pc:sldChg chg="modSp ord">
        <pc:chgData name="Rachel Coppe" userId="S::rcoppe@mwcog.org::b1279a99-764a-42c0-b919-ef5d230b010f" providerId="AD" clId="Web-{5D066504-1BB4-90AD-1548-23BF8C6B7E81}" dt="2026-09-09T13:35:50.618" v="92"/>
        <pc:sldMkLst>
          <pc:docMk/>
          <pc:sldMk cId="3048370275" sldId="271"/>
        </pc:sldMkLst>
        <pc:graphicFrameChg chg="mod modGraphic">
          <ac:chgData name="Rachel Coppe" userId="S::rcoppe@mwcog.org::b1279a99-764a-42c0-b919-ef5d230b010f" providerId="AD" clId="Web-{5D066504-1BB4-90AD-1548-23BF8C6B7E81}" dt="2026-09-09T13:35:50.618" v="92"/>
          <ac:graphicFrameMkLst>
            <pc:docMk/>
            <pc:sldMk cId="3048370275" sldId="271"/>
            <ac:graphicFrameMk id="2" creationId="{00000000-0000-0000-0000-000000000000}"/>
          </ac:graphicFrameMkLst>
        </pc:graphicFrameChg>
      </pc:sldChg>
      <pc:sldChg chg="ord">
        <pc:chgData name="Rachel Coppe" userId="S::rcoppe@mwcog.org::b1279a99-764a-42c0-b919-ef5d230b010f" providerId="AD" clId="Web-{5D066504-1BB4-90AD-1548-23BF8C6B7E81}" dt="2026-09-09T13:47:08.140" v="93"/>
        <pc:sldMkLst>
          <pc:docMk/>
          <pc:sldMk cId="3510076004" sldId="293"/>
        </pc:sldMkLst>
      </pc:sldChg>
    </pc:docChg>
  </pc:docChgLst>
</pc:chgInfo>
</file>

<file path=ppt/comments/modernComment_124_BC1121F1.xml><?xml version="1.0" encoding="utf-8"?>
<p188:cmLst xmlns:a="http://schemas.openxmlformats.org/drawingml/2006/main" xmlns:r="http://schemas.openxmlformats.org/officeDocument/2006/relationships" xmlns:p188="http://schemas.microsoft.com/office/powerpoint/2018/8/main">
  <p188:cm id="{DA125F91-A283-4AB8-80E5-F2A92A087F25}" authorId="{53AA3991-F798-4CBF-9507-5A46B6B01412}" status="resolved" created="2026-09-10T15:05:32.656" complete="100000">
    <ac:txMkLst xmlns:ac="http://schemas.microsoft.com/office/drawing/2013/main/command">
      <pc:docMk xmlns:pc="http://schemas.microsoft.com/office/powerpoint/2013/main/command"/>
      <pc:sldMk xmlns:pc="http://schemas.microsoft.com/office/powerpoint/2013/main/command" cId="3155239409" sldId="292"/>
      <ac:spMk id="8" creationId="{00000000-0000-0000-0000-000000000000}"/>
      <ac:txMk cp="4" len="5">
        <ac:context len="387" hash="1201390319"/>
      </ac:txMk>
    </ac:txMkLst>
    <p188:pos x="1621692" y="254000"/>
    <p188:replyLst>
      <p188:reply id="{907C8802-A544-4698-B533-D7335C8DCBBE}" authorId="{C59296C0-E3F5-E4CD-0A27-F0EF8E27CE15}" created="2026-09-10T16:58:35.175">
        <p188:txBody>
          <a:bodyPr/>
          <a:lstStyle/>
          <a:p>
            <a:r>
              <a:rPr lang="en-US"/>
              <a:t>I will add that to my notes </a:t>
            </a:r>
          </a:p>
        </p188:txBody>
      </p188:reply>
    </p188:replyLst>
    <p188:txBody>
      <a:bodyPr/>
      <a:lstStyle/>
      <a:p>
        <a:r>
          <a:rPr lang="en-US"/>
          <a:t>In your talking points, may want to describe what an "event" is. I think Act! had different names for these types of fields.</a:t>
        </a:r>
      </a:p>
    </p188:txBody>
  </p188:cm>
</p188:cmLst>
</file>

<file path=ppt/comments/modernComment_145_4F508CF8.xml><?xml version="1.0" encoding="utf-8"?>
<p188:cmLst xmlns:a="http://schemas.openxmlformats.org/drawingml/2006/main" xmlns:r="http://schemas.openxmlformats.org/officeDocument/2006/relationships" xmlns:p188="http://schemas.microsoft.com/office/powerpoint/2018/8/main">
  <p188:cm id="{2E7C3C9D-D440-485D-BA6F-D225426020AE}" authorId="{53AA3991-F798-4CBF-9507-5A46B6B01412}" status="resolved" created="2026-09-10T15:15:20.442" complete="100000">
    <ac:txMkLst xmlns:ac="http://schemas.microsoft.com/office/drawing/2013/main/command">
      <pc:docMk xmlns:pc="http://schemas.microsoft.com/office/powerpoint/2013/main/command"/>
      <pc:sldMk xmlns:pc="http://schemas.microsoft.com/office/powerpoint/2013/main/command" cId="1330679032" sldId="325"/>
      <ac:spMk id="8" creationId="{0E3D49A6-ABA4-F1AC-EBD0-2757BB304CD0}"/>
      <ac:txMk cp="81" len="63">
        <ac:context len="546" hash="4033073108"/>
      </ac:txMk>
    </ac:txMkLst>
    <p188:pos x="4474307" y="1016000"/>
    <p188:txBody>
      <a:bodyPr/>
      <a:lstStyle/>
      <a:p>
        <a:r>
          <a:rPr lang="en-US"/>
          <a:t>Updated</a:t>
        </a:r>
      </a:p>
    </p188:txBody>
  </p188:cm>
  <p188:cm id="{9FCF1CCD-9224-4017-AC8F-D79F32CB2128}" authorId="{D3B8CB32-81F9-F7EC-2E54-91DFCCBE22F6}" status="resolved" created="2026-09-10T15:47:56.625" complete="100000">
    <ac:txMkLst xmlns:ac="http://schemas.microsoft.com/office/drawing/2013/main/command">
      <pc:docMk xmlns:pc="http://schemas.microsoft.com/office/powerpoint/2013/main/command"/>
      <pc:sldMk xmlns:pc="http://schemas.microsoft.com/office/powerpoint/2013/main/command" cId="1330679032" sldId="325"/>
      <ac:spMk id="8" creationId="{0E3D49A6-ABA4-F1AC-EBD0-2757BB304CD0}"/>
      <ac:txMk cp="175" len="204">
        <ac:context len="546" hash="4033073108"/>
      </ac:txMk>
    </ac:txMkLst>
    <p188:pos x="5669796" y="2389322"/>
    <p188:replyLst>
      <p188:reply id="{DD829A51-D587-4CE4-A44B-71760FD30F6A}" authorId="{C59296C0-E3F5-E4CD-0A27-F0EF8E27CE15}" created="2026-09-10T16:57:57.252">
        <p188:txBody>
          <a:bodyPr/>
          <a:lstStyle/>
          <a:p>
            <a:r>
              <a:rPr lang="en-US"/>
              <a:t>I will add that in</a:t>
            </a:r>
          </a:p>
        </p188:txBody>
      </p188:reply>
    </p188:replyLst>
    <p188:txBody>
      <a:bodyPr/>
      <a:lstStyle/>
      <a:p>
        <a:r>
          <a:rPr lang="en-US"/>
          <a:t>Added "employer" in the question.
Do we need to clarify that an account owner can transfer an account to another owner, but they cannot transfer an account from another owner to themselves?</a:t>
        </a:r>
      </a:p>
    </p188:txBody>
  </p188:cm>
</p188:cmLst>
</file>

<file path=ppt/comments/modernComment_147_78B31263.xml><?xml version="1.0" encoding="utf-8"?>
<p188:cmLst xmlns:a="http://schemas.openxmlformats.org/drawingml/2006/main" xmlns:r="http://schemas.openxmlformats.org/officeDocument/2006/relationships" xmlns:p188="http://schemas.microsoft.com/office/powerpoint/2018/8/main">
  <p188:cm id="{9D42243C-0491-4958-A90A-8A46698AA99F}" authorId="{53AA3991-F798-4CBF-9507-5A46B6B01412}" created="2026-09-10T15:16:17.397">
    <ac:txMkLst xmlns:ac="http://schemas.microsoft.com/office/drawing/2013/main/command">
      <pc:docMk xmlns:pc="http://schemas.microsoft.com/office/powerpoint/2013/main/command"/>
      <pc:sldMk xmlns:pc="http://schemas.microsoft.com/office/powerpoint/2013/main/command" cId="2025001571" sldId="327"/>
      <ac:graphicFrameMk id="3" creationId="{A2F25DA8-B67D-1110-BBD3-D2D1EDBADA96}"/>
      <ac:tblMk/>
      <ac:tcMk rowId="10000" colId="20000"/>
      <ac:txMk cp="0" len="27">
        <ac:context len="28" hash="1171640859"/>
      </ac:txMk>
    </ac:txMkLst>
    <p188:pos x="5480538" y="97692"/>
    <p188:replyLst>
      <p188:reply id="{3B35A643-CD91-483E-BF41-29F13A71EFE4}" authorId="{C59296C0-E3F5-E4CD-0A27-F0EF8E27CE15}" created="2026-09-10T17:02:45.183">
        <p188:txBody>
          <a:bodyPr/>
          <a:lstStyle/>
          <a:p>
            <a:r>
              <a:rPr lang="en-US"/>
              <a:t>I can explain it, but if you can help answer any questions that would be great</a:t>
            </a:r>
          </a:p>
        </p188:txBody>
        <p188:extLst>
          <p:ext xmlns:p="http://schemas.openxmlformats.org/presentationml/2006/main" uri="{57CB4572-C831-44C2-8A1C-0ADB6CCDFE69}">
            <p223:reactions xmlns:p223="http://schemas.microsoft.com/office/powerpoint/2022/03/main">
              <p223:rxn type="👍">
                <p223:instance time="2026-09-10T18:40:39.517" authorId="{53AA3991-F798-4CBF-9507-5A46B6B01412}"/>
              </p223:rxn>
            </p223:reactions>
          </p:ext>
        </p188:extLst>
      </p188:reply>
      <p188:reply id="{FE080E7E-8908-452A-BC68-E20A0CDC1DAE}" authorId="{53AA3991-F798-4CBF-9507-5A46B6B01412}" created="2026-09-10T18:40:49.651">
        <p188:txBody>
          <a:bodyPr/>
          <a:lstStyle/>
          <a:p>
            <a:r>
              <a:rPr lang="en-US"/>
              <a:t>Sounds good!</a:t>
            </a:r>
          </a:p>
        </p188:txBody>
      </p188:reply>
    </p188:replyLst>
    <p188:txBody>
      <a:bodyPr/>
      <a:lstStyle/>
      <a:p>
        <a:r>
          <a:rPr lang="en-US"/>
          <a:t>[@Rachel Coppe]: I added this slide. I can present if you'd like. Or, if you're comfortable explaining the distribution, you are welcome to take it on.</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9/10/2026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9/10/2026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Also note:</a:t>
            </a:r>
          </a:p>
          <a:p>
            <a:r>
              <a:rPr lang="en-US" dirty="0"/>
              <a:t>Unused licenses will be reclaimed and re-assigned if logins amount to less than three times a quarter</a:t>
            </a:r>
          </a:p>
          <a:p>
            <a:r>
              <a:rPr lang="en-US" dirty="0"/>
              <a:t>State agencies will be provided a “Read and Report” license</a:t>
            </a:r>
          </a:p>
        </p:txBody>
      </p:sp>
      <p:sp>
        <p:nvSpPr>
          <p:cNvPr id="4" name="Slide Number Placeholder 3"/>
          <p:cNvSpPr>
            <a:spLocks noGrp="1"/>
          </p:cNvSpPr>
          <p:nvPr>
            <p:ph type="sldNum" sz="quarter" idx="5"/>
          </p:nvPr>
        </p:nvSpPr>
        <p:spPr/>
        <p:txBody>
          <a:bodyPr/>
          <a:lstStyle/>
          <a:p>
            <a:fld id="{1436F691-95C7-1B40-B9ED-37CC98F20D13}" type="slidenum">
              <a:rPr lang="en-US" smtClean="0"/>
              <a:t>11</a:t>
            </a:fld>
            <a:endParaRPr lang="en-US"/>
          </a:p>
        </p:txBody>
      </p:sp>
    </p:spTree>
    <p:extLst>
      <p:ext uri="{BB962C8B-B14F-4D97-AF65-F5344CB8AC3E}">
        <p14:creationId xmlns:p14="http://schemas.microsoft.com/office/powerpoint/2010/main" val="29275608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1" y="2"/>
            <a:ext cx="2763519" cy="68579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sz="1800" dirty="0"/>
          </a:p>
        </p:txBody>
      </p:sp>
      <p:pic>
        <p:nvPicPr>
          <p:cNvPr id="2" name="Picture 1">
            <a:extLst>
              <a:ext uri="{FF2B5EF4-FFF2-40B4-BE49-F238E27FC236}">
                <a16:creationId xmlns:a16="http://schemas.microsoft.com/office/drawing/2014/main" id="{2BED7C58-8DAA-6571-EF3B-E2ADA1D2F049}"/>
              </a:ext>
            </a:extLst>
          </p:cNvPr>
          <p:cNvPicPr>
            <a:picLocks noChangeAspect="1"/>
          </p:cNvPicPr>
          <p:nvPr userDrawn="1"/>
        </p:nvPicPr>
        <p:blipFill>
          <a:blip r:embed="rId2"/>
          <a:stretch>
            <a:fillRect/>
          </a:stretch>
        </p:blipFill>
        <p:spPr>
          <a:xfrm>
            <a:off x="8702507" y="6007608"/>
            <a:ext cx="2859024" cy="694944"/>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1" y="0"/>
            <a:ext cx="764769"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
        <p:nvSpPr>
          <p:cNvPr id="5" name="Rectangle 4">
            <a:extLst>
              <a:ext uri="{FF2B5EF4-FFF2-40B4-BE49-F238E27FC236}">
                <a16:creationId xmlns:a16="http://schemas.microsoft.com/office/drawing/2014/main" id="{2F737813-6A5D-4BED-86B1-7EE7BD158E6C}"/>
              </a:ext>
            </a:extLst>
          </p:cNvPr>
          <p:cNvSpPr/>
          <p:nvPr userDrawn="1"/>
        </p:nvSpPr>
        <p:spPr>
          <a:xfrm>
            <a:off x="7321990" y="6358312"/>
            <a:ext cx="3798707" cy="276999"/>
          </a:xfrm>
          <a:prstGeom prst="rect">
            <a:avLst/>
          </a:prstGeom>
        </p:spPr>
        <p:txBody>
          <a:bodyPr wrap="square" lIns="0" tIns="0" rIns="0" bIns="0">
            <a:noAutofit/>
          </a:bodyPr>
          <a:lstStyle/>
          <a:p>
            <a:pPr algn="r"/>
            <a:r>
              <a:rPr lang="en-US" sz="900">
                <a:solidFill>
                  <a:srgbClr val="7F7F7F"/>
                </a:solidFill>
                <a:latin typeface="Franklin Gothic Medium"/>
                <a:cs typeface="Franklin Gothic Medium"/>
              </a:rPr>
              <a:t>Agenda Item 4:OneCommute FAQs and Policies</a:t>
            </a:r>
          </a:p>
          <a:p>
            <a:pPr algn="r"/>
            <a:r>
              <a:rPr lang="en-US" sz="900">
                <a:solidFill>
                  <a:srgbClr val="7F7F7F"/>
                </a:solidFill>
                <a:latin typeface="Franklin Gothic Medium"/>
                <a:cs typeface="Franklin Gothic Medium"/>
              </a:rPr>
              <a:t>September 15, 2026</a:t>
            </a:r>
          </a:p>
          <a:p>
            <a:pPr algn="r"/>
            <a:endParaRPr lang="en-US" sz="1000">
              <a:solidFill>
                <a:srgbClr val="7F7F7F"/>
              </a:solidFill>
              <a:latin typeface="Franklin Gothic Medium"/>
              <a:cs typeface="Franklin Gothic Medium"/>
            </a:endParaRPr>
          </a:p>
        </p:txBody>
      </p:sp>
      <p:pic>
        <p:nvPicPr>
          <p:cNvPr id="2" name="Picture 1">
            <a:extLst>
              <a:ext uri="{FF2B5EF4-FFF2-40B4-BE49-F238E27FC236}">
                <a16:creationId xmlns:a16="http://schemas.microsoft.com/office/drawing/2014/main" id="{8F427924-05E3-A373-77DA-35BA978CFE1E}"/>
              </a:ext>
            </a:extLst>
          </p:cNvPr>
          <p:cNvPicPr>
            <a:picLocks noChangeAspect="1"/>
          </p:cNvPicPr>
          <p:nvPr userDrawn="1"/>
        </p:nvPicPr>
        <p:blipFill>
          <a:blip r:embed="rId2"/>
          <a:stretch>
            <a:fillRect/>
          </a:stretch>
        </p:blipFill>
        <p:spPr>
          <a:xfrm>
            <a:off x="1280160" y="6007608"/>
            <a:ext cx="2859024" cy="694944"/>
          </a:xfrm>
          <a:prstGeom prst="rect">
            <a:avLst/>
          </a:prstGeom>
        </p:spPr>
      </p:pic>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pic>
        <p:nvPicPr>
          <p:cNvPr id="7" name="Picture 6">
            <a:extLst>
              <a:ext uri="{FF2B5EF4-FFF2-40B4-BE49-F238E27FC236}">
                <a16:creationId xmlns:a16="http://schemas.microsoft.com/office/drawing/2014/main" id="{1377668C-C5B9-4567-FA44-D1BC4924F7B4}"/>
              </a:ext>
            </a:extLst>
          </p:cNvPr>
          <p:cNvPicPr>
            <a:picLocks noChangeAspect="1"/>
          </p:cNvPicPr>
          <p:nvPr userDrawn="1"/>
        </p:nvPicPr>
        <p:blipFill>
          <a:blip r:embed="rId2"/>
          <a:stretch>
            <a:fillRect/>
          </a:stretch>
        </p:blipFill>
        <p:spPr>
          <a:xfrm>
            <a:off x="1280160" y="6007608"/>
            <a:ext cx="2859024" cy="694944"/>
          </a:xfrm>
          <a:prstGeom prst="rect">
            <a:avLst/>
          </a:prstGeom>
        </p:spPr>
      </p:pic>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1_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a:solidFill>
                  <a:srgbClr val="7F7F7F"/>
                </a:solidFill>
                <a:latin typeface="Franklin Gothic Medium"/>
                <a:cs typeface="Franklin Gothic Medium"/>
              </a:rPr>
              <a:t>Agenda Item #: Using COG PowerPoint Template</a:t>
            </a:r>
          </a:p>
          <a:p>
            <a:pPr algn="r"/>
            <a:r>
              <a:rPr lang="en-US" sz="900">
                <a:solidFill>
                  <a:srgbClr val="7F7F7F"/>
                </a:solidFill>
                <a:latin typeface="Franklin Gothic Medium"/>
                <a:cs typeface="Franklin Gothic Medium"/>
              </a:rPr>
              <a:t>January 9, 20XX</a:t>
            </a:r>
          </a:p>
          <a:p>
            <a:pPr algn="r"/>
            <a:endParaRPr lang="en-US" sz="1000">
              <a:solidFill>
                <a:srgbClr val="7F7F7F"/>
              </a:solidFill>
              <a:latin typeface="Franklin Gothic Medium"/>
              <a:cs typeface="Franklin Gothic Medium"/>
            </a:endParaRPr>
          </a:p>
        </p:txBody>
      </p:sp>
      <p:sp>
        <p:nvSpPr>
          <p:cNvPr id="4" name="Rectangle 3">
            <a:extLst>
              <a:ext uri="{FF2B5EF4-FFF2-40B4-BE49-F238E27FC236}">
                <a16:creationId xmlns:a16="http://schemas.microsoft.com/office/drawing/2014/main" id="{42D674AD-641C-24F7-2736-36FB05C6E670}"/>
              </a:ext>
            </a:extLst>
          </p:cNvPr>
          <p:cNvSpPr/>
          <p:nvPr userDrawn="1"/>
        </p:nvSpPr>
        <p:spPr>
          <a:xfrm rot="5400000">
            <a:off x="6041136" y="-271272"/>
            <a:ext cx="109728" cy="12192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5" name="Picture 4">
            <a:extLst>
              <a:ext uri="{FF2B5EF4-FFF2-40B4-BE49-F238E27FC236}">
                <a16:creationId xmlns:a16="http://schemas.microsoft.com/office/drawing/2014/main" id="{7A6DCAE5-7A62-4E3F-0E40-D4F6F3D063AD}"/>
              </a:ext>
            </a:extLst>
          </p:cNvPr>
          <p:cNvPicPr>
            <a:picLocks noChangeAspect="1"/>
          </p:cNvPicPr>
          <p:nvPr userDrawn="1"/>
        </p:nvPicPr>
        <p:blipFill>
          <a:blip r:embed="rId2"/>
          <a:stretch>
            <a:fillRect/>
          </a:stretch>
        </p:blipFill>
        <p:spPr>
          <a:xfrm>
            <a:off x="1280160" y="6007608"/>
            <a:ext cx="2859024" cy="694944"/>
          </a:xfrm>
          <a:prstGeom prst="rect">
            <a:avLst/>
          </a:prstGeom>
        </p:spPr>
      </p:pic>
    </p:spTree>
    <p:extLst>
      <p:ext uri="{BB962C8B-B14F-4D97-AF65-F5344CB8AC3E}">
        <p14:creationId xmlns:p14="http://schemas.microsoft.com/office/powerpoint/2010/main" val="371514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12192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sp>
        <p:nvSpPr>
          <p:cNvPr id="8" name="Rectangle 7"/>
          <p:cNvSpPr/>
          <p:nvPr userDrawn="1"/>
        </p:nvSpPr>
        <p:spPr>
          <a:xfrm>
            <a:off x="0" y="0"/>
            <a:ext cx="6096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3" name="Rectangle 2">
            <a:extLst>
              <a:ext uri="{FF2B5EF4-FFF2-40B4-BE49-F238E27FC236}">
                <a16:creationId xmlns:a16="http://schemas.microsoft.com/office/drawing/2014/main" id="{08C7C3B6-A781-4147-B6D0-629B106BBB9D}"/>
              </a:ext>
            </a:extLst>
          </p:cNvPr>
          <p:cNvSpPr/>
          <p:nvPr userDrawn="1"/>
        </p:nvSpPr>
        <p:spPr>
          <a:xfrm>
            <a:off x="-1" y="0"/>
            <a:ext cx="764769"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2" name="Picture 1">
            <a:extLst>
              <a:ext uri="{FF2B5EF4-FFF2-40B4-BE49-F238E27FC236}">
                <a16:creationId xmlns:a16="http://schemas.microsoft.com/office/drawing/2014/main" id="{1FDD5AB0-3473-6EC5-09F7-FF8833306FE9}"/>
              </a:ext>
            </a:extLst>
          </p:cNvPr>
          <p:cNvPicPr>
            <a:picLocks noChangeAspect="1"/>
          </p:cNvPicPr>
          <p:nvPr userDrawn="1"/>
        </p:nvPicPr>
        <p:blipFill>
          <a:blip r:embed="rId2"/>
          <a:stretch>
            <a:fillRect/>
          </a:stretch>
        </p:blipFill>
        <p:spPr>
          <a:xfrm>
            <a:off x="1280160" y="6007608"/>
            <a:ext cx="2859024" cy="694944"/>
          </a:xfrm>
          <a:prstGeom prst="rect">
            <a:avLst/>
          </a:prstGeom>
        </p:spPr>
      </p:pic>
    </p:spTree>
    <p:extLst>
      <p:ext uri="{BB962C8B-B14F-4D97-AF65-F5344CB8AC3E}">
        <p14:creationId xmlns:p14="http://schemas.microsoft.com/office/powerpoint/2010/main" val="147386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6096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cxnSp>
        <p:nvCxnSpPr>
          <p:cNvPr id="10" name="Straight Connector 9"/>
          <p:cNvCxnSpPr/>
          <p:nvPr userDrawn="1"/>
        </p:nvCxnSpPr>
        <p:spPr>
          <a:xfrm>
            <a:off x="11282069" y="6353742"/>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sp>
        <p:nvSpPr>
          <p:cNvPr id="8"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dirty="0"/>
          </a:p>
        </p:txBody>
      </p:sp>
      <p:sp>
        <p:nvSpPr>
          <p:cNvPr id="5" name="Rectangle 4">
            <a:extLst>
              <a:ext uri="{FF2B5EF4-FFF2-40B4-BE49-F238E27FC236}">
                <a16:creationId xmlns:a16="http://schemas.microsoft.com/office/drawing/2014/main" id="{2EA77565-8723-42AA-8682-47F065C5BC3A}"/>
              </a:ext>
            </a:extLst>
          </p:cNvPr>
          <p:cNvSpPr/>
          <p:nvPr userDrawn="1"/>
        </p:nvSpPr>
        <p:spPr>
          <a:xfrm>
            <a:off x="-1" y="0"/>
            <a:ext cx="764769"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316231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609600" cy="6866818"/>
          </a:xfrm>
          <a:prstGeom prst="rect">
            <a:avLst/>
          </a:prstGeom>
          <a:solidFill>
            <a:srgbClr val="0035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3" name="Rectangle 2">
            <a:extLst>
              <a:ext uri="{FF2B5EF4-FFF2-40B4-BE49-F238E27FC236}">
                <a16:creationId xmlns:a16="http://schemas.microsoft.com/office/drawing/2014/main" id="{6E76D1A5-54AB-4871-8CA9-32C044ACCDC9}"/>
              </a:ext>
            </a:extLst>
          </p:cNvPr>
          <p:cNvSpPr/>
          <p:nvPr userDrawn="1"/>
        </p:nvSpPr>
        <p:spPr>
          <a:xfrm>
            <a:off x="-1" y="0"/>
            <a:ext cx="764769"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65" r:id="rId4"/>
    <p:sldLayoutId id="2147483657" r:id="rId5"/>
    <p:sldLayoutId id="2147483651" r:id="rId6"/>
    <p:sldLayoutId id="2147483658" r:id="rId7"/>
    <p:sldLayoutId id="2147483659" r:id="rId8"/>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microsoft.com/office/2018/10/relationships/comments" Target="../comments/modernComment_124_BC1121F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microsoft.com/office/2018/10/relationships/comments" Target="../comments/modernComment_145_4F508CF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18/10/relationships/comments" Target="../comments/modernComment_147_78B31263.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78433337"/>
              </p:ext>
            </p:extLst>
          </p:nvPr>
        </p:nvGraphicFramePr>
        <p:xfrm>
          <a:off x="3273032" y="1481172"/>
          <a:ext cx="8918968" cy="3241040"/>
        </p:xfrm>
        <a:graphic>
          <a:graphicData uri="http://schemas.openxmlformats.org/drawingml/2006/table">
            <a:tbl>
              <a:tblPr firstRow="1">
                <a:tableStyleId>{5C22544A-7EE6-4342-B048-85BDC9FD1C3A}</a:tableStyleId>
              </a:tblPr>
              <a:tblGrid>
                <a:gridCol w="8918968">
                  <a:extLst>
                    <a:ext uri="{9D8B030D-6E8A-4147-A177-3AD203B41FA5}">
                      <a16:colId xmlns:a16="http://schemas.microsoft.com/office/drawing/2014/main" val="20000"/>
                    </a:ext>
                  </a:extLst>
                </a:gridCol>
              </a:tblGrid>
              <a:tr h="326136">
                <a:tc>
                  <a:txBody>
                    <a:bodyPr/>
                    <a:lstStyle/>
                    <a:p>
                      <a:pPr lvl="0" algn="l">
                        <a:lnSpc>
                          <a:spcPct val="100000"/>
                        </a:lnSpc>
                        <a:buNone/>
                      </a:pPr>
                      <a:r>
                        <a:rPr lang="en-US" sz="4000" b="0" i="0" cap="all" spc="0" dirty="0">
                          <a:solidFill>
                            <a:schemeClr val="tx2"/>
                          </a:solidFill>
                          <a:latin typeface="+mn-lt"/>
                          <a:ea typeface="Ebrima"/>
                          <a:cs typeface="Franklin Gothic Book"/>
                        </a:rPr>
                        <a:t>ONECOMMUTE FAQS AND POLICIES</a:t>
                      </a:r>
                    </a:p>
                  </a:txBody>
                  <a:tcPr marL="0" marR="457200" marT="0" marB="13716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lvl="0" algn="l">
                        <a:lnSpc>
                          <a:spcPts val="2760"/>
                        </a:lnSpc>
                        <a:buNone/>
                      </a:pPr>
                      <a:r>
                        <a:rPr lang="en-US" sz="2800" b="0" dirty="0">
                          <a:solidFill>
                            <a:schemeClr val="accent5"/>
                          </a:solidFill>
                          <a:latin typeface="Franklin Gothic Book"/>
                          <a:ea typeface="Ebrima"/>
                        </a:rPr>
                        <a:t>Frequently Asked Questions, Report Building, and Licenses </a:t>
                      </a:r>
                      <a:endParaRPr lang="en-US" sz="2800" b="0" i="0" u="none" strike="noStrike" noProof="0">
                        <a:solidFill>
                          <a:schemeClr val="accent5"/>
                        </a:solidFill>
                        <a:latin typeface="Franklin Gothic Book"/>
                      </a:endParaRPr>
                    </a:p>
                  </a:txBody>
                  <a:tcPr marL="0" marR="457200" marT="137160" marB="137160">
                    <a:lnL w="12700" cmpd="sng">
                      <a:noFill/>
                    </a:lnL>
                    <a:lnR w="12700" cmpd="sng">
                      <a:noFill/>
                    </a:lnR>
                    <a:lnT w="38100" cap="flat" cmpd="sng" algn="ctr">
                      <a:solidFill>
                        <a:schemeClr val="bg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lvl="0" algn="l">
                        <a:spcBef>
                          <a:spcPts val="0"/>
                        </a:spcBef>
                        <a:buNone/>
                      </a:pPr>
                      <a:r>
                        <a:rPr lang="en-US" sz="1400" b="0" dirty="0">
                          <a:solidFill>
                            <a:schemeClr val="tx1">
                              <a:lumMod val="50000"/>
                              <a:lumOff val="50000"/>
                            </a:schemeClr>
                          </a:solidFill>
                          <a:latin typeface="Franklin Gothic Book"/>
                          <a:ea typeface="Ebrima"/>
                          <a:cs typeface="Franklin Gothic Medium"/>
                        </a:rPr>
                        <a:t>Rachel Coppe</a:t>
                      </a:r>
                    </a:p>
                    <a:p>
                      <a:pPr lvl="0" algn="l">
                        <a:spcBef>
                          <a:spcPts val="0"/>
                        </a:spcBef>
                        <a:buNone/>
                      </a:pPr>
                      <a:r>
                        <a:rPr lang="en-US" sz="1400" b="0" dirty="0">
                          <a:solidFill>
                            <a:schemeClr val="tx1">
                              <a:lumMod val="50000"/>
                              <a:lumOff val="50000"/>
                            </a:schemeClr>
                          </a:solidFill>
                          <a:latin typeface="Franklin Gothic Book"/>
                          <a:ea typeface="Ebrima"/>
                        </a:rPr>
                        <a:t>Senior Outreach and Communications Specialist</a:t>
                      </a:r>
                      <a:endParaRPr lang="en-US" sz="1400" b="0" i="0" u="none" strike="noStrike" noProof="0">
                        <a:solidFill>
                          <a:schemeClr val="tx1">
                            <a:lumMod val="50000"/>
                            <a:lumOff val="50000"/>
                          </a:schemeClr>
                        </a:solidFill>
                        <a:latin typeface="Franklin Gothic Book"/>
                      </a:endParaRPr>
                    </a:p>
                    <a:p>
                      <a:pPr algn="l">
                        <a:spcBef>
                          <a:spcPts val="0"/>
                        </a:spcBef>
                      </a:pPr>
                      <a:endParaRPr lang="en-US" sz="1400" b="0" dirty="0">
                        <a:solidFill>
                          <a:schemeClr val="tx1">
                            <a:lumMod val="50000"/>
                            <a:lumOff val="50000"/>
                          </a:schemeClr>
                        </a:solidFill>
                        <a:latin typeface="Franklin Gothic Book"/>
                        <a:ea typeface="Ebrima"/>
                        <a:cs typeface="Franklin Gothic Medium"/>
                      </a:endParaRPr>
                    </a:p>
                    <a:p>
                      <a:pPr lvl="0" algn="l">
                        <a:spcBef>
                          <a:spcPts val="0"/>
                        </a:spcBef>
                        <a:buNone/>
                      </a:pPr>
                      <a:r>
                        <a:rPr lang="en-US" sz="1400" b="0" dirty="0">
                          <a:solidFill>
                            <a:schemeClr val="tx1">
                              <a:lumMod val="50000"/>
                              <a:lumOff val="50000"/>
                            </a:schemeClr>
                          </a:solidFill>
                          <a:latin typeface="Franklin Gothic Book"/>
                          <a:ea typeface="Ebrima"/>
                        </a:rPr>
                        <a:t>Employer Outreach Committee</a:t>
                      </a:r>
                      <a:endParaRPr lang="en-US" b="0">
                        <a:latin typeface="Franklin Gothic Book"/>
                      </a:endParaRPr>
                    </a:p>
                    <a:p>
                      <a:pPr lvl="0" algn="l">
                        <a:spcBef>
                          <a:spcPts val="0"/>
                        </a:spcBef>
                        <a:buNone/>
                      </a:pPr>
                      <a:r>
                        <a:rPr lang="en-US" sz="1400" b="0" dirty="0">
                          <a:solidFill>
                            <a:schemeClr val="tx1">
                              <a:lumMod val="50000"/>
                              <a:lumOff val="50000"/>
                            </a:schemeClr>
                          </a:solidFill>
                          <a:latin typeface="Franklin Gothic Book"/>
                          <a:ea typeface="Ebrima"/>
                        </a:rPr>
                        <a:t>September 15, 2026</a:t>
                      </a:r>
                    </a:p>
                    <a:p>
                      <a:pPr lvl="0" algn="l">
                        <a:spcBef>
                          <a:spcPts val="0"/>
                        </a:spcBef>
                        <a:buNone/>
                      </a:pPr>
                      <a:endParaRPr lang="en-US" sz="1400" dirty="0">
                        <a:solidFill>
                          <a:schemeClr val="tx1">
                            <a:lumMod val="50000"/>
                            <a:lumOff val="50000"/>
                          </a:schemeClr>
                        </a:solidFill>
                        <a:latin typeface="Franklin Gothic Book"/>
                        <a:ea typeface="Ebrima"/>
                      </a:endParaRP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3" name="TextBox 2"/>
          <p:cNvSpPr txBox="1"/>
          <p:nvPr/>
        </p:nvSpPr>
        <p:spPr>
          <a:xfrm>
            <a:off x="631024" y="6384951"/>
            <a:ext cx="1473200" cy="214576"/>
          </a:xfrm>
          <a:prstGeom prst="rect">
            <a:avLst/>
          </a:prstGeom>
          <a:noFill/>
        </p:spPr>
        <p:txBody>
          <a:bodyPr wrap="square" lIns="0" tIns="0" rIns="0" bIns="0" rtlCol="0" anchor="t">
            <a:noAutofit/>
          </a:bodyPr>
          <a:lstStyle/>
          <a:p>
            <a:pPr algn="ctr"/>
            <a:r>
              <a:rPr lang="en-US" sz="1400" dirty="0">
                <a:solidFill>
                  <a:schemeClr val="bg1"/>
                </a:solidFill>
                <a:latin typeface="Franklin Gothic Medium"/>
                <a:cs typeface="Franklin Gothic Medium"/>
              </a:rPr>
              <a:t>Agenda Item 4</a:t>
            </a:r>
          </a:p>
        </p:txBody>
      </p:sp>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993557747"/>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1" baseline="0" dirty="0">
                          <a:solidFill>
                            <a:schemeClr val="tx2"/>
                          </a:solidFill>
                          <a:latin typeface="Franklin Gothic Book"/>
                          <a:cs typeface="Franklin Gothic Medium"/>
                        </a:rPr>
                        <a:t>Dashboards and Reports</a:t>
                      </a:r>
                      <a:endParaRPr lang="en-US" sz="3600" b="1" i="0" u="none" strike="noStrike" baseline="0" noProof="0">
                        <a:solidFill>
                          <a:schemeClr val="tx2"/>
                        </a:solidFill>
                        <a:latin typeface="Franklin Gothic Book"/>
                      </a:endParaRP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1280160" y="1377089"/>
            <a:ext cx="9854565" cy="2092881"/>
          </a:xfrm>
          <a:prstGeom prst="rect">
            <a:avLst/>
          </a:prstGeom>
          <a:noFill/>
        </p:spPr>
        <p:txBody>
          <a:bodyPr wrap="square" lIns="91440" tIns="45720" rIns="91440" bIns="45720" rtlCol="0" anchor="t">
            <a:spAutoFit/>
          </a:bodyPr>
          <a:lstStyle/>
          <a:p>
            <a:pPr marL="255905" indent="-255905">
              <a:spcBef>
                <a:spcPts val="1200"/>
              </a:spcBef>
              <a:buFont typeface="Arial"/>
              <a:buChar char="•"/>
            </a:pPr>
            <a:endParaRPr lang="en-US" sz="2000" dirty="0"/>
          </a:p>
          <a:p>
            <a:pPr marL="255905" indent="-255905">
              <a:spcBef>
                <a:spcPts val="1200"/>
              </a:spcBef>
              <a:buFont typeface="Arial"/>
              <a:buChar char="•"/>
            </a:pPr>
            <a:endParaRPr lang="en-US" sz="2000" dirty="0"/>
          </a:p>
          <a:p>
            <a:pPr marL="255905" indent="-255905">
              <a:spcBef>
                <a:spcPts val="1200"/>
              </a:spcBef>
              <a:buFont typeface="Arial"/>
              <a:buChar char="•"/>
            </a:pPr>
            <a:r>
              <a:rPr lang="en-US" sz="2000" dirty="0"/>
              <a:t>Report folders for each jurisdiction are currently a work in progress</a:t>
            </a:r>
            <a:endParaRPr lang="en-US" dirty="0"/>
          </a:p>
          <a:p>
            <a:pPr marL="255905" indent="-255905">
              <a:spcBef>
                <a:spcPts val="1200"/>
              </a:spcBef>
              <a:buFont typeface="Arial"/>
              <a:buChar char="•"/>
            </a:pPr>
            <a:r>
              <a:rPr lang="en-US" sz="2000" dirty="0"/>
              <a:t>Dashboards will allow you to view and open the reports you need and provide a visual snapshot</a:t>
            </a:r>
            <a:endParaRPr lang="en-US" dirty="0"/>
          </a:p>
        </p:txBody>
      </p:sp>
      <p:pic>
        <p:nvPicPr>
          <p:cNvPr id="6" name="Picture 5">
            <a:extLst>
              <a:ext uri="{FF2B5EF4-FFF2-40B4-BE49-F238E27FC236}">
                <a16:creationId xmlns:a16="http://schemas.microsoft.com/office/drawing/2014/main" id="{EF7BFAAE-2750-A0F8-8B57-728CE1E7131D}"/>
              </a:ext>
            </a:extLst>
          </p:cNvPr>
          <p:cNvPicPr>
            <a:picLocks noChangeAspect="1"/>
          </p:cNvPicPr>
          <p:nvPr/>
        </p:nvPicPr>
        <p:blipFill>
          <a:blip r:embed="rId2"/>
          <a:stretch>
            <a:fillRect/>
          </a:stretch>
        </p:blipFill>
        <p:spPr>
          <a:xfrm>
            <a:off x="1107440" y="1375127"/>
            <a:ext cx="9733280" cy="826065"/>
          </a:xfrm>
          <a:prstGeom prst="rect">
            <a:avLst/>
          </a:prstGeom>
        </p:spPr>
      </p:pic>
      <p:pic>
        <p:nvPicPr>
          <p:cNvPr id="7" name="Picture 6">
            <a:extLst>
              <a:ext uri="{FF2B5EF4-FFF2-40B4-BE49-F238E27FC236}">
                <a16:creationId xmlns:a16="http://schemas.microsoft.com/office/drawing/2014/main" id="{5B28C3AB-5457-F0B8-BD13-09A2983F1B9B}"/>
              </a:ext>
            </a:extLst>
          </p:cNvPr>
          <p:cNvPicPr>
            <a:picLocks noChangeAspect="1"/>
          </p:cNvPicPr>
          <p:nvPr/>
        </p:nvPicPr>
        <p:blipFill>
          <a:blip r:embed="rId3"/>
          <a:stretch>
            <a:fillRect/>
          </a:stretch>
        </p:blipFill>
        <p:spPr>
          <a:xfrm>
            <a:off x="2724150" y="3179128"/>
            <a:ext cx="3746500" cy="2745105"/>
          </a:xfrm>
          <a:prstGeom prst="rect">
            <a:avLst/>
          </a:prstGeom>
        </p:spPr>
      </p:pic>
      <p:pic>
        <p:nvPicPr>
          <p:cNvPr id="9" name="Picture 8">
            <a:extLst>
              <a:ext uri="{FF2B5EF4-FFF2-40B4-BE49-F238E27FC236}">
                <a16:creationId xmlns:a16="http://schemas.microsoft.com/office/drawing/2014/main" id="{4C30570E-1C20-7CAB-5A15-84179F6459BB}"/>
              </a:ext>
            </a:extLst>
          </p:cNvPr>
          <p:cNvPicPr>
            <a:picLocks noChangeAspect="1"/>
          </p:cNvPicPr>
          <p:nvPr/>
        </p:nvPicPr>
        <p:blipFill>
          <a:blip r:embed="rId4"/>
          <a:stretch>
            <a:fillRect/>
          </a:stretch>
        </p:blipFill>
        <p:spPr>
          <a:xfrm>
            <a:off x="6833870" y="3178492"/>
            <a:ext cx="3919220" cy="2868295"/>
          </a:xfrm>
          <a:prstGeom prst="rect">
            <a:avLst/>
          </a:prstGeom>
        </p:spPr>
      </p:pic>
    </p:spTree>
    <p:extLst>
      <p:ext uri="{BB962C8B-B14F-4D97-AF65-F5344CB8AC3E}">
        <p14:creationId xmlns:p14="http://schemas.microsoft.com/office/powerpoint/2010/main" val="3770997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285B4-ABE3-FA88-DDFE-4E38C22A3D32}"/>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573FAD7-62C1-8D80-8E47-11280A6561F8}"/>
              </a:ext>
            </a:extLst>
          </p:cNvPr>
          <p:cNvSpPr>
            <a:spLocks noGrp="1"/>
          </p:cNvSpPr>
          <p:nvPr>
            <p:ph type="sldNum" sz="quarter" idx="12"/>
          </p:nvPr>
        </p:nvSpPr>
        <p:spPr>
          <a:prstGeom prst="rect">
            <a:avLst/>
          </a:prstGeom>
        </p:spPr>
        <p:txBody>
          <a:bodyPr/>
          <a:lstStyle/>
          <a:p>
            <a:fld id="{7CB1CFCA-EE77-9F4A-8FAE-3286F1D37F0D}" type="slidenum">
              <a:rPr lang="en-US" smtClean="0"/>
              <a:pPr/>
              <a:t>3</a:t>
            </a:fld>
            <a:endParaRPr lang="en-US" dirty="0"/>
          </a:p>
        </p:txBody>
      </p:sp>
      <p:graphicFrame>
        <p:nvGraphicFramePr>
          <p:cNvPr id="3" name="Table 2">
            <a:extLst>
              <a:ext uri="{FF2B5EF4-FFF2-40B4-BE49-F238E27FC236}">
                <a16:creationId xmlns:a16="http://schemas.microsoft.com/office/drawing/2014/main" id="{4F213225-D006-E58D-789D-06A6AC12773E}"/>
              </a:ext>
            </a:extLst>
          </p:cNvPr>
          <p:cNvGraphicFramePr>
            <a:graphicFrameLocks noGrp="1"/>
          </p:cNvGraphicFramePr>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1" baseline="0" dirty="0">
                          <a:solidFill>
                            <a:schemeClr val="tx2"/>
                          </a:solidFill>
                          <a:latin typeface="Franklin Gothic Book"/>
                          <a:cs typeface="Franklin Gothic Medium"/>
                        </a:rPr>
                        <a:t>Dashboards and Reports</a:t>
                      </a:r>
                      <a:endParaRPr lang="en-US" sz="3600" b="1" i="0" u="none" strike="noStrike" baseline="0" noProof="0">
                        <a:solidFill>
                          <a:schemeClr val="tx2"/>
                        </a:solidFill>
                        <a:latin typeface="Franklin Gothic Book"/>
                      </a:endParaRP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6" name="Picture 5">
            <a:extLst>
              <a:ext uri="{FF2B5EF4-FFF2-40B4-BE49-F238E27FC236}">
                <a16:creationId xmlns:a16="http://schemas.microsoft.com/office/drawing/2014/main" id="{24FEB131-6DF8-5D9E-CD6B-D0791BD4F18E}"/>
              </a:ext>
            </a:extLst>
          </p:cNvPr>
          <p:cNvPicPr>
            <a:picLocks noChangeAspect="1"/>
          </p:cNvPicPr>
          <p:nvPr/>
        </p:nvPicPr>
        <p:blipFill>
          <a:blip r:embed="rId2"/>
          <a:stretch>
            <a:fillRect/>
          </a:stretch>
        </p:blipFill>
        <p:spPr>
          <a:xfrm>
            <a:off x="1190355" y="1260760"/>
            <a:ext cx="10695210" cy="4773359"/>
          </a:xfrm>
          <a:prstGeom prst="rect">
            <a:avLst/>
          </a:prstGeom>
        </p:spPr>
      </p:pic>
    </p:spTree>
    <p:extLst>
      <p:ext uri="{BB962C8B-B14F-4D97-AF65-F5344CB8AC3E}">
        <p14:creationId xmlns:p14="http://schemas.microsoft.com/office/powerpoint/2010/main" val="4148425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9348F-9A67-72C1-0237-CA771BD472F8}"/>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FDC987E-5187-9E95-5B31-981EB49F6027}"/>
              </a:ext>
            </a:extLst>
          </p:cNvPr>
          <p:cNvSpPr>
            <a:spLocks noGrp="1"/>
          </p:cNvSpPr>
          <p:nvPr>
            <p:ph type="sldNum" sz="quarter" idx="12"/>
          </p:nvPr>
        </p:nvSpPr>
        <p:spPr>
          <a:prstGeom prst="rect">
            <a:avLst/>
          </a:prstGeom>
        </p:spPr>
        <p:txBody>
          <a:bodyPr/>
          <a:lstStyle/>
          <a:p>
            <a:fld id="{7CB1CFCA-EE77-9F4A-8FAE-3286F1D37F0D}" type="slidenum">
              <a:rPr lang="en-US" smtClean="0"/>
              <a:pPr/>
              <a:t>4</a:t>
            </a:fld>
            <a:endParaRPr lang="en-US" dirty="0"/>
          </a:p>
        </p:txBody>
      </p:sp>
      <p:graphicFrame>
        <p:nvGraphicFramePr>
          <p:cNvPr id="3" name="Table 2">
            <a:extLst>
              <a:ext uri="{FF2B5EF4-FFF2-40B4-BE49-F238E27FC236}">
                <a16:creationId xmlns:a16="http://schemas.microsoft.com/office/drawing/2014/main" id="{D9261CEA-557E-1F1E-FF0A-D8AEB163FBE4}"/>
              </a:ext>
            </a:extLst>
          </p:cNvPr>
          <p:cNvGraphicFramePr>
            <a:graphicFrameLocks noGrp="1"/>
          </p:cNvGraphicFramePr>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1" baseline="0" dirty="0">
                          <a:solidFill>
                            <a:schemeClr val="tx2"/>
                          </a:solidFill>
                          <a:latin typeface="Franklin Gothic Book"/>
                          <a:cs typeface="Franklin Gothic Medium"/>
                        </a:rPr>
                        <a:t>Dashboards and Reports</a:t>
                      </a:r>
                      <a:endParaRPr lang="en-US" sz="3600" b="1" i="0" u="none" strike="noStrike" baseline="0" noProof="0">
                        <a:solidFill>
                          <a:schemeClr val="tx2"/>
                        </a:solidFill>
                        <a:latin typeface="Franklin Gothic Book"/>
                      </a:endParaRP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6" name="Picture 5">
            <a:extLst>
              <a:ext uri="{FF2B5EF4-FFF2-40B4-BE49-F238E27FC236}">
                <a16:creationId xmlns:a16="http://schemas.microsoft.com/office/drawing/2014/main" id="{623B7776-47BD-8E28-47E7-7EC50532BBEB}"/>
              </a:ext>
            </a:extLst>
          </p:cNvPr>
          <p:cNvPicPr>
            <a:picLocks noChangeAspect="1"/>
          </p:cNvPicPr>
          <p:nvPr/>
        </p:nvPicPr>
        <p:blipFill>
          <a:blip r:embed="rId2"/>
          <a:stretch>
            <a:fillRect/>
          </a:stretch>
        </p:blipFill>
        <p:spPr>
          <a:xfrm>
            <a:off x="2035226" y="1186419"/>
            <a:ext cx="8522247" cy="4773359"/>
          </a:xfrm>
          <a:prstGeom prst="rect">
            <a:avLst/>
          </a:prstGeom>
        </p:spPr>
      </p:pic>
    </p:spTree>
    <p:extLst>
      <p:ext uri="{BB962C8B-B14F-4D97-AF65-F5344CB8AC3E}">
        <p14:creationId xmlns:p14="http://schemas.microsoft.com/office/powerpoint/2010/main" val="2045980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0F628-5198-A59E-C25D-BDE480ED4B4E}"/>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BDE2DE6-DA11-8D6B-F289-E0507B797D50}"/>
              </a:ext>
            </a:extLst>
          </p:cNvPr>
          <p:cNvSpPr>
            <a:spLocks noGrp="1"/>
          </p:cNvSpPr>
          <p:nvPr>
            <p:ph type="sldNum" sz="quarter" idx="12"/>
          </p:nvPr>
        </p:nvSpPr>
        <p:spPr>
          <a:prstGeom prst="rect">
            <a:avLst/>
          </a:prstGeom>
        </p:spPr>
        <p:txBody>
          <a:bodyPr/>
          <a:lstStyle/>
          <a:p>
            <a:fld id="{7CB1CFCA-EE77-9F4A-8FAE-3286F1D37F0D}" type="slidenum">
              <a:rPr lang="en-US" smtClean="0"/>
              <a:pPr/>
              <a:t>5</a:t>
            </a:fld>
            <a:endParaRPr lang="en-US" dirty="0"/>
          </a:p>
        </p:txBody>
      </p:sp>
      <p:graphicFrame>
        <p:nvGraphicFramePr>
          <p:cNvPr id="3" name="Table 2">
            <a:extLst>
              <a:ext uri="{FF2B5EF4-FFF2-40B4-BE49-F238E27FC236}">
                <a16:creationId xmlns:a16="http://schemas.microsoft.com/office/drawing/2014/main" id="{CD5D49FF-CBA1-E74F-518E-654A4A581275}"/>
              </a:ext>
            </a:extLst>
          </p:cNvPr>
          <p:cNvGraphicFramePr>
            <a:graphicFrameLocks noGrp="1"/>
          </p:cNvGraphicFramePr>
          <p:nvPr>
            <p:extLst>
              <p:ext uri="{D42A27DB-BD31-4B8C-83A1-F6EECF244321}">
                <p14:modId xmlns:p14="http://schemas.microsoft.com/office/powerpoint/2010/main" val="982004324"/>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lvl="0" algn="l">
                        <a:lnSpc>
                          <a:spcPts val="3260"/>
                        </a:lnSpc>
                        <a:buNone/>
                      </a:pPr>
                      <a:r>
                        <a:rPr lang="en-US" sz="3600" b="1" baseline="0" dirty="0">
                          <a:solidFill>
                            <a:schemeClr val="tx2"/>
                          </a:solidFill>
                          <a:latin typeface="Franklin Gothic Book"/>
                        </a:rPr>
                        <a:t>Building a Report</a:t>
                      </a:r>
                      <a:endParaRPr lang="en-US" dirty="0"/>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3EA3E5C0-A506-85F6-C31C-92D7E321C475}"/>
              </a:ext>
            </a:extLst>
          </p:cNvPr>
          <p:cNvSpPr txBox="1"/>
          <p:nvPr/>
        </p:nvSpPr>
        <p:spPr>
          <a:xfrm>
            <a:off x="1280160" y="1377089"/>
            <a:ext cx="9854565" cy="2708434"/>
          </a:xfrm>
          <a:prstGeom prst="rect">
            <a:avLst/>
          </a:prstGeom>
          <a:noFill/>
        </p:spPr>
        <p:txBody>
          <a:bodyPr wrap="square" lIns="91440" tIns="45720" rIns="91440" bIns="45720" rtlCol="0" anchor="t">
            <a:spAutoFit/>
          </a:bodyPr>
          <a:lstStyle/>
          <a:p>
            <a:pPr marL="255905" indent="-255905">
              <a:spcBef>
                <a:spcPts val="1200"/>
              </a:spcBef>
              <a:buFont typeface="Arial"/>
              <a:buChar char="•"/>
            </a:pPr>
            <a:endParaRPr lang="en-US" sz="2000" dirty="0"/>
          </a:p>
          <a:p>
            <a:pPr marL="255905" indent="-255905">
              <a:spcBef>
                <a:spcPts val="1200"/>
              </a:spcBef>
              <a:buFont typeface="Arial"/>
              <a:buChar char="•"/>
            </a:pPr>
            <a:endParaRPr lang="en-US" sz="2000" dirty="0"/>
          </a:p>
          <a:p>
            <a:pPr marL="255905" indent="-255905">
              <a:spcBef>
                <a:spcPts val="1200"/>
              </a:spcBef>
              <a:buFont typeface="Arial"/>
              <a:buChar char="•"/>
            </a:pPr>
            <a:r>
              <a:rPr lang="en-US" sz="2000" dirty="0"/>
              <a:t>Common Report Types: Accounts, Contacts &amp; Accounts, Activities with Accounts</a:t>
            </a:r>
          </a:p>
          <a:p>
            <a:pPr marL="255905" indent="-255905">
              <a:spcBef>
                <a:spcPts val="1200"/>
              </a:spcBef>
              <a:buFont typeface="Arial"/>
              <a:buChar char="•"/>
            </a:pPr>
            <a:r>
              <a:rPr lang="en-US" sz="2000" dirty="0"/>
              <a:t>Far left: editing capabilities and filters</a:t>
            </a:r>
          </a:p>
          <a:p>
            <a:pPr marL="255905" indent="-255905">
              <a:spcBef>
                <a:spcPts val="1200"/>
              </a:spcBef>
              <a:buFont typeface="Arial"/>
              <a:buChar char="•"/>
            </a:pPr>
            <a:r>
              <a:rPr lang="en-US" sz="2000" dirty="0"/>
              <a:t>Preset filters are always set to "my accounts" and a "create date" of one week</a:t>
            </a:r>
          </a:p>
          <a:p>
            <a:pPr marL="255905" indent="-255905">
              <a:spcBef>
                <a:spcPts val="1200"/>
              </a:spcBef>
              <a:buFont typeface="Arial"/>
              <a:buChar char="•"/>
            </a:pPr>
            <a:r>
              <a:rPr lang="en-US" sz="2000" dirty="0"/>
              <a:t>Accounts will always be part of any report</a:t>
            </a:r>
          </a:p>
        </p:txBody>
      </p:sp>
      <p:pic>
        <p:nvPicPr>
          <p:cNvPr id="4" name="Picture 3">
            <a:extLst>
              <a:ext uri="{FF2B5EF4-FFF2-40B4-BE49-F238E27FC236}">
                <a16:creationId xmlns:a16="http://schemas.microsoft.com/office/drawing/2014/main" id="{4F121BF0-AB7F-9A3D-4EFB-891B47833101}"/>
              </a:ext>
            </a:extLst>
          </p:cNvPr>
          <p:cNvPicPr>
            <a:picLocks noChangeAspect="1"/>
          </p:cNvPicPr>
          <p:nvPr/>
        </p:nvPicPr>
        <p:blipFill>
          <a:blip r:embed="rId2"/>
          <a:stretch>
            <a:fillRect/>
          </a:stretch>
        </p:blipFill>
        <p:spPr>
          <a:xfrm>
            <a:off x="1050073" y="1268560"/>
            <a:ext cx="10082561" cy="1087026"/>
          </a:xfrm>
          <a:prstGeom prst="rect">
            <a:avLst/>
          </a:prstGeom>
        </p:spPr>
      </p:pic>
      <p:pic>
        <p:nvPicPr>
          <p:cNvPr id="9" name="Picture 8">
            <a:extLst>
              <a:ext uri="{FF2B5EF4-FFF2-40B4-BE49-F238E27FC236}">
                <a16:creationId xmlns:a16="http://schemas.microsoft.com/office/drawing/2014/main" id="{8AA631A8-2E9A-4F3A-5D8F-CA4002A4D833}"/>
              </a:ext>
            </a:extLst>
          </p:cNvPr>
          <p:cNvPicPr>
            <a:picLocks noChangeAspect="1"/>
          </p:cNvPicPr>
          <p:nvPr/>
        </p:nvPicPr>
        <p:blipFill>
          <a:blip r:embed="rId3"/>
          <a:srcRect t="86" r="2203" b="10537"/>
          <a:stretch>
            <a:fillRect/>
          </a:stretch>
        </p:blipFill>
        <p:spPr>
          <a:xfrm>
            <a:off x="9967912" y="2672489"/>
            <a:ext cx="1918155" cy="3722241"/>
          </a:xfrm>
          <a:prstGeom prst="rect">
            <a:avLst/>
          </a:prstGeom>
        </p:spPr>
      </p:pic>
      <p:pic>
        <p:nvPicPr>
          <p:cNvPr id="10" name="Picture 9">
            <a:extLst>
              <a:ext uri="{FF2B5EF4-FFF2-40B4-BE49-F238E27FC236}">
                <a16:creationId xmlns:a16="http://schemas.microsoft.com/office/drawing/2014/main" id="{20C2110E-4E03-DDE2-22F6-38478993482F}"/>
              </a:ext>
            </a:extLst>
          </p:cNvPr>
          <p:cNvPicPr>
            <a:picLocks noChangeAspect="1"/>
          </p:cNvPicPr>
          <p:nvPr/>
        </p:nvPicPr>
        <p:blipFill>
          <a:blip r:embed="rId4"/>
          <a:stretch>
            <a:fillRect/>
          </a:stretch>
        </p:blipFill>
        <p:spPr>
          <a:xfrm>
            <a:off x="7466330" y="3824288"/>
            <a:ext cx="2400300" cy="2562225"/>
          </a:xfrm>
          <a:prstGeom prst="rect">
            <a:avLst/>
          </a:prstGeom>
        </p:spPr>
      </p:pic>
    </p:spTree>
    <p:extLst>
      <p:ext uri="{BB962C8B-B14F-4D97-AF65-F5344CB8AC3E}">
        <p14:creationId xmlns:p14="http://schemas.microsoft.com/office/powerpoint/2010/main" val="10698469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6</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4092207472"/>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lvl="0" algn="l">
                        <a:lnSpc>
                          <a:spcPts val="3260"/>
                        </a:lnSpc>
                        <a:buNone/>
                      </a:pPr>
                      <a:r>
                        <a:rPr lang="en-US" sz="3600" b="1" dirty="0">
                          <a:solidFill>
                            <a:schemeClr val="tx2"/>
                          </a:solidFill>
                          <a:latin typeface="Franklin Gothic Book"/>
                          <a:cs typeface="Franklin Gothic Medium"/>
                        </a:rPr>
                        <a:t>Logging an Event</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1280161" y="1201243"/>
            <a:ext cx="6014720" cy="6093976"/>
          </a:xfrm>
          <a:prstGeom prst="rect">
            <a:avLst/>
          </a:prstGeom>
          <a:noFill/>
        </p:spPr>
        <p:txBody>
          <a:bodyPr wrap="square" lIns="91440" tIns="45720" rIns="91440" bIns="45720" rtlCol="0" anchor="t">
            <a:spAutoFit/>
          </a:bodyPr>
          <a:lstStyle/>
          <a:p>
            <a:pPr marL="342900" indent="-342900">
              <a:spcBef>
                <a:spcPts val="1200"/>
              </a:spcBef>
              <a:buFont typeface="Arial"/>
              <a:buChar char="•"/>
            </a:pPr>
            <a:r>
              <a:rPr lang="en-US" sz="2000" dirty="0"/>
              <a:t>New Event: </a:t>
            </a:r>
            <a:endParaRPr lang="en-US"/>
          </a:p>
          <a:p>
            <a:pPr marL="800100" lvl="1" indent="-342900">
              <a:spcBef>
                <a:spcPts val="1200"/>
              </a:spcBef>
              <a:buFont typeface="Courier New"/>
              <a:buChar char="o"/>
            </a:pPr>
            <a:r>
              <a:rPr lang="en-US" dirty="0"/>
              <a:t>Meeting selection includes event, meeting type includes event types</a:t>
            </a:r>
          </a:p>
          <a:p>
            <a:pPr marL="255905" indent="-255905">
              <a:spcBef>
                <a:spcPts val="1200"/>
              </a:spcBef>
              <a:buFont typeface="Arial"/>
              <a:buChar char="•"/>
            </a:pPr>
            <a:r>
              <a:rPr lang="en-US" sz="2000" dirty="0"/>
              <a:t>Email: </a:t>
            </a:r>
            <a:endParaRPr lang="en-US" dirty="0"/>
          </a:p>
          <a:p>
            <a:pPr marL="713105" lvl="1" indent="-255905">
              <a:spcBef>
                <a:spcPts val="1200"/>
              </a:spcBef>
              <a:buFont typeface="Courier New"/>
              <a:buChar char="o"/>
            </a:pPr>
            <a:r>
              <a:rPr lang="en-US" dirty="0"/>
              <a:t>This allows emails to be send from </a:t>
            </a:r>
            <a:r>
              <a:rPr lang="en-US" dirty="0" err="1"/>
              <a:t>OneCommute</a:t>
            </a:r>
            <a:endParaRPr lang="en-US" dirty="0"/>
          </a:p>
          <a:p>
            <a:pPr marL="255905" indent="-255905">
              <a:spcBef>
                <a:spcPts val="1200"/>
              </a:spcBef>
              <a:buFont typeface="Arial"/>
              <a:buChar char="•"/>
            </a:pPr>
            <a:r>
              <a:rPr lang="en-US" sz="2000" dirty="0"/>
              <a:t>Log an Email/Log a Call:</a:t>
            </a:r>
          </a:p>
          <a:p>
            <a:pPr marL="713105" lvl="1" indent="-255905">
              <a:spcBef>
                <a:spcPts val="1200"/>
              </a:spcBef>
              <a:buFont typeface="Courier New"/>
              <a:buChar char="o"/>
            </a:pPr>
            <a:r>
              <a:rPr lang="en-US" dirty="0"/>
              <a:t>Record an email/call that has already occurred</a:t>
            </a:r>
          </a:p>
          <a:p>
            <a:pPr marL="713105" lvl="1" indent="-255905">
              <a:spcBef>
                <a:spcPts val="1200"/>
              </a:spcBef>
              <a:buFont typeface="Courier New"/>
              <a:buChar char="o"/>
            </a:pPr>
            <a:r>
              <a:rPr lang="en-US" dirty="0"/>
              <a:t>Date will automatically log as date recorded</a:t>
            </a:r>
            <a:r>
              <a:rPr lang="en-US"/>
              <a:t>, but can be edited for calls</a:t>
            </a:r>
            <a:endParaRPr lang="en-US" dirty="0"/>
          </a:p>
          <a:p>
            <a:pPr marL="255905" indent="-255905">
              <a:spcBef>
                <a:spcPts val="1200"/>
              </a:spcBef>
              <a:buFont typeface="Arial"/>
              <a:buChar char="•"/>
            </a:pPr>
            <a:r>
              <a:rPr lang="en-US" dirty="0"/>
              <a:t>New Task:</a:t>
            </a:r>
          </a:p>
          <a:p>
            <a:pPr marL="713105" lvl="1" indent="-255905">
              <a:spcBef>
                <a:spcPts val="1200"/>
              </a:spcBef>
              <a:buFont typeface="Courier New"/>
              <a:buChar char="o"/>
            </a:pPr>
            <a:r>
              <a:rPr lang="en-US" dirty="0"/>
              <a:t>Log a planned event, call, or email with a due date</a:t>
            </a:r>
          </a:p>
          <a:p>
            <a:pPr marL="713105" lvl="1" indent="-255905">
              <a:spcBef>
                <a:spcPts val="1200"/>
              </a:spcBef>
              <a:buFont typeface="Courier New"/>
              <a:buChar char="o"/>
            </a:pPr>
            <a:r>
              <a:rPr lang="en-US" dirty="0"/>
              <a:t>Requires you to mark "Status" of the task</a:t>
            </a:r>
          </a:p>
          <a:p>
            <a:pPr marL="256032" indent="-256032">
              <a:spcBef>
                <a:spcPts val="1200"/>
              </a:spcBef>
              <a:buFont typeface="Arial"/>
              <a:buChar char="•"/>
            </a:pPr>
            <a:endParaRPr lang="en-US" sz="2000" dirty="0"/>
          </a:p>
          <a:p>
            <a:pPr marL="256032" indent="-256032">
              <a:spcBef>
                <a:spcPts val="1200"/>
              </a:spcBef>
              <a:buFont typeface="Arial"/>
              <a:buChar char="•"/>
            </a:pPr>
            <a:endParaRPr lang="en-US" sz="2000" dirty="0"/>
          </a:p>
          <a:p>
            <a:endParaRPr lang="en-US" dirty="0"/>
          </a:p>
        </p:txBody>
      </p:sp>
      <p:pic>
        <p:nvPicPr>
          <p:cNvPr id="4" name="Picture 3">
            <a:extLst>
              <a:ext uri="{FF2B5EF4-FFF2-40B4-BE49-F238E27FC236}">
                <a16:creationId xmlns:a16="http://schemas.microsoft.com/office/drawing/2014/main" id="{58B61CE3-A2E7-3323-32CF-DE33B7C6922A}"/>
              </a:ext>
            </a:extLst>
          </p:cNvPr>
          <p:cNvPicPr>
            <a:picLocks noChangeAspect="1"/>
          </p:cNvPicPr>
          <p:nvPr/>
        </p:nvPicPr>
        <p:blipFill>
          <a:blip r:embed="rId3"/>
          <a:srcRect/>
          <a:stretch/>
        </p:blipFill>
        <p:spPr>
          <a:xfrm>
            <a:off x="7779115" y="1200528"/>
            <a:ext cx="4109614" cy="5131762"/>
          </a:xfrm>
          <a:prstGeom prst="rect">
            <a:avLst/>
          </a:prstGeom>
        </p:spPr>
      </p:pic>
    </p:spTree>
    <p:extLst>
      <p:ext uri="{BB962C8B-B14F-4D97-AF65-F5344CB8AC3E}">
        <p14:creationId xmlns:p14="http://schemas.microsoft.com/office/powerpoint/2010/main" val="3155239409"/>
      </p:ext>
    </p:extLst>
  </p:cSld>
  <p:clrMapOvr>
    <a:masterClrMapping/>
  </p:clrMapOvr>
  <p:extLst>
    <p:ext uri="{6950BFC3-D8DA-4A85-94F7-54DA5524770B}">
      <p188:commentRel xmlns:p188="http://schemas.microsoft.com/office/powerpoint/2018/8/main" r:id="rId2"/>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8064C-4A55-B3CC-0241-3EFF758F0C5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F328EC0-7F2E-5B2C-2999-2DB701761E94}"/>
              </a:ext>
            </a:extLst>
          </p:cNvPr>
          <p:cNvSpPr>
            <a:spLocks noGrp="1"/>
          </p:cNvSpPr>
          <p:nvPr>
            <p:ph type="sldNum" sz="quarter" idx="12"/>
          </p:nvPr>
        </p:nvSpPr>
        <p:spPr>
          <a:prstGeom prst="rect">
            <a:avLst/>
          </a:prstGeom>
        </p:spPr>
        <p:txBody>
          <a:bodyPr/>
          <a:lstStyle/>
          <a:p>
            <a:fld id="{7CB1CFCA-EE77-9F4A-8FAE-3286F1D37F0D}" type="slidenum">
              <a:rPr lang="en-US" smtClean="0"/>
              <a:pPr/>
              <a:t>7</a:t>
            </a:fld>
            <a:endParaRPr lang="en-US" dirty="0"/>
          </a:p>
        </p:txBody>
      </p:sp>
      <p:graphicFrame>
        <p:nvGraphicFramePr>
          <p:cNvPr id="3" name="Table 2">
            <a:extLst>
              <a:ext uri="{FF2B5EF4-FFF2-40B4-BE49-F238E27FC236}">
                <a16:creationId xmlns:a16="http://schemas.microsoft.com/office/drawing/2014/main" id="{BDE40C65-D12D-CDF0-C147-9A2A5B91C5A0}"/>
              </a:ext>
            </a:extLst>
          </p:cNvPr>
          <p:cNvGraphicFramePr>
            <a:graphicFrameLocks noGrp="1"/>
          </p:cNvGraphicFramePr>
          <p:nvPr>
            <p:extLst>
              <p:ext uri="{D42A27DB-BD31-4B8C-83A1-F6EECF244321}">
                <p14:modId xmlns:p14="http://schemas.microsoft.com/office/powerpoint/2010/main" val="2563698285"/>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lvl="0" algn="l">
                        <a:lnSpc>
                          <a:spcPts val="3260"/>
                        </a:lnSpc>
                        <a:buNone/>
                      </a:pPr>
                      <a:r>
                        <a:rPr lang="en-US" sz="3600" b="1" dirty="0">
                          <a:solidFill>
                            <a:schemeClr val="tx2"/>
                          </a:solidFill>
                          <a:latin typeface="Franklin Gothic Book"/>
                          <a:cs typeface="Franklin Gothic Medium"/>
                        </a:rPr>
                        <a:t>Levels and Scorecards</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555BD67A-C86D-C5D3-970B-84079D470511}"/>
              </a:ext>
            </a:extLst>
          </p:cNvPr>
          <p:cNvSpPr txBox="1"/>
          <p:nvPr/>
        </p:nvSpPr>
        <p:spPr>
          <a:xfrm>
            <a:off x="1280161" y="1336449"/>
            <a:ext cx="9235440" cy="2985433"/>
          </a:xfrm>
          <a:prstGeom prst="rect">
            <a:avLst/>
          </a:prstGeom>
          <a:noFill/>
        </p:spPr>
        <p:txBody>
          <a:bodyPr wrap="square" lIns="91440" tIns="45720" rIns="91440" bIns="45720" rtlCol="0" anchor="t">
            <a:spAutoFit/>
          </a:bodyPr>
          <a:lstStyle/>
          <a:p>
            <a:pPr marL="342900" indent="-342900">
              <a:spcBef>
                <a:spcPts val="1200"/>
              </a:spcBef>
              <a:buFont typeface="Arial"/>
              <a:buChar char="•"/>
            </a:pPr>
            <a:endParaRPr lang="en-US" sz="2000" dirty="0">
              <a:highlight>
                <a:srgbClr val="FFFF00"/>
              </a:highlight>
            </a:endParaRPr>
          </a:p>
          <a:p>
            <a:pPr marL="342900" indent="-342900">
              <a:spcBef>
                <a:spcPts val="1200"/>
              </a:spcBef>
              <a:buFont typeface="Arial"/>
              <a:buChar char="•"/>
            </a:pPr>
            <a:endParaRPr lang="en-US" sz="2000" dirty="0">
              <a:highlight>
                <a:srgbClr val="FFFF00"/>
              </a:highlight>
            </a:endParaRPr>
          </a:p>
          <a:p>
            <a:pPr marL="255905" indent="-255905">
              <a:spcBef>
                <a:spcPts val="1200"/>
              </a:spcBef>
              <a:buFont typeface="Arial"/>
              <a:buChar char="•"/>
            </a:pPr>
            <a:r>
              <a:rPr lang="en-US" sz="2000" dirty="0"/>
              <a:t>Employer levels are determined by information in the Program Overview</a:t>
            </a:r>
          </a:p>
          <a:p>
            <a:pPr marL="255905" indent="-255905">
              <a:spcBef>
                <a:spcPts val="1200"/>
              </a:spcBef>
              <a:buFont typeface="Arial"/>
              <a:buChar char="•"/>
            </a:pPr>
            <a:r>
              <a:rPr lang="en-US" sz="2000" dirty="0"/>
              <a:t>Points = credit for Level 1, 2, or 3 items that create a score</a:t>
            </a:r>
          </a:p>
          <a:p>
            <a:pPr marL="255905" indent="-255905">
              <a:spcBef>
                <a:spcPts val="1200"/>
              </a:spcBef>
              <a:buFont typeface="Arial"/>
              <a:buChar char="•"/>
            </a:pPr>
            <a:r>
              <a:rPr lang="en-US" sz="2000" dirty="0"/>
              <a:t>Bronze (Level 1), Silver (Level 2), Gold (Level 3), Platinum (Level 4)</a:t>
            </a:r>
          </a:p>
          <a:p>
            <a:pPr marL="256032" indent="-256032">
              <a:spcBef>
                <a:spcPts val="1200"/>
              </a:spcBef>
              <a:buFont typeface="Arial"/>
              <a:buChar char="•"/>
            </a:pPr>
            <a:endParaRPr lang="en-US" sz="2000" dirty="0"/>
          </a:p>
          <a:p>
            <a:endParaRPr lang="en-US" dirty="0"/>
          </a:p>
        </p:txBody>
      </p:sp>
      <p:pic>
        <p:nvPicPr>
          <p:cNvPr id="4" name="Picture 3">
            <a:extLst>
              <a:ext uri="{FF2B5EF4-FFF2-40B4-BE49-F238E27FC236}">
                <a16:creationId xmlns:a16="http://schemas.microsoft.com/office/drawing/2014/main" id="{FEDA47DC-B58C-7C8C-F47B-1AAA381D809B}"/>
              </a:ext>
            </a:extLst>
          </p:cNvPr>
          <p:cNvPicPr>
            <a:picLocks noChangeAspect="1"/>
          </p:cNvPicPr>
          <p:nvPr/>
        </p:nvPicPr>
        <p:blipFill>
          <a:blip r:embed="rId2"/>
          <a:srcRect/>
          <a:stretch/>
        </p:blipFill>
        <p:spPr>
          <a:xfrm>
            <a:off x="1404212" y="3782505"/>
            <a:ext cx="8077589" cy="1329991"/>
          </a:xfrm>
          <a:prstGeom prst="rect">
            <a:avLst/>
          </a:prstGeom>
        </p:spPr>
      </p:pic>
      <p:pic>
        <p:nvPicPr>
          <p:cNvPr id="5" name="Picture 4">
            <a:extLst>
              <a:ext uri="{FF2B5EF4-FFF2-40B4-BE49-F238E27FC236}">
                <a16:creationId xmlns:a16="http://schemas.microsoft.com/office/drawing/2014/main" id="{C42C2E83-2D9D-AD6F-A9CF-F9C85FF8E8E7}"/>
              </a:ext>
            </a:extLst>
          </p:cNvPr>
          <p:cNvPicPr>
            <a:picLocks noChangeAspect="1"/>
          </p:cNvPicPr>
          <p:nvPr/>
        </p:nvPicPr>
        <p:blipFill>
          <a:blip r:embed="rId3"/>
          <a:stretch>
            <a:fillRect/>
          </a:stretch>
        </p:blipFill>
        <p:spPr>
          <a:xfrm>
            <a:off x="1402451" y="1335828"/>
            <a:ext cx="8846635" cy="757344"/>
          </a:xfrm>
          <a:prstGeom prst="rect">
            <a:avLst/>
          </a:prstGeom>
        </p:spPr>
      </p:pic>
    </p:spTree>
    <p:extLst>
      <p:ext uri="{BB962C8B-B14F-4D97-AF65-F5344CB8AC3E}">
        <p14:creationId xmlns:p14="http://schemas.microsoft.com/office/powerpoint/2010/main" val="2084641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B7E8A-520C-5CBB-BB43-E03E3D770379}"/>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3EE3273-4B5C-9B0E-4231-AE303FE8FD28}"/>
              </a:ext>
            </a:extLst>
          </p:cNvPr>
          <p:cNvSpPr>
            <a:spLocks noGrp="1"/>
          </p:cNvSpPr>
          <p:nvPr>
            <p:ph type="sldNum" sz="quarter" idx="12"/>
          </p:nvPr>
        </p:nvSpPr>
        <p:spPr>
          <a:prstGeom prst="rect">
            <a:avLst/>
          </a:prstGeom>
        </p:spPr>
        <p:txBody>
          <a:bodyPr/>
          <a:lstStyle/>
          <a:p>
            <a:fld id="{7CB1CFCA-EE77-9F4A-8FAE-3286F1D37F0D}" type="slidenum">
              <a:rPr lang="en-US" smtClean="0"/>
              <a:pPr/>
              <a:t>8</a:t>
            </a:fld>
            <a:endParaRPr lang="en-US" dirty="0"/>
          </a:p>
        </p:txBody>
      </p:sp>
      <p:graphicFrame>
        <p:nvGraphicFramePr>
          <p:cNvPr id="3" name="Table 2">
            <a:extLst>
              <a:ext uri="{FF2B5EF4-FFF2-40B4-BE49-F238E27FC236}">
                <a16:creationId xmlns:a16="http://schemas.microsoft.com/office/drawing/2014/main" id="{C9A28343-D4E1-4376-FC02-D76909332071}"/>
              </a:ext>
            </a:extLst>
          </p:cNvPr>
          <p:cNvGraphicFramePr>
            <a:graphicFrameLocks noGrp="1"/>
          </p:cNvGraphicFramePr>
          <p:nvPr>
            <p:extLst>
              <p:ext uri="{D42A27DB-BD31-4B8C-83A1-F6EECF244321}">
                <p14:modId xmlns:p14="http://schemas.microsoft.com/office/powerpoint/2010/main" val="1819271238"/>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lvl="0" algn="l">
                        <a:lnSpc>
                          <a:spcPts val="3260"/>
                        </a:lnSpc>
                        <a:buNone/>
                      </a:pPr>
                      <a:r>
                        <a:rPr lang="en-US" sz="3600" b="1" baseline="0" dirty="0">
                          <a:solidFill>
                            <a:schemeClr val="tx2"/>
                          </a:solidFill>
                          <a:latin typeface="Franklin Gothic Book"/>
                        </a:rPr>
                        <a:t>Other Frequently Asked Questions</a:t>
                      </a:r>
                      <a:endParaRPr lang="en-US" dirty="0"/>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E13E636A-AC50-A839-B7EC-F574D11EE4C1}"/>
              </a:ext>
            </a:extLst>
          </p:cNvPr>
          <p:cNvSpPr txBox="1"/>
          <p:nvPr/>
        </p:nvSpPr>
        <p:spPr>
          <a:xfrm>
            <a:off x="1280160" y="1377089"/>
            <a:ext cx="9854565" cy="3631763"/>
          </a:xfrm>
          <a:prstGeom prst="rect">
            <a:avLst/>
          </a:prstGeom>
          <a:noFill/>
        </p:spPr>
        <p:txBody>
          <a:bodyPr wrap="square" lIns="91440" tIns="45720" rIns="91440" bIns="45720" rtlCol="0" anchor="t">
            <a:spAutoFit/>
          </a:bodyPr>
          <a:lstStyle/>
          <a:p>
            <a:pPr marL="255905" indent="-255905">
              <a:spcBef>
                <a:spcPts val="1200"/>
              </a:spcBef>
              <a:buFont typeface="Arial"/>
              <a:buChar char="•"/>
            </a:pPr>
            <a:r>
              <a:rPr lang="en-US" sz="2000" dirty="0"/>
              <a:t>In Act! It was easy for me to toggle between employers, can I do that in </a:t>
            </a:r>
            <a:r>
              <a:rPr lang="en-US" sz="2000" dirty="0" err="1"/>
              <a:t>OneCommute</a:t>
            </a:r>
            <a:r>
              <a:rPr lang="en-US" sz="2000" dirty="0"/>
              <a:t>?</a:t>
            </a:r>
          </a:p>
          <a:p>
            <a:pPr marL="713105" lvl="1" indent="-255905">
              <a:spcBef>
                <a:spcPts val="1200"/>
              </a:spcBef>
              <a:buFont typeface="Courier New"/>
              <a:buChar char="o"/>
            </a:pPr>
            <a:r>
              <a:rPr lang="en-US" sz="2000" dirty="0"/>
              <a:t>There is no way to toggle between Accounts or Contacts on a list, we recommend opening the account or contact record in a new tab.</a:t>
            </a:r>
          </a:p>
          <a:p>
            <a:pPr marL="255905" indent="-255905">
              <a:spcBef>
                <a:spcPts val="1200"/>
              </a:spcBef>
              <a:buFont typeface="Arial"/>
              <a:buChar char="•"/>
            </a:pPr>
            <a:r>
              <a:rPr lang="en-US" sz="2000" dirty="0"/>
              <a:t>My report doesn't list the employee count, can we add this so we can see employers with more than 100 employees?</a:t>
            </a:r>
            <a:endParaRPr lang="en-US" dirty="0"/>
          </a:p>
          <a:p>
            <a:pPr marL="713105" lvl="1" indent="-255905">
              <a:spcBef>
                <a:spcPts val="1200"/>
              </a:spcBef>
              <a:buFont typeface="Courier New"/>
              <a:buChar char="o"/>
            </a:pPr>
            <a:r>
              <a:rPr lang="en-US" sz="2000" dirty="0"/>
              <a:t>You can create a report that has employee counts, but it is no longer a reporting requirement to show that an employer has more than 100 employees.</a:t>
            </a:r>
          </a:p>
          <a:p>
            <a:pPr marL="255905" indent="-255905">
              <a:spcBef>
                <a:spcPts val="1200"/>
              </a:spcBef>
              <a:buFont typeface="Arial"/>
              <a:buChar char="•"/>
            </a:pPr>
            <a:r>
              <a:rPr lang="en-US" sz="2000" dirty="0"/>
              <a:t>I had an event and want to add a lot of records at once, is there a way to do this?</a:t>
            </a:r>
          </a:p>
          <a:p>
            <a:pPr marL="713105" lvl="1" indent="-255905">
              <a:spcBef>
                <a:spcPts val="1200"/>
              </a:spcBef>
              <a:buFont typeface="Courier New"/>
              <a:buChar char="o"/>
            </a:pPr>
            <a:r>
              <a:rPr lang="en-US" sz="2000" dirty="0"/>
              <a:t>Yes, an import button is featured on both the Accounts and Contacts home pages.</a:t>
            </a:r>
          </a:p>
        </p:txBody>
      </p:sp>
    </p:spTree>
    <p:extLst>
      <p:ext uri="{BB962C8B-B14F-4D97-AF65-F5344CB8AC3E}">
        <p14:creationId xmlns:p14="http://schemas.microsoft.com/office/powerpoint/2010/main" val="3855959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336F7-F580-BF25-8DCF-87FA6E2C2F22}"/>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6BFE614-2059-9C27-2869-69C4773D1FBC}"/>
              </a:ext>
            </a:extLst>
          </p:cNvPr>
          <p:cNvSpPr>
            <a:spLocks noGrp="1"/>
          </p:cNvSpPr>
          <p:nvPr>
            <p:ph type="sldNum" sz="quarter" idx="12"/>
          </p:nvPr>
        </p:nvSpPr>
        <p:spPr>
          <a:prstGeom prst="rect">
            <a:avLst/>
          </a:prstGeom>
        </p:spPr>
        <p:txBody>
          <a:bodyPr/>
          <a:lstStyle/>
          <a:p>
            <a:fld id="{7CB1CFCA-EE77-9F4A-8FAE-3286F1D37F0D}" type="slidenum">
              <a:rPr lang="en-US" smtClean="0"/>
              <a:pPr/>
              <a:t>9</a:t>
            </a:fld>
            <a:endParaRPr lang="en-US" dirty="0"/>
          </a:p>
        </p:txBody>
      </p:sp>
      <p:graphicFrame>
        <p:nvGraphicFramePr>
          <p:cNvPr id="3" name="Table 2">
            <a:extLst>
              <a:ext uri="{FF2B5EF4-FFF2-40B4-BE49-F238E27FC236}">
                <a16:creationId xmlns:a16="http://schemas.microsoft.com/office/drawing/2014/main" id="{58B1EAAA-C3EA-EFBC-517F-FDE4A167FA8D}"/>
              </a:ext>
            </a:extLst>
          </p:cNvPr>
          <p:cNvGraphicFramePr>
            <a:graphicFrameLocks noGrp="1"/>
          </p:cNvGraphicFramePr>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lvl="0" algn="l">
                        <a:lnSpc>
                          <a:spcPts val="3260"/>
                        </a:lnSpc>
                        <a:buNone/>
                      </a:pPr>
                      <a:r>
                        <a:rPr lang="en-US" sz="3600" b="1" baseline="0" dirty="0">
                          <a:solidFill>
                            <a:schemeClr val="tx2"/>
                          </a:solidFill>
                          <a:latin typeface="Franklin Gothic Book"/>
                        </a:rPr>
                        <a:t>Other Frequently Asked Questions</a:t>
                      </a:r>
                      <a:endParaRPr lang="en-US" dirty="0"/>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0E3D49A6-ABA4-F1AC-EBD0-2757BB304CD0}"/>
              </a:ext>
            </a:extLst>
          </p:cNvPr>
          <p:cNvSpPr txBox="1"/>
          <p:nvPr/>
        </p:nvSpPr>
        <p:spPr>
          <a:xfrm>
            <a:off x="1280160" y="1377089"/>
            <a:ext cx="9854565" cy="3939540"/>
          </a:xfrm>
          <a:prstGeom prst="rect">
            <a:avLst/>
          </a:prstGeom>
          <a:noFill/>
        </p:spPr>
        <p:txBody>
          <a:bodyPr wrap="square" lIns="91440" tIns="45720" rIns="91440" bIns="45720" rtlCol="0" anchor="t">
            <a:spAutoFit/>
          </a:bodyPr>
          <a:lstStyle/>
          <a:p>
            <a:pPr marL="255905" indent="-255905">
              <a:spcBef>
                <a:spcPts val="1200"/>
              </a:spcBef>
              <a:buFont typeface="Arial"/>
              <a:buChar char="•"/>
            </a:pPr>
            <a:r>
              <a:rPr lang="en-US" sz="2000" dirty="0"/>
              <a:t>Can my team have another license?</a:t>
            </a:r>
          </a:p>
          <a:p>
            <a:pPr marL="713105" lvl="1" indent="-255905">
              <a:spcBef>
                <a:spcPts val="1200"/>
              </a:spcBef>
              <a:buFont typeface="Courier New"/>
              <a:buChar char="o"/>
            </a:pPr>
            <a:r>
              <a:rPr lang="en-US" sz="2000" dirty="0"/>
              <a:t>We do not have anymore licenses to distribute, but we can facilitate a purchase from </a:t>
            </a:r>
            <a:r>
              <a:rPr lang="en-US" sz="2000" err="1"/>
              <a:t>OneCommute</a:t>
            </a:r>
            <a:r>
              <a:rPr lang="en-US" sz="2000" dirty="0"/>
              <a:t> on your behalf.</a:t>
            </a:r>
          </a:p>
          <a:p>
            <a:pPr marL="255905" indent="-255905">
              <a:spcBef>
                <a:spcPts val="1200"/>
              </a:spcBef>
              <a:buFont typeface="Arial"/>
              <a:buChar char="•"/>
            </a:pPr>
            <a:r>
              <a:rPr lang="en-US" sz="2000" dirty="0"/>
              <a:t>Can I change the owner of an </a:t>
            </a:r>
            <a:r>
              <a:rPr lang="en-US" sz="2000"/>
              <a:t>employer account</a:t>
            </a:r>
            <a:r>
              <a:rPr lang="en-US" sz="2000" dirty="0"/>
              <a:t>?</a:t>
            </a:r>
            <a:endParaRPr lang="en-US" dirty="0"/>
          </a:p>
          <a:p>
            <a:pPr marL="713105" lvl="1" indent="-255905">
              <a:spcBef>
                <a:spcPts val="1200"/>
              </a:spcBef>
              <a:buFont typeface="Courier New"/>
              <a:buChar char="o"/>
            </a:pPr>
            <a:r>
              <a:rPr lang="en-US" sz="2000" dirty="0"/>
              <a:t>Account owners can only be changed by an admin or the current owner. </a:t>
            </a:r>
            <a:r>
              <a:rPr lang="en-US" sz="2000"/>
              <a:t>A user cannot transfer an account from another owner to themselves. </a:t>
            </a:r>
            <a:r>
              <a:rPr lang="en-US" sz="2000" dirty="0"/>
              <a:t>Please send us any account owner change requests.</a:t>
            </a:r>
          </a:p>
          <a:p>
            <a:pPr marL="255905" indent="-255905">
              <a:spcBef>
                <a:spcPts val="1200"/>
              </a:spcBef>
              <a:buFont typeface="Arial"/>
              <a:buChar char="•"/>
            </a:pPr>
            <a:r>
              <a:rPr lang="en-US" sz="2000" dirty="0"/>
              <a:t>I don't work with an employer anymore, can I delete them?</a:t>
            </a:r>
          </a:p>
          <a:p>
            <a:pPr marL="713105" lvl="1" indent="-255905">
              <a:spcBef>
                <a:spcPts val="1200"/>
              </a:spcBef>
              <a:buFont typeface="Courier New"/>
              <a:buChar char="o"/>
            </a:pPr>
            <a:r>
              <a:rPr lang="en-US" sz="2000" dirty="0"/>
              <a:t>Only admins can delete records, but you can change their status to "Archived/Closed" on their account page.</a:t>
            </a:r>
          </a:p>
        </p:txBody>
      </p:sp>
    </p:spTree>
    <p:extLst>
      <p:ext uri="{BB962C8B-B14F-4D97-AF65-F5344CB8AC3E}">
        <p14:creationId xmlns:p14="http://schemas.microsoft.com/office/powerpoint/2010/main" val="1330679032"/>
      </p:ext>
    </p:extLst>
  </p:cSld>
  <p:clrMapOvr>
    <a:masterClrMapping/>
  </p:clrMapOvr>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AC199-ED04-E01C-8A3A-47B4EE37EE88}"/>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EA293C-3323-1B95-669B-45A79560875F}"/>
              </a:ext>
            </a:extLst>
          </p:cNvPr>
          <p:cNvSpPr>
            <a:spLocks noGrp="1"/>
          </p:cNvSpPr>
          <p:nvPr>
            <p:ph type="sldNum" sz="quarter" idx="12"/>
          </p:nvPr>
        </p:nvSpPr>
        <p:spPr>
          <a:prstGeom prst="rect">
            <a:avLst/>
          </a:prstGeom>
        </p:spPr>
        <p:txBody>
          <a:bodyPr/>
          <a:lstStyle/>
          <a:p>
            <a:fld id="{7CB1CFCA-EE77-9F4A-8FAE-3286F1D37F0D}" type="slidenum">
              <a:rPr lang="en-US" smtClean="0"/>
              <a:pPr/>
              <a:t>10</a:t>
            </a:fld>
            <a:endParaRPr lang="en-US" dirty="0"/>
          </a:p>
        </p:txBody>
      </p:sp>
      <p:graphicFrame>
        <p:nvGraphicFramePr>
          <p:cNvPr id="3" name="Table 2">
            <a:extLst>
              <a:ext uri="{FF2B5EF4-FFF2-40B4-BE49-F238E27FC236}">
                <a16:creationId xmlns:a16="http://schemas.microsoft.com/office/drawing/2014/main" id="{DF898A4A-0FB5-1D6B-26A5-ADF91CC5AFFD}"/>
              </a:ext>
            </a:extLst>
          </p:cNvPr>
          <p:cNvGraphicFramePr>
            <a:graphicFrameLocks noGrp="1"/>
          </p:cNvGraphicFramePr>
          <p:nvPr>
            <p:extLst>
              <p:ext uri="{D42A27DB-BD31-4B8C-83A1-F6EECF244321}">
                <p14:modId xmlns:p14="http://schemas.microsoft.com/office/powerpoint/2010/main" val="977558135"/>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lvl="0" algn="l">
                        <a:lnSpc>
                          <a:spcPts val="3260"/>
                        </a:lnSpc>
                        <a:buNone/>
                      </a:pPr>
                      <a:r>
                        <a:rPr lang="en-US" sz="3600" b="1" baseline="0" dirty="0">
                          <a:solidFill>
                            <a:schemeClr val="tx2"/>
                          </a:solidFill>
                          <a:latin typeface="Franklin Gothic Book"/>
                        </a:rPr>
                        <a:t>I Have a Problem You Didn't Answer</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93263C4D-0F25-D3B8-2894-2B620F420BEB}"/>
              </a:ext>
            </a:extLst>
          </p:cNvPr>
          <p:cNvSpPr txBox="1"/>
          <p:nvPr/>
        </p:nvSpPr>
        <p:spPr>
          <a:xfrm>
            <a:off x="1280160" y="1377089"/>
            <a:ext cx="9854565" cy="400110"/>
          </a:xfrm>
          <a:prstGeom prst="rect">
            <a:avLst/>
          </a:prstGeom>
          <a:noFill/>
        </p:spPr>
        <p:txBody>
          <a:bodyPr wrap="square" lIns="91440" tIns="45720" rIns="91440" bIns="45720" rtlCol="0" anchor="t">
            <a:spAutoFit/>
          </a:bodyPr>
          <a:lstStyle/>
          <a:p>
            <a:pPr marL="255905" indent="-255905">
              <a:spcBef>
                <a:spcPts val="1200"/>
              </a:spcBef>
              <a:buFont typeface="Arial"/>
              <a:buChar char="•"/>
            </a:pPr>
            <a:r>
              <a:rPr lang="en-US" sz="2000" dirty="0"/>
              <a:t>Reach out to me directly or Request Support directly from the </a:t>
            </a:r>
            <a:r>
              <a:rPr lang="en-US" sz="2000" dirty="0" err="1"/>
              <a:t>OneCommute</a:t>
            </a:r>
            <a:r>
              <a:rPr lang="en-US" sz="2000" dirty="0"/>
              <a:t> website</a:t>
            </a:r>
            <a:endParaRPr lang="en-US" dirty="0"/>
          </a:p>
        </p:txBody>
      </p:sp>
      <p:pic>
        <p:nvPicPr>
          <p:cNvPr id="4" name="Picture 3">
            <a:extLst>
              <a:ext uri="{FF2B5EF4-FFF2-40B4-BE49-F238E27FC236}">
                <a16:creationId xmlns:a16="http://schemas.microsoft.com/office/drawing/2014/main" id="{B4F36271-BF11-6D1E-2436-68C867F24860}"/>
              </a:ext>
            </a:extLst>
          </p:cNvPr>
          <p:cNvPicPr>
            <a:picLocks noChangeAspect="1"/>
          </p:cNvPicPr>
          <p:nvPr/>
        </p:nvPicPr>
        <p:blipFill>
          <a:blip r:embed="rId2"/>
          <a:stretch>
            <a:fillRect/>
          </a:stretch>
        </p:blipFill>
        <p:spPr>
          <a:xfrm>
            <a:off x="2276706" y="1997970"/>
            <a:ext cx="7861611" cy="3726278"/>
          </a:xfrm>
          <a:prstGeom prst="rect">
            <a:avLst/>
          </a:prstGeom>
        </p:spPr>
      </p:pic>
    </p:spTree>
    <p:extLst>
      <p:ext uri="{BB962C8B-B14F-4D97-AF65-F5344CB8AC3E}">
        <p14:creationId xmlns:p14="http://schemas.microsoft.com/office/powerpoint/2010/main" val="33676908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505E2-7E60-F6A9-386A-E77AE10CF5F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BAB70E-E001-A2B3-4DDF-C01643B0A6D5}"/>
              </a:ext>
            </a:extLst>
          </p:cNvPr>
          <p:cNvSpPr>
            <a:spLocks noGrp="1"/>
          </p:cNvSpPr>
          <p:nvPr>
            <p:ph type="sldNum" sz="quarter" idx="12"/>
          </p:nvPr>
        </p:nvSpPr>
        <p:spPr>
          <a:prstGeom prst="rect">
            <a:avLst/>
          </a:prstGeom>
        </p:spPr>
        <p:txBody>
          <a:bodyPr/>
          <a:lstStyle/>
          <a:p>
            <a:fld id="{7CB1CFCA-EE77-9F4A-8FAE-3286F1D37F0D}" type="slidenum">
              <a:rPr lang="en-US" smtClean="0"/>
              <a:pPr/>
              <a:t>11</a:t>
            </a:fld>
            <a:endParaRPr lang="en-US" dirty="0"/>
          </a:p>
        </p:txBody>
      </p:sp>
      <p:graphicFrame>
        <p:nvGraphicFramePr>
          <p:cNvPr id="3" name="Table 2">
            <a:extLst>
              <a:ext uri="{FF2B5EF4-FFF2-40B4-BE49-F238E27FC236}">
                <a16:creationId xmlns:a16="http://schemas.microsoft.com/office/drawing/2014/main" id="{A2F25DA8-B67D-1110-BBD3-D2D1EDBADA96}"/>
              </a:ext>
            </a:extLst>
          </p:cNvPr>
          <p:cNvGraphicFramePr>
            <a:graphicFrameLocks noGrp="1"/>
          </p:cNvGraphicFramePr>
          <p:nvPr>
            <p:extLst>
              <p:ext uri="{D42A27DB-BD31-4B8C-83A1-F6EECF244321}">
                <p14:modId xmlns:p14="http://schemas.microsoft.com/office/powerpoint/2010/main" val="3671710038"/>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lvl="0" algn="l">
                        <a:lnSpc>
                          <a:spcPts val="3260"/>
                        </a:lnSpc>
                        <a:buNone/>
                      </a:pPr>
                      <a:r>
                        <a:rPr lang="en-US" sz="3600" b="1" baseline="0" dirty="0">
                          <a:solidFill>
                            <a:schemeClr val="tx2"/>
                          </a:solidFill>
                          <a:latin typeface="Franklin Gothic Book"/>
                        </a:rPr>
                        <a:t>FY2028 License Distribution</a:t>
                      </a:r>
                      <a:endParaRPr lang="en-US" dirty="0"/>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2E8009A4-8AC9-EC10-4AD4-6AE816E6921A}"/>
              </a:ext>
            </a:extLst>
          </p:cNvPr>
          <p:cNvSpPr txBox="1"/>
          <p:nvPr/>
        </p:nvSpPr>
        <p:spPr>
          <a:xfrm>
            <a:off x="1280159" y="1377089"/>
            <a:ext cx="10445116" cy="4708981"/>
          </a:xfrm>
          <a:prstGeom prst="rect">
            <a:avLst/>
          </a:prstGeom>
          <a:noFill/>
        </p:spPr>
        <p:txBody>
          <a:bodyPr wrap="square" lIns="91440" tIns="45720" rIns="91440" bIns="45720" rtlCol="0" anchor="t">
            <a:spAutoFit/>
          </a:bodyPr>
          <a:lstStyle/>
          <a:p>
            <a:pPr marL="255905" indent="-255905">
              <a:spcBef>
                <a:spcPts val="1200"/>
              </a:spcBef>
              <a:buFont typeface="Arial"/>
              <a:buChar char="•"/>
            </a:pPr>
            <a:r>
              <a:rPr lang="en-US" sz="2000" dirty="0"/>
              <a:t>Beginning July 2027, DC-region licenses will be allocated based on employer counts:</a:t>
            </a:r>
            <a:br>
              <a:rPr lang="en-US" sz="2000" dirty="0"/>
            </a:br>
            <a:br>
              <a:rPr lang="en-US" sz="2000" dirty="0"/>
            </a:br>
            <a:br>
              <a:rPr lang="en-US" sz="2000" dirty="0"/>
            </a:br>
            <a:br>
              <a:rPr lang="en-US" sz="2000" dirty="0"/>
            </a:br>
            <a:br>
              <a:rPr lang="en-US" sz="2000" dirty="0"/>
            </a:br>
            <a:br>
              <a:rPr lang="en-US" sz="2000" dirty="0"/>
            </a:br>
            <a:br>
              <a:rPr lang="en-US" sz="2000" dirty="0"/>
            </a:br>
            <a:endParaRPr lang="en-US" sz="2000" dirty="0"/>
          </a:p>
          <a:p>
            <a:pPr marL="255905" indent="-255905">
              <a:spcBef>
                <a:spcPts val="1200"/>
              </a:spcBef>
              <a:buFont typeface="Arial"/>
              <a:buChar char="•"/>
            </a:pPr>
            <a:r>
              <a:rPr lang="en-US" sz="2000" dirty="0"/>
              <a:t>TPB staff will notify local jurisdictions of their allocated quantities in the coming weeks</a:t>
            </a:r>
          </a:p>
          <a:p>
            <a:pPr marL="713105" lvl="1" indent="-255905">
              <a:spcBef>
                <a:spcPts val="1200"/>
              </a:spcBef>
              <a:buFont typeface="Courier New"/>
              <a:buChar char="o"/>
            </a:pPr>
            <a:r>
              <a:rPr lang="en-US" sz="2000" dirty="0"/>
              <a:t>If additional licenses are needed, consider including requests in state grant applications</a:t>
            </a:r>
          </a:p>
          <a:p>
            <a:pPr marL="1170305" lvl="2" indent="-255905">
              <a:spcBef>
                <a:spcPts val="1200"/>
              </a:spcBef>
              <a:buFont typeface="Courier New"/>
              <a:buChar char="o"/>
            </a:pPr>
            <a:r>
              <a:rPr lang="en-US" sz="2000" dirty="0"/>
              <a:t>“Standard” and “Read &amp; Report” licenses are available</a:t>
            </a:r>
          </a:p>
          <a:p>
            <a:pPr marL="255905" indent="-255905">
              <a:spcBef>
                <a:spcPts val="1200"/>
              </a:spcBef>
              <a:buFont typeface="Arial"/>
              <a:buChar char="•"/>
            </a:pPr>
            <a:r>
              <a:rPr lang="en-US" sz="2000" dirty="0"/>
              <a:t>Jurisdictions who may not need their full allocation can defer unused licenses to a pool for others to claim (first come, first served, with a waitlist)</a:t>
            </a:r>
          </a:p>
        </p:txBody>
      </p:sp>
      <p:graphicFrame>
        <p:nvGraphicFramePr>
          <p:cNvPr id="4" name="Table 3">
            <a:extLst>
              <a:ext uri="{FF2B5EF4-FFF2-40B4-BE49-F238E27FC236}">
                <a16:creationId xmlns:a16="http://schemas.microsoft.com/office/drawing/2014/main" id="{5DE7557C-712F-2020-01EA-41C6996EEA4D}"/>
              </a:ext>
            </a:extLst>
          </p:cNvPr>
          <p:cNvGraphicFramePr>
            <a:graphicFrameLocks noGrp="1"/>
          </p:cNvGraphicFramePr>
          <p:nvPr>
            <p:extLst>
              <p:ext uri="{D42A27DB-BD31-4B8C-83A1-F6EECF244321}">
                <p14:modId xmlns:p14="http://schemas.microsoft.com/office/powerpoint/2010/main" val="1655227722"/>
              </p:ext>
            </p:extLst>
          </p:nvPr>
        </p:nvGraphicFramePr>
        <p:xfrm>
          <a:off x="4489926" y="1911943"/>
          <a:ext cx="3212148" cy="1854200"/>
        </p:xfrm>
        <a:graphic>
          <a:graphicData uri="http://schemas.openxmlformats.org/drawingml/2006/table">
            <a:tbl>
              <a:tblPr firstRow="1" bandRow="1">
                <a:tableStyleId>{5C22544A-7EE6-4342-B048-85BDC9FD1C3A}</a:tableStyleId>
              </a:tblPr>
              <a:tblGrid>
                <a:gridCol w="1933893">
                  <a:extLst>
                    <a:ext uri="{9D8B030D-6E8A-4147-A177-3AD203B41FA5}">
                      <a16:colId xmlns:a16="http://schemas.microsoft.com/office/drawing/2014/main" val="674552437"/>
                    </a:ext>
                  </a:extLst>
                </a:gridCol>
                <a:gridCol w="1278255">
                  <a:extLst>
                    <a:ext uri="{9D8B030D-6E8A-4147-A177-3AD203B41FA5}">
                      <a16:colId xmlns:a16="http://schemas.microsoft.com/office/drawing/2014/main" val="3553783818"/>
                    </a:ext>
                  </a:extLst>
                </a:gridCol>
              </a:tblGrid>
              <a:tr h="370840">
                <a:tc>
                  <a:txBody>
                    <a:bodyPr/>
                    <a:lstStyle/>
                    <a:p>
                      <a:r>
                        <a:rPr lang="en-US" dirty="0"/>
                        <a:t># Employers</a:t>
                      </a:r>
                    </a:p>
                  </a:txBody>
                  <a:tcPr/>
                </a:tc>
                <a:tc>
                  <a:txBody>
                    <a:bodyPr/>
                    <a:lstStyle/>
                    <a:p>
                      <a:r>
                        <a:rPr lang="en-US" dirty="0"/>
                        <a:t># Licenses</a:t>
                      </a:r>
                    </a:p>
                  </a:txBody>
                  <a:tcPr/>
                </a:tc>
                <a:extLst>
                  <a:ext uri="{0D108BD9-81ED-4DB2-BD59-A6C34878D82A}">
                    <a16:rowId xmlns:a16="http://schemas.microsoft.com/office/drawing/2014/main" val="609599624"/>
                  </a:ext>
                </a:extLst>
              </a:tr>
              <a:tr h="370840">
                <a:tc>
                  <a:txBody>
                    <a:bodyPr/>
                    <a:lstStyle/>
                    <a:p>
                      <a:r>
                        <a:rPr lang="en-US" dirty="0"/>
                        <a:t>0 – 10,000</a:t>
                      </a:r>
                    </a:p>
                  </a:txBody>
                  <a:tcPr/>
                </a:tc>
                <a:tc>
                  <a:txBody>
                    <a:bodyPr/>
                    <a:lstStyle/>
                    <a:p>
                      <a:r>
                        <a:rPr lang="en-US" dirty="0"/>
                        <a:t>2</a:t>
                      </a:r>
                    </a:p>
                  </a:txBody>
                  <a:tcPr/>
                </a:tc>
                <a:extLst>
                  <a:ext uri="{0D108BD9-81ED-4DB2-BD59-A6C34878D82A}">
                    <a16:rowId xmlns:a16="http://schemas.microsoft.com/office/drawing/2014/main" val="3926567261"/>
                  </a:ext>
                </a:extLst>
              </a:tr>
              <a:tr h="370840">
                <a:tc>
                  <a:txBody>
                    <a:bodyPr/>
                    <a:lstStyle/>
                    <a:p>
                      <a:r>
                        <a:rPr lang="en-US" dirty="0"/>
                        <a:t>10,001 – 17,999</a:t>
                      </a:r>
                    </a:p>
                  </a:txBody>
                  <a:tcPr/>
                </a:tc>
                <a:tc>
                  <a:txBody>
                    <a:bodyPr/>
                    <a:lstStyle/>
                    <a:p>
                      <a:r>
                        <a:rPr lang="en-US" dirty="0"/>
                        <a:t>3</a:t>
                      </a:r>
                    </a:p>
                  </a:txBody>
                  <a:tcPr/>
                </a:tc>
                <a:extLst>
                  <a:ext uri="{0D108BD9-81ED-4DB2-BD59-A6C34878D82A}">
                    <a16:rowId xmlns:a16="http://schemas.microsoft.com/office/drawing/2014/main" val="658015815"/>
                  </a:ext>
                </a:extLst>
              </a:tr>
              <a:tr h="370840">
                <a:tc>
                  <a:txBody>
                    <a:bodyPr/>
                    <a:lstStyle/>
                    <a:p>
                      <a:r>
                        <a:rPr lang="en-US" dirty="0"/>
                        <a:t>18,000 – 25,999</a:t>
                      </a:r>
                    </a:p>
                  </a:txBody>
                  <a:tcPr/>
                </a:tc>
                <a:tc>
                  <a:txBody>
                    <a:bodyPr/>
                    <a:lstStyle/>
                    <a:p>
                      <a:r>
                        <a:rPr lang="en-US" dirty="0"/>
                        <a:t>4</a:t>
                      </a:r>
                    </a:p>
                  </a:txBody>
                  <a:tcPr/>
                </a:tc>
                <a:extLst>
                  <a:ext uri="{0D108BD9-81ED-4DB2-BD59-A6C34878D82A}">
                    <a16:rowId xmlns:a16="http://schemas.microsoft.com/office/drawing/2014/main" val="4288105616"/>
                  </a:ext>
                </a:extLst>
              </a:tr>
              <a:tr h="370840">
                <a:tc>
                  <a:txBody>
                    <a:bodyPr/>
                    <a:lstStyle/>
                    <a:p>
                      <a:r>
                        <a:rPr lang="en-US" dirty="0"/>
                        <a:t>26,000+</a:t>
                      </a:r>
                    </a:p>
                  </a:txBody>
                  <a:tcPr/>
                </a:tc>
                <a:tc>
                  <a:txBody>
                    <a:bodyPr/>
                    <a:lstStyle/>
                    <a:p>
                      <a:r>
                        <a:rPr lang="en-US" dirty="0"/>
                        <a:t>5</a:t>
                      </a:r>
                    </a:p>
                  </a:txBody>
                  <a:tcPr/>
                </a:tc>
                <a:extLst>
                  <a:ext uri="{0D108BD9-81ED-4DB2-BD59-A6C34878D82A}">
                    <a16:rowId xmlns:a16="http://schemas.microsoft.com/office/drawing/2014/main" val="2136400529"/>
                  </a:ext>
                </a:extLst>
              </a:tr>
            </a:tbl>
          </a:graphicData>
        </a:graphic>
      </p:graphicFrame>
    </p:spTree>
    <p:extLst>
      <p:ext uri="{BB962C8B-B14F-4D97-AF65-F5344CB8AC3E}">
        <p14:creationId xmlns:p14="http://schemas.microsoft.com/office/powerpoint/2010/main" val="2025001571"/>
      </p:ext>
    </p:extLst>
  </p:cSld>
  <p:clrMapOvr>
    <a:masterClrMapping/>
  </p:clrMapOvr>
  <p:extLst>
    <p:ext uri="{6950BFC3-D8DA-4A85-94F7-54DA5524770B}">
      <p188:commentRel xmlns:p188="http://schemas.microsoft.com/office/powerpoint/2018/8/main" r:id="rId3"/>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869190661"/>
              </p:ext>
            </p:extLst>
          </p:nvPr>
        </p:nvGraphicFramePr>
        <p:xfrm>
          <a:off x="1280160" y="1686337"/>
          <a:ext cx="10911839" cy="4435847"/>
        </p:xfrm>
        <a:graphic>
          <a:graphicData uri="http://schemas.openxmlformats.org/drawingml/2006/table">
            <a:tbl>
              <a:tblPr firstRow="1">
                <a:tableStyleId>{5C22544A-7EE6-4342-B048-85BDC9FD1C3A}</a:tableStyleId>
              </a:tblPr>
              <a:tblGrid>
                <a:gridCol w="5995873">
                  <a:extLst>
                    <a:ext uri="{9D8B030D-6E8A-4147-A177-3AD203B41FA5}">
                      <a16:colId xmlns:a16="http://schemas.microsoft.com/office/drawing/2014/main" val="20000"/>
                    </a:ext>
                  </a:extLst>
                </a:gridCol>
                <a:gridCol w="4915966">
                  <a:extLst>
                    <a:ext uri="{9D8B030D-6E8A-4147-A177-3AD203B41FA5}">
                      <a16:colId xmlns:a16="http://schemas.microsoft.com/office/drawing/2014/main" val="20001"/>
                    </a:ext>
                  </a:extLst>
                </a:gridCol>
              </a:tblGrid>
              <a:tr h="1018653">
                <a:tc>
                  <a:txBody>
                    <a:bodyPr/>
                    <a:lstStyle/>
                    <a:p>
                      <a:pPr marL="0" marR="0" lvl="0" indent="0" algn="l">
                        <a:lnSpc>
                          <a:spcPts val="3260"/>
                        </a:lnSpc>
                        <a:spcBef>
                          <a:spcPts val="190"/>
                        </a:spcBef>
                        <a:spcAft>
                          <a:spcPts val="0"/>
                        </a:spcAft>
                        <a:buNone/>
                      </a:pPr>
                      <a:r>
                        <a:rPr lang="en-US" sz="2000" b="0" cap="none" dirty="0">
                          <a:solidFill>
                            <a:srgbClr val="000000"/>
                          </a:solidFill>
                          <a:latin typeface="Franklin Gothic Book"/>
                        </a:rPr>
                        <a:t>Rachel Coppe</a:t>
                      </a:r>
                      <a:endParaRPr lang="en-US" sz="2000" b="0" i="0" u="none" strike="noStrike" cap="none" noProof="0" dirty="0">
                        <a:solidFill>
                          <a:srgbClr val="000000"/>
                        </a:solidFill>
                        <a:latin typeface="Franklin Gothic Book"/>
                      </a:endParaRPr>
                    </a:p>
                    <a:p>
                      <a:pPr marL="0" lvl="0" indent="0">
                        <a:spcBef>
                          <a:spcPts val="190"/>
                        </a:spcBef>
                        <a:spcAft>
                          <a:spcPts val="0"/>
                        </a:spcAft>
                        <a:buNone/>
                      </a:pPr>
                      <a:r>
                        <a:rPr lang="en-US" sz="1400" b="0" dirty="0">
                          <a:solidFill>
                            <a:srgbClr val="000000"/>
                          </a:solidFill>
                          <a:latin typeface="+mn-lt"/>
                        </a:rPr>
                        <a:t>Senior Outreach and Communications Specialist</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(202) 962-3387</a:t>
                      </a:r>
                      <a:endParaRPr lang="en-US" sz="1400" b="0" dirty="0">
                        <a:latin typeface="+mn-lt"/>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rcoppe@mwcog.org</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1" baseline="0" dirty="0">
                          <a:solidFill>
                            <a:schemeClr val="tx2"/>
                          </a:solidFill>
                          <a:latin typeface="Franklin Gothic Book"/>
                          <a:cs typeface="Franklin Gothic Medium"/>
                        </a:rPr>
                        <a:t>commuterconnections.org</a:t>
                      </a:r>
                    </a:p>
                  </a:txBody>
                  <a:tcPr marL="0" marR="457200" marT="0" marB="228600" anchor="b">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marR="0" lvl="0" indent="0" algn="l" defTabSz="457200" rtl="0" eaLnBrk="1" fontAlgn="auto" latinLnBrk="0" hangingPunct="1">
                        <a:lnSpc>
                          <a:spcPct val="100000"/>
                        </a:lnSpc>
                        <a:spcBef>
                          <a:spcPts val="300"/>
                        </a:spcBef>
                        <a:spcAft>
                          <a:spcPts val="0"/>
                        </a:spcAft>
                        <a:buClrTx/>
                        <a:buSzTx/>
                        <a:buFontTx/>
                        <a:buNone/>
                        <a:tabLst/>
                        <a:defRPr/>
                      </a:pPr>
                      <a:r>
                        <a:rPr lang="en-US" sz="1400" dirty="0">
                          <a:latin typeface="+mn-lt"/>
                          <a:cs typeface="Franklin Gothic Book"/>
                        </a:rPr>
                        <a:t>Metropolitan</a:t>
                      </a:r>
                      <a:r>
                        <a:rPr lang="en-US" sz="1400" baseline="0" dirty="0">
                          <a:latin typeface="+mn-lt"/>
                          <a:cs typeface="Franklin Gothic Book"/>
                        </a:rPr>
                        <a:t> Washington Council of Governments</a:t>
                      </a:r>
                      <a:endParaRPr lang="en-US" sz="1400" dirty="0">
                        <a:latin typeface="+mn-lt"/>
                        <a:cs typeface="Franklin Gothic Book"/>
                      </a:endParaRPr>
                    </a:p>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0" marR="0" marT="210312" marB="0">
                    <a:lnL w="12700" cmpd="sng">
                      <a:noFill/>
                    </a:lnL>
                    <a:lnR w="12700" cmpd="sng">
                      <a:noFill/>
                    </a:lnR>
                    <a:lnT w="3810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theme/theme1.xml><?xml version="1.0" encoding="utf-8"?>
<a:theme xmlns:a="http://schemas.openxmlformats.org/drawingml/2006/main" name="Office Theme">
  <a:themeElements>
    <a:clrScheme name="Commuter Connections">
      <a:dk1>
        <a:sysClr val="windowText" lastClr="000000"/>
      </a:dk1>
      <a:lt1>
        <a:sysClr val="window" lastClr="FFFFFF"/>
      </a:lt1>
      <a:dk2>
        <a:srgbClr val="1D2C53"/>
      </a:dk2>
      <a:lt2>
        <a:srgbClr val="008457"/>
      </a:lt2>
      <a:accent1>
        <a:srgbClr val="6FAEC6"/>
      </a:accent1>
      <a:accent2>
        <a:srgbClr val="9BD3B9"/>
      </a:accent2>
      <a:accent3>
        <a:srgbClr val="8AC75A"/>
      </a:accent3>
      <a:accent4>
        <a:srgbClr val="D2C12D"/>
      </a:accent4>
      <a:accent5>
        <a:srgbClr val="91988E"/>
      </a:accent5>
      <a:accent6>
        <a:srgbClr val="000000"/>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mmuter Connections - Blue Wide" id="{6AF82470-DED8-4FFC-9646-73BE837A7C87}" vid="{E9E70EF1-EA22-4CDE-9484-422C0EF7AB6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41b6a42-a0a3-4f69-8a87-eefa01ecbd84">
      <Terms xmlns="http://schemas.microsoft.com/office/infopath/2007/PartnerControls"/>
    </lcf76f155ced4ddcb4097134ff3c332f>
    <TaxCatchAll xmlns="187a225b-1e06-4ccb-a14d-3d5506e34a7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1944CD556D7694B9A02585226FBBD53" ma:contentTypeVersion="13" ma:contentTypeDescription="Create a new document." ma:contentTypeScope="" ma:versionID="cf767eb9bfe481db6e1cdf9d60f4b8bb">
  <xsd:schema xmlns:xsd="http://www.w3.org/2001/XMLSchema" xmlns:xs="http://www.w3.org/2001/XMLSchema" xmlns:p="http://schemas.microsoft.com/office/2006/metadata/properties" xmlns:ns2="141b6a42-a0a3-4f69-8a87-eefa01ecbd84" xmlns:ns3="187a225b-1e06-4ccb-a14d-3d5506e34a75" targetNamespace="http://schemas.microsoft.com/office/2006/metadata/properties" ma:root="true" ma:fieldsID="d55008e996a0abe15824928057b753df" ns2:_="" ns3:_="">
    <xsd:import namespace="141b6a42-a0a3-4f69-8a87-eefa01ecbd84"/>
    <xsd:import namespace="187a225b-1e06-4ccb-a14d-3d5506e34a7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1b6a42-a0a3-4f69-8a87-eefa01ecbd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00b5240-06c7-4ec0-88ed-adce20939b47"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7a225b-1e06-4ccb-a14d-3d5506e34a7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62320bd-1158-4f93-9570-6d39c81085ba}" ma:internalName="TaxCatchAll" ma:showField="CatchAllData" ma:web="187a225b-1e06-4ccb-a14d-3d5506e34a7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06F472-3452-48A8-999F-9F751BAA137F}">
  <ds:schemaRefs>
    <ds:schemaRef ds:uri="http://schemas.microsoft.com/sharepoint/v3/contenttype/forms"/>
  </ds:schemaRefs>
</ds:datastoreItem>
</file>

<file path=customXml/itemProps2.xml><?xml version="1.0" encoding="utf-8"?>
<ds:datastoreItem xmlns:ds="http://schemas.openxmlformats.org/officeDocument/2006/customXml" ds:itemID="{E6557E0A-C4DD-44C1-8D6A-1DF9CA0ECD62}">
  <ds:schemaRefs>
    <ds:schemaRef ds:uri="141b6a42-a0a3-4f69-8a87-eefa01ecbd84"/>
    <ds:schemaRef ds:uri="187a225b-1e06-4ccb-a14d-3d5506e34a7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F4997E7-8F9B-4202-9703-4EAB1710BD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1b6a42-a0a3-4f69-8a87-eefa01ecbd84"/>
    <ds:schemaRef ds:uri="187a225b-1e06-4ccb-a14d-3d5506e34a7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Commuter Connections - Blue Wide</Template>
  <TotalTime>198</TotalTime>
  <Words>716</Words>
  <Application>Microsoft Office PowerPoint</Application>
  <PresentationFormat>Widescreen</PresentationFormat>
  <Paragraphs>95</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Courier New</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Nicholas Ramfos</dc:creator>
  <cp:lastModifiedBy>Daniel Sheehan</cp:lastModifiedBy>
  <cp:revision>449</cp:revision>
  <cp:lastPrinted>2015-11-17T20:47:00Z</cp:lastPrinted>
  <dcterms:created xsi:type="dcterms:W3CDTF">2023-09-06T17:01:44Z</dcterms:created>
  <dcterms:modified xsi:type="dcterms:W3CDTF">2026-09-10T18:40:57Z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0x010100D1944CD556D7694B9A02585226FBBD53</vt:lpwstr>
  </property>
  <property fmtid="{D5CDD505-2E9C-101B-9397-08002B2CF9AE}" pid="3" name="MediaServiceImageTags">
    <vt:lpwstr/>
  </property>
</Properties>
</file>