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6" d="100"/>
          <a:sy n="96" d="100"/>
        </p:scale>
        <p:origin x="86" y="1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F8892-2218-4020-A7E2-32E587905C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946C9FB-5AFE-4BE9-A27C-9F84F0AB0E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B46B6D-2156-46B7-A052-655C92EC70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AA1CB-241E-4D70-9AD6-6D0726927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E114AB-0E6A-4B7D-8E25-997614D54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400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62837-C057-4EBB-B4F7-AFCBABDD3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480A96-3440-4F3A-9794-C8D93085C9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865BBC-0918-4FB6-B751-F9BC58E54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266CAE-F74B-4238-8626-401630DF7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ADD488-FD87-41A5-924E-7409071F8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1743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DCC64-CEE2-403D-A1C4-A6E7F16E54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96606A-CA99-4F91-AF7A-B8B0A28F4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8A2810-7936-467C-B609-657A9FAC6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6DF47B-F1AC-4212-901B-94B7AC8A4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2AEDF2-3D56-4F66-ADAE-4E6D97499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957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65E84-CB39-4DC7-B1AA-E6011CE22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88CB5-6CB2-4DF3-A4F9-08B470F615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387DB3-A9C1-464B-BDD2-AA0D942A4F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74B936-DB28-437B-B934-06A06C945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A9E14C-24BC-480D-A60D-D45359D4B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F6278D-F0BB-4009-99EE-FDBE699AD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816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FA896-81BC-48DC-B500-565C39ACF8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9EF2F2-733F-4F07-B580-C4ED0B354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A639226-FD66-49BD-B1A6-FD3FC2B24C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533510-A8CF-4F40-8EC3-7762CEB167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ED02F9-F759-4024-AB87-D51BAEFA6F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9154D0-66EE-434C-9E47-334DA23C2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E46794-DDA0-4431-B9EC-B5A3109B0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F52DD9-9111-4EC6-9B8B-B75B03DF7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9705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F6952-1F71-4E08-8533-5B08DA200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1093A4-E0CE-4012-BC69-27F46E71E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E3E396-CC74-4BA2-B48D-CA2A4C8D2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B5DA31-5864-4816-BC45-D138D5F07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4251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EBF79E7-3219-4567-86B1-3F59DD7A4E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2849EAE-5C2B-4EE6-B150-77CB8F4E54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AF2F26-1F69-48F4-9014-4F7E79443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733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4EFCD-E315-456B-B7DA-E4CCD2A1A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F6132B-0A96-4499-B3DE-3B9DD75A43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BA5FA4-B329-4C0A-8C14-74B1791475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E4577D-A340-448E-920C-A1C112E33A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E3B2EE-69A1-4CE2-B906-A7DDE20577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E87446-6510-4EED-B1F1-EC3CC23FD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40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C7932-8C43-4D5B-8463-FD2CB2125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B3DA48-1BAD-4A35-BE8D-C3F0A046AF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79C9070-169E-432E-8133-3C2DCF335C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C5BC08-1AEF-4667-944C-BA07DAC01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420D80-C5B4-48E9-BA3B-96D827D5A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3D7C194-A1F1-4E18-8D54-D8C2FB075A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6311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BFF03-EAC1-48AD-8383-A43BAB64C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E3CE70-80FF-4921-A2E1-4AFE685752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E7FB7-318F-4447-87B1-AF139DA356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D0D3E-9EF8-452D-A7B1-FEFB71074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792D38-5D79-4410-B8A5-170307E244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739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471559-CA01-4EA2-A2B8-846A596EA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0488FB-4407-4815-8E93-DC92C32A29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1FF7B0-8AC6-43C2-BE4D-FA63A05D4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3C325-19AF-4CC8-B699-87A540AD2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A59B92-136C-41A0-BC92-7ED177050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122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56A7721-C1C1-420B-9E97-DB4990E78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885DB5-E8F3-425F-A864-BA674F5F9B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6B3B0C-A826-4945-A738-FF5649D0B7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AFF4E-FAFF-4975-8FB1-F9C6F36519FC}" type="datetimeFigureOut">
              <a:rPr lang="en-US" smtClean="0"/>
              <a:t>12/14/2018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0204FA-E548-4585-862D-7F33E4CC68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05C368-0FDB-498C-84BD-F630E33910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51CDF-6E70-48B2-9022-2F85A1076E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175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0AC673-065A-4800-8751-4BBD095E0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ACPAC 2018 Topics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875C559-8ECE-4B81-97A9-D495103C83A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/>
              <a:t>Visualize 2045 transportation plans, </a:t>
            </a:r>
          </a:p>
          <a:p>
            <a:pPr lvl="0"/>
            <a:r>
              <a:rPr lang="en-US" dirty="0"/>
              <a:t>Member orientation and introductions</a:t>
            </a:r>
          </a:p>
          <a:p>
            <a:pPr lvl="0"/>
            <a:r>
              <a:rPr lang="en-US" dirty="0"/>
              <a:t>Clean Air Partners educational programs, </a:t>
            </a:r>
          </a:p>
          <a:p>
            <a:pPr lvl="0"/>
            <a:r>
              <a:rPr lang="en-US" dirty="0"/>
              <a:t>The COG Sustainability report </a:t>
            </a:r>
          </a:p>
          <a:p>
            <a:pPr lvl="0"/>
            <a:r>
              <a:rPr lang="en-US" dirty="0"/>
              <a:t>GHG inventory result and analysis for the region</a:t>
            </a:r>
          </a:p>
          <a:p>
            <a:pPr lvl="0"/>
            <a:r>
              <a:rPr lang="en-US" dirty="0"/>
              <a:t>Air Quality priorities in the What We Can Do report</a:t>
            </a:r>
          </a:p>
          <a:p>
            <a:pPr lvl="0"/>
            <a:r>
              <a:rPr lang="en-US" dirty="0"/>
              <a:t>Climate resilience plan for DC</a:t>
            </a:r>
          </a:p>
          <a:p>
            <a:pPr lvl="0"/>
            <a:r>
              <a:rPr lang="en-US" dirty="0"/>
              <a:t>Prince George’s tree canopy and health mapping and 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1A1AEC-A36F-4437-B9D7-95063FE59EF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US" dirty="0"/>
              <a:t>COG’s tree canopy report</a:t>
            </a:r>
          </a:p>
          <a:p>
            <a:pPr lvl="0"/>
            <a:r>
              <a:rPr lang="en-US" dirty="0" err="1"/>
              <a:t>MoCo’s</a:t>
            </a:r>
            <a:r>
              <a:rPr lang="en-US" dirty="0"/>
              <a:t> Bicycle Master Plan</a:t>
            </a:r>
          </a:p>
          <a:p>
            <a:pPr lvl="0"/>
            <a:r>
              <a:rPr lang="en-US" dirty="0"/>
              <a:t>VW settlement and EV planning</a:t>
            </a:r>
          </a:p>
          <a:p>
            <a:pPr lvl="0"/>
            <a:r>
              <a:rPr lang="en-US" dirty="0"/>
              <a:t>Project Drawdown – the first comprehensive climate plan </a:t>
            </a:r>
          </a:p>
          <a:p>
            <a:pPr lvl="0"/>
            <a:r>
              <a:rPr lang="en-US" dirty="0"/>
              <a:t>Ozone season, air quality issues</a:t>
            </a:r>
          </a:p>
          <a:p>
            <a:pPr lvl="0"/>
            <a:r>
              <a:rPr lang="en-US" dirty="0"/>
              <a:t>AGU’s net zero building</a:t>
            </a:r>
          </a:p>
          <a:p>
            <a:pPr lvl="0"/>
            <a:r>
              <a:rPr lang="en-US" dirty="0"/>
              <a:t>State and federal legislation and issues</a:t>
            </a:r>
          </a:p>
          <a:p>
            <a:pPr lvl="0"/>
            <a:r>
              <a:rPr lang="en-US" dirty="0"/>
              <a:t>Member time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214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0AC673-065A-4800-8751-4BBD095E0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ACPAC 2019 Themes, Interests, Topics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875C559-8ECE-4B81-97A9-D495103C83A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  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1A1AEC-A36F-4437-B9D7-95063FE59EF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873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70AC673-065A-4800-8751-4BBD095E03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ACPAC 2019 Themes, Interests, Topics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875C559-8ECE-4B81-97A9-D495103C83A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  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1A1AEC-A36F-4437-B9D7-95063FE59EF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797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110</Words>
  <Application>Microsoft Office PowerPoint</Application>
  <PresentationFormat>Widescreen</PresentationFormat>
  <Paragraphs>23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ACPAC 2018 Topics</vt:lpstr>
      <vt:lpstr>ACPAC 2019 Themes, Interests, Topics</vt:lpstr>
      <vt:lpstr>ACPAC 2019 Themes, Interests, Topics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ACPAC 2018 Topics</dc:title>
  <dc:creator>Amanda Campbell</dc:creator>
  <cp:lastModifiedBy>Amanda Campbell</cp:lastModifiedBy>
  <cp:revision>2</cp:revision>
  <dcterms:created xsi:type="dcterms:W3CDTF">2018-12-14T22:12:01Z</dcterms:created>
  <dcterms:modified xsi:type="dcterms:W3CDTF">2018-12-14T22:13:36Z</dcterms:modified>
</cp:coreProperties>
</file>