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5C0F85E-FA64-4CFE-AC89-1F50E46A678B}" type="datetimeFigureOut">
              <a:rPr lang="en-US" smtClean="0"/>
              <a:t>5/1/2015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F981EAC-165B-4CA4-BC4C-2BB10D9641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C0F85E-FA64-4CFE-AC89-1F50E46A678B}" type="datetimeFigureOut">
              <a:rPr lang="en-US" smtClean="0"/>
              <a:t>5/1/2015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981EAC-165B-4CA4-BC4C-2BB10D9641E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C0F85E-FA64-4CFE-AC89-1F50E46A678B}" type="datetimeFigureOut">
              <a:rPr lang="en-US" smtClean="0"/>
              <a:t>5/1/2015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981EAC-165B-4CA4-BC4C-2BB10D9641E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C0F85E-FA64-4CFE-AC89-1F50E46A678B}" type="datetimeFigureOut">
              <a:rPr lang="en-US" smtClean="0"/>
              <a:t>5/1/2015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981EAC-165B-4CA4-BC4C-2BB10D9641E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C0F85E-FA64-4CFE-AC89-1F50E46A678B}" type="datetimeFigureOut">
              <a:rPr lang="en-US" smtClean="0"/>
              <a:t>5/1/2015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981EAC-165B-4CA4-BC4C-2BB10D9641E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C0F85E-FA64-4CFE-AC89-1F50E46A678B}" type="datetimeFigureOut">
              <a:rPr lang="en-US" smtClean="0"/>
              <a:t>5/1/2015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981EAC-165B-4CA4-BC4C-2BB10D9641EC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C0F85E-FA64-4CFE-AC89-1F50E46A678B}" type="datetimeFigureOut">
              <a:rPr lang="en-US" smtClean="0"/>
              <a:t>5/1/2015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981EAC-165B-4CA4-BC4C-2BB10D9641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5C0F85E-FA64-4CFE-AC89-1F50E46A678B}" type="datetimeFigureOut">
              <a:rPr lang="en-US" smtClean="0"/>
              <a:t>5/1/2015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981EAC-165B-4CA4-BC4C-2BB10D9641E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5C0F85E-FA64-4CFE-AC89-1F50E46A678B}" type="datetimeFigureOut">
              <a:rPr lang="en-US" smtClean="0"/>
              <a:t>5/1/2015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F981EAC-165B-4CA4-BC4C-2BB10D9641EC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C0F85E-FA64-4CFE-AC89-1F50E46A678B}" type="datetimeFigureOut">
              <a:rPr lang="en-US" smtClean="0"/>
              <a:t>5/1/2015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981EAC-165B-4CA4-BC4C-2BB10D9641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C0F85E-FA64-4CFE-AC89-1F50E46A678B}" type="datetimeFigureOut">
              <a:rPr lang="en-US" smtClean="0"/>
              <a:t>5/1/2015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F981EAC-165B-4CA4-BC4C-2BB10D9641E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5C0F85E-FA64-4CFE-AC89-1F50E46A678B}" type="datetimeFigureOut">
              <a:rPr lang="en-US" smtClean="0"/>
              <a:t>5/1/2015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F981EAC-165B-4CA4-BC4C-2BB10D9641E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An Approach to Affordable Housing </a:t>
            </a:r>
          </a:p>
          <a:p>
            <a:pPr marL="393192" lvl="1" indent="0">
              <a:buNone/>
            </a:pPr>
            <a:r>
              <a:rPr lang="en-US" dirty="0" smtClean="0"/>
              <a:t>Facilitate Unsheltered Homeless Committee </a:t>
            </a:r>
          </a:p>
          <a:p>
            <a:pPr lvl="1"/>
            <a:r>
              <a:rPr lang="en-US" dirty="0" smtClean="0"/>
              <a:t>Bring community advocates together</a:t>
            </a:r>
          </a:p>
          <a:p>
            <a:pPr lvl="1"/>
            <a:r>
              <a:rPr lang="en-US" dirty="0" smtClean="0"/>
              <a:t>Have robust Housing Locators</a:t>
            </a:r>
          </a:p>
          <a:p>
            <a:pPr lvl="1"/>
            <a:r>
              <a:rPr lang="en-US" dirty="0" smtClean="0"/>
              <a:t>Connect persons needing housing with landlords through Housing Locators</a:t>
            </a:r>
          </a:p>
          <a:p>
            <a:pPr lvl="1"/>
            <a:r>
              <a:rPr lang="en-US" dirty="0" smtClean="0"/>
              <a:t>Maximize </a:t>
            </a:r>
            <a:r>
              <a:rPr lang="en-US" dirty="0"/>
              <a:t>resources to expand supply of affordable </a:t>
            </a:r>
            <a:r>
              <a:rPr lang="en-US" dirty="0" smtClean="0"/>
              <a:t>housing</a:t>
            </a:r>
          </a:p>
          <a:p>
            <a:pPr lvl="1"/>
            <a:r>
              <a:rPr lang="en-US" dirty="0" smtClean="0"/>
              <a:t>Expand </a:t>
            </a:r>
            <a:r>
              <a:rPr lang="en-US" dirty="0"/>
              <a:t>pubic/private </a:t>
            </a:r>
            <a:r>
              <a:rPr lang="en-US" dirty="0" smtClean="0"/>
              <a:t>partnerships</a:t>
            </a:r>
          </a:p>
          <a:p>
            <a:pPr lvl="1"/>
            <a:r>
              <a:rPr lang="en-US" dirty="0" smtClean="0"/>
              <a:t>Help navigate through challenges faced by homeless trying to obtain affordable housing</a:t>
            </a:r>
          </a:p>
          <a:p>
            <a:pPr lvl="2"/>
            <a:r>
              <a:rPr lang="en-US" dirty="0" smtClean="0"/>
              <a:t>Bad credit</a:t>
            </a:r>
          </a:p>
          <a:p>
            <a:pPr lvl="2"/>
            <a:r>
              <a:rPr lang="en-US" dirty="0" smtClean="0"/>
              <a:t>Felons re-entering from prison</a:t>
            </a:r>
          </a:p>
          <a:p>
            <a:pPr marL="630936" lvl="2" indent="0">
              <a:buNone/>
            </a:pPr>
            <a:endParaRPr lang="en-US" dirty="0" smtClean="0"/>
          </a:p>
          <a:p>
            <a:pPr lvl="2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Prince William County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66640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</TotalTime>
  <Words>58</Words>
  <Application>Microsoft Office PowerPoint</Application>
  <PresentationFormat>On-screen Show (4:3)</PresentationFormat>
  <Paragraphs>11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Concourse</vt:lpstr>
      <vt:lpstr>Prince William County</vt:lpstr>
    </vt:vector>
  </TitlesOfParts>
  <Company>PWC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Prince William County</dc:title>
  <dc:creator>Tierney, Courtney S.</dc:creator>
  <cp:lastModifiedBy>Tierney, Courtney S.</cp:lastModifiedBy>
  <cp:revision>2</cp:revision>
  <dcterms:created xsi:type="dcterms:W3CDTF">2015-05-01T14:26:05Z</dcterms:created>
  <dcterms:modified xsi:type="dcterms:W3CDTF">2015-05-01T15:44:51Z</dcterms:modified>
</cp:coreProperties>
</file>