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791" r:id="rId5"/>
    <p:sldId id="786" r:id="rId6"/>
    <p:sldId id="769" r:id="rId7"/>
    <p:sldId id="789" r:id="rId8"/>
    <p:sldId id="790" r:id="rId9"/>
    <p:sldId id="788" r:id="rId10"/>
    <p:sldId id="792" r:id="rId11"/>
    <p:sldId id="776" r:id="rId12"/>
    <p:sldId id="785" r:id="rId13"/>
    <p:sldId id="793" r:id="rId14"/>
    <p:sldId id="794" r:id="rId15"/>
    <p:sldId id="795" r:id="rId16"/>
  </p:sldIdLst>
  <p:sldSz cx="12192000" cy="6858000"/>
  <p:notesSz cx="6858000" cy="9144000"/>
  <p:embeddedFontLst>
    <p:embeddedFont>
      <p:font typeface="Montserrat" panose="00000500000000000000" pitchFamily="2" charset="0"/>
      <p:regular r:id="rId19"/>
      <p:bold r:id="rId20"/>
      <p:italic r:id="rId21"/>
      <p:boldItalic r:id="rId22"/>
    </p:embeddedFont>
    <p:embeddedFont>
      <p:font typeface="Montserrat Light" panose="00000400000000000000" pitchFamily="2" charset="0"/>
      <p:regular r:id="rId23"/>
      <p:italic r:id="rId24"/>
    </p:embeddedFont>
    <p:embeddedFont>
      <p:font typeface="Montserrat Medium" panose="00000600000000000000" pitchFamily="2" charset="0"/>
      <p:regular r:id="rId25"/>
      <p:italic r:id="rId26"/>
    </p:embeddedFont>
    <p:embeddedFont>
      <p:font typeface="Poppins" panose="00000500000000000000" pitchFamily="2" charset="0"/>
      <p:regular r:id="rId27"/>
      <p:bold r:id="rId28"/>
      <p:italic r:id="rId29"/>
      <p:boldItalic r:id="rId30"/>
    </p:embeddedFont>
    <p:embeddedFont>
      <p:font typeface="Poppins Light" panose="00000400000000000000" pitchFamily="2" charset="0"/>
      <p:regular r:id="rId31"/>
      <p: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36"/>
    <a:srgbClr val="D0CECE"/>
    <a:srgbClr val="D3D4D9"/>
    <a:srgbClr val="0BDFED"/>
    <a:srgbClr val="00FF00"/>
    <a:srgbClr val="FE019A"/>
    <a:srgbClr val="4CAF50"/>
    <a:srgbClr val="E91E63"/>
    <a:srgbClr val="E71D36"/>
    <a:srgbClr val="4DA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9" autoAdjust="0"/>
    <p:restoredTop sz="88707" autoAdjust="0"/>
  </p:normalViewPr>
  <p:slideViewPr>
    <p:cSldViewPr snapToGrid="0">
      <p:cViewPr>
        <p:scale>
          <a:sx n="75" d="100"/>
          <a:sy n="75" d="100"/>
        </p:scale>
        <p:origin x="1074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219" d="100"/>
          <a:sy n="219" d="100"/>
        </p:scale>
        <p:origin x="9632" y="10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8C16BB5-7A69-63A8-CDA0-8545DE1EB8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07386D-3FBB-DDF6-8F81-91A2B2399B3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4E3E4A-63D2-854C-91F4-A4FEA78E8CC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341B0B-C6B2-FE83-7579-5D08533EEC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CE7158-3F4E-86CE-877B-FB9F6AF75B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EC54BA-32D2-2042-AA5F-032C98FC35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673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247B8-5A41-459B-9BAA-FD7BBCD5C66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49105-E140-4CE2-BC7C-FB3157A2FA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208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449105-E140-4CE2-BC7C-FB3157A2FAE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519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449105-E140-4CE2-BC7C-FB3157A2FAE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039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449105-E140-4CE2-BC7C-FB3157A2FAE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449105-E140-4CE2-BC7C-FB3157A2FAE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60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449105-E140-4CE2-BC7C-FB3157A2FA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8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3.svg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24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EAA22FC8-F53A-9599-D870-36AA072201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75607" y="2451344"/>
            <a:ext cx="3840786" cy="977656"/>
          </a:xfrm>
          <a:prstGeom prst="rect">
            <a:avLst/>
          </a:prstGeom>
        </p:spPr>
      </p:pic>
      <p:sp>
        <p:nvSpPr>
          <p:cNvPr id="3" name="Freeform 2">
            <a:extLst>
              <a:ext uri="{FF2B5EF4-FFF2-40B4-BE49-F238E27FC236}">
                <a16:creationId xmlns:a16="http://schemas.microsoft.com/office/drawing/2014/main" id="{4C44CBD5-9946-49D8-3FDC-023AC299DDF2}"/>
              </a:ext>
            </a:extLst>
          </p:cNvPr>
          <p:cNvSpPr/>
          <p:nvPr userDrawn="1"/>
        </p:nvSpPr>
        <p:spPr>
          <a:xfrm rot="18103370">
            <a:off x="-719028" y="164050"/>
            <a:ext cx="3191546" cy="66583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C19A1AEA-C469-1295-ED6E-393F7FC69B65}"/>
              </a:ext>
            </a:extLst>
          </p:cNvPr>
          <p:cNvSpPr/>
          <p:nvPr userDrawn="1"/>
        </p:nvSpPr>
        <p:spPr>
          <a:xfrm rot="18103370">
            <a:off x="-697178" y="100439"/>
            <a:ext cx="3040611" cy="664969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0"/>
                  </a:srgbClr>
                </a:gs>
                <a:gs pos="99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C007B344-F83D-A973-8CBB-B7F43D55D716}"/>
              </a:ext>
            </a:extLst>
          </p:cNvPr>
          <p:cNvSpPr/>
          <p:nvPr userDrawn="1"/>
        </p:nvSpPr>
        <p:spPr>
          <a:xfrm rot="18103370">
            <a:off x="-683368" y="41341"/>
            <a:ext cx="2898911" cy="663224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3400194B-CC20-6814-0BC6-9D13F6DCE636}"/>
              </a:ext>
            </a:extLst>
          </p:cNvPr>
          <p:cNvSpPr/>
          <p:nvPr userDrawn="1"/>
        </p:nvSpPr>
        <p:spPr>
          <a:xfrm rot="18103370">
            <a:off x="-675631" y="-6452"/>
            <a:ext cx="2767770" cy="653835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E8FC32CE-218B-CE75-52E1-EE28E223B361}"/>
              </a:ext>
            </a:extLst>
          </p:cNvPr>
          <p:cNvSpPr/>
          <p:nvPr userDrawn="1"/>
        </p:nvSpPr>
        <p:spPr>
          <a:xfrm rot="18103370">
            <a:off x="-1833011" y="-1474496"/>
            <a:ext cx="2653167" cy="2320045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0"/>
                </a:srgbClr>
              </a:gs>
              <a:gs pos="79000">
                <a:srgbClr val="F0E741">
                  <a:alpha val="0"/>
                </a:srgbClr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166D0DA4-9C2E-375C-0942-19D1E962A9E4}"/>
              </a:ext>
            </a:extLst>
          </p:cNvPr>
          <p:cNvSpPr/>
          <p:nvPr userDrawn="1"/>
        </p:nvSpPr>
        <p:spPr>
          <a:xfrm rot="18103370">
            <a:off x="-775783" y="253634"/>
            <a:ext cx="3362483" cy="665840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0775E37A-0DBF-F788-13DE-6D2F06E817E8}"/>
              </a:ext>
            </a:extLst>
          </p:cNvPr>
          <p:cNvSpPr/>
          <p:nvPr userDrawn="1"/>
        </p:nvSpPr>
        <p:spPr>
          <a:xfrm rot="18103370">
            <a:off x="-786970" y="313453"/>
            <a:ext cx="3506730" cy="665840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1C209F0D-739B-3A52-AB40-37EB2A4EDC4A}"/>
              </a:ext>
            </a:extLst>
          </p:cNvPr>
          <p:cNvSpPr/>
          <p:nvPr userDrawn="1"/>
        </p:nvSpPr>
        <p:spPr>
          <a:xfrm rot="18103370">
            <a:off x="-829011" y="393516"/>
            <a:ext cx="3678625" cy="665840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56140EE-4EEC-516E-8737-806FEE4BA187}"/>
              </a:ext>
            </a:extLst>
          </p:cNvPr>
          <p:cNvSpPr/>
          <p:nvPr userDrawn="1"/>
        </p:nvSpPr>
        <p:spPr>
          <a:xfrm rot="18103370">
            <a:off x="-876895" y="473230"/>
            <a:ext cx="3886258" cy="665840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5D454DB8-5665-9BFA-6F01-3F51A8F96FBC}"/>
              </a:ext>
            </a:extLst>
          </p:cNvPr>
          <p:cNvSpPr/>
          <p:nvPr userDrawn="1"/>
        </p:nvSpPr>
        <p:spPr>
          <a:xfrm rot="18103370">
            <a:off x="-920381" y="565207"/>
            <a:ext cx="4074874" cy="665840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A2FECFB3-1F71-3E8B-E306-D8F4802CF833}"/>
              </a:ext>
            </a:extLst>
          </p:cNvPr>
          <p:cNvSpPr/>
          <p:nvPr userDrawn="1"/>
        </p:nvSpPr>
        <p:spPr>
          <a:xfrm rot="18103370">
            <a:off x="-959095" y="646658"/>
            <a:ext cx="4273837" cy="665840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2E7F6004-FB1B-F864-58E2-0C95AFD80A50}"/>
              </a:ext>
            </a:extLst>
          </p:cNvPr>
          <p:cNvSpPr/>
          <p:nvPr userDrawn="1"/>
        </p:nvSpPr>
        <p:spPr>
          <a:xfrm rot="18103370">
            <a:off x="-1021691" y="731795"/>
            <a:ext cx="4482849" cy="665840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CB52B9D-3A1E-9F89-18C0-17D91F71DF86}"/>
              </a:ext>
            </a:extLst>
          </p:cNvPr>
          <p:cNvSpPr/>
          <p:nvPr userDrawn="1"/>
        </p:nvSpPr>
        <p:spPr>
          <a:xfrm rot="18103370">
            <a:off x="-1081406" y="819175"/>
            <a:ext cx="4707418" cy="665840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D814671C-0B69-4DD1-5DA8-DFDFE2C7D103}"/>
              </a:ext>
            </a:extLst>
          </p:cNvPr>
          <p:cNvSpPr/>
          <p:nvPr userDrawn="1"/>
        </p:nvSpPr>
        <p:spPr>
          <a:xfrm rot="18103370">
            <a:off x="135492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0"/>
                </a:srgbClr>
              </a:gs>
              <a:gs pos="71000">
                <a:srgbClr val="F0E741">
                  <a:alpha val="0"/>
                </a:srgbClr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89FB5ACA-83C3-32C4-95E1-0BE1C73611B5}"/>
              </a:ext>
            </a:extLst>
          </p:cNvPr>
          <p:cNvSpPr/>
          <p:nvPr userDrawn="1"/>
        </p:nvSpPr>
        <p:spPr>
          <a:xfrm rot="18103370">
            <a:off x="11051236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B597677A-BD8D-8AE1-45B9-0DF228D5F799}"/>
              </a:ext>
            </a:extLst>
          </p:cNvPr>
          <p:cNvSpPr/>
          <p:nvPr userDrawn="1"/>
        </p:nvSpPr>
        <p:spPr>
          <a:xfrm rot="18103370">
            <a:off x="11141978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4FF60A22-AD60-47B3-4660-486E33BA2E53}"/>
              </a:ext>
            </a:extLst>
          </p:cNvPr>
          <p:cNvSpPr/>
          <p:nvPr userDrawn="1"/>
        </p:nvSpPr>
        <p:spPr>
          <a:xfrm rot="18103370">
            <a:off x="11232720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B721BF25-97A5-A233-FF05-C1C59EC0B0B2}"/>
              </a:ext>
            </a:extLst>
          </p:cNvPr>
          <p:cNvSpPr/>
          <p:nvPr userDrawn="1"/>
        </p:nvSpPr>
        <p:spPr>
          <a:xfrm rot="18103370">
            <a:off x="11323462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DE73365B-D77D-5374-D9AF-2114D88DFD67}"/>
              </a:ext>
            </a:extLst>
          </p:cNvPr>
          <p:cNvSpPr/>
          <p:nvPr userDrawn="1"/>
        </p:nvSpPr>
        <p:spPr>
          <a:xfrm rot="18103370">
            <a:off x="10967474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C4FDC825-9CEB-2F08-E5C7-1D6AEF54C5DA}"/>
              </a:ext>
            </a:extLst>
          </p:cNvPr>
          <p:cNvSpPr/>
          <p:nvPr userDrawn="1"/>
        </p:nvSpPr>
        <p:spPr>
          <a:xfrm rot="18103370">
            <a:off x="10886510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236AB413-94BA-9AEE-01A6-E2E11E36EFD9}"/>
              </a:ext>
            </a:extLst>
          </p:cNvPr>
          <p:cNvSpPr/>
          <p:nvPr userDrawn="1"/>
        </p:nvSpPr>
        <p:spPr>
          <a:xfrm rot="18103370">
            <a:off x="10800787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75980CC4-25B3-85C8-9A75-C4D4C81F1B83}"/>
              </a:ext>
            </a:extLst>
          </p:cNvPr>
          <p:cNvSpPr/>
          <p:nvPr userDrawn="1"/>
        </p:nvSpPr>
        <p:spPr>
          <a:xfrm rot="18103370">
            <a:off x="10705537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332C2EB7-6539-E501-3587-5B2BA4E177B2}"/>
              </a:ext>
            </a:extLst>
          </p:cNvPr>
          <p:cNvSpPr/>
          <p:nvPr userDrawn="1"/>
        </p:nvSpPr>
        <p:spPr>
          <a:xfrm rot="18103370">
            <a:off x="10615049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AE386029-CAC7-7113-83BF-2E87C393B42C}"/>
              </a:ext>
            </a:extLst>
          </p:cNvPr>
          <p:cNvSpPr/>
          <p:nvPr userDrawn="1"/>
        </p:nvSpPr>
        <p:spPr>
          <a:xfrm rot="18103370">
            <a:off x="10510274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77AECA63-8173-9531-EF15-9A86052E0400}"/>
              </a:ext>
            </a:extLst>
          </p:cNvPr>
          <p:cNvSpPr/>
          <p:nvPr userDrawn="1"/>
        </p:nvSpPr>
        <p:spPr>
          <a:xfrm rot="18103370">
            <a:off x="10410262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8F575EC3-D2EF-1F7D-F341-9EB9D0F4250E}"/>
              </a:ext>
            </a:extLst>
          </p:cNvPr>
          <p:cNvSpPr/>
          <p:nvPr userDrawn="1"/>
        </p:nvSpPr>
        <p:spPr>
          <a:xfrm rot="18103370">
            <a:off x="10305488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0"/>
                  </a:srgbClr>
                </a:gs>
                <a:gs pos="100000">
                  <a:srgbClr val="F0E741">
                    <a:alpha val="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</p:spTree>
    <p:extLst>
      <p:ext uri="{BB962C8B-B14F-4D97-AF65-F5344CB8AC3E}">
        <p14:creationId xmlns:p14="http://schemas.microsoft.com/office/powerpoint/2010/main" val="356102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Picture Background">
            <a:extLst>
              <a:ext uri="{FF2B5EF4-FFF2-40B4-BE49-F238E27FC236}">
                <a16:creationId xmlns:a16="http://schemas.microsoft.com/office/drawing/2014/main" id="{82CD1008-8742-6A70-0F1D-47BB47BB5D4F}"/>
              </a:ext>
            </a:extLst>
          </p:cNvPr>
          <p:cNvSpPr/>
          <p:nvPr userDrawn="1"/>
        </p:nvSpPr>
        <p:spPr>
          <a:xfrm>
            <a:off x="1051337" y="5462876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Presented By Placeholder">
            <a:extLst>
              <a:ext uri="{FF2B5EF4-FFF2-40B4-BE49-F238E27FC236}">
                <a16:creationId xmlns:a16="http://schemas.microsoft.com/office/drawing/2014/main" id="{7E983665-E450-8EC0-10D8-1F478AD7E2F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2169640" y="5552478"/>
            <a:ext cx="3888480" cy="166052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Prepared By:</a:t>
            </a:r>
          </a:p>
          <a:p>
            <a:pPr lvl="0"/>
            <a:r>
              <a:rPr lang="en-US" dirty="0"/>
              <a:t>First Last Names</a:t>
            </a:r>
          </a:p>
          <a:p>
            <a:pPr lvl="0"/>
            <a:r>
              <a:rPr lang="en-US" dirty="0"/>
              <a:t>Day, Month Date, Year</a:t>
            </a:r>
          </a:p>
          <a:p>
            <a:pPr lvl="0"/>
            <a:endParaRPr lang="en-US" dirty="0"/>
          </a:p>
        </p:txBody>
      </p:sp>
      <p:sp>
        <p:nvSpPr>
          <p:cNvPr id="39" name="Picture Placeholder">
            <a:extLst>
              <a:ext uri="{FF2B5EF4-FFF2-40B4-BE49-F238E27FC236}">
                <a16:creationId xmlns:a16="http://schemas.microsoft.com/office/drawing/2014/main" id="{E92649B4-DEEB-2E1E-7C44-F9DFCCB1576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90654" y="5508965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0" name="Title Placeholder">
            <a:extLst>
              <a:ext uri="{FF2B5EF4-FFF2-40B4-BE49-F238E27FC236}">
                <a16:creationId xmlns:a16="http://schemas.microsoft.com/office/drawing/2014/main" id="{305AD185-7E37-564C-956E-CF7F5EEEB42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050568" y="2513633"/>
            <a:ext cx="7345183" cy="1660525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5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Campaign Title</a:t>
            </a:r>
          </a:p>
        </p:txBody>
      </p:sp>
    </p:spTree>
    <p:extLst>
      <p:ext uri="{BB962C8B-B14F-4D97-AF65-F5344CB8AC3E}">
        <p14:creationId xmlns:p14="http://schemas.microsoft.com/office/powerpoint/2010/main" val="335682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4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0" name="Title Placeholder">
            <a:extLst>
              <a:ext uri="{FF2B5EF4-FFF2-40B4-BE49-F238E27FC236}">
                <a16:creationId xmlns:a16="http://schemas.microsoft.com/office/drawing/2014/main" id="{305AD185-7E37-564C-956E-CF7F5EEEB42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050568" y="2513633"/>
            <a:ext cx="7345183" cy="1660525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5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Campaign Title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96EE390-AE9F-4EE1-78BE-E8E20462E4E2}"/>
              </a:ext>
            </a:extLst>
          </p:cNvPr>
          <p:cNvSpPr/>
          <p:nvPr userDrawn="1"/>
        </p:nvSpPr>
        <p:spPr>
          <a:xfrm>
            <a:off x="1051337" y="5412318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Picture Placeholder 38">
            <a:extLst>
              <a:ext uri="{FF2B5EF4-FFF2-40B4-BE49-F238E27FC236}">
                <a16:creationId xmlns:a16="http://schemas.microsoft.com/office/drawing/2014/main" id="{C23B246A-99E3-C21D-DF9D-1E96BD67FAE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90654" y="5458407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80C7FB2-677F-F34F-1B5B-E4C72EB1F5AC}"/>
              </a:ext>
            </a:extLst>
          </p:cNvPr>
          <p:cNvSpPr/>
          <p:nvPr userDrawn="1"/>
        </p:nvSpPr>
        <p:spPr>
          <a:xfrm>
            <a:off x="2273468" y="5412318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Picture Placeholder 38">
            <a:extLst>
              <a:ext uri="{FF2B5EF4-FFF2-40B4-BE49-F238E27FC236}">
                <a16:creationId xmlns:a16="http://schemas.microsoft.com/office/drawing/2014/main" id="{59643C53-449C-F650-DD4F-A9A8895C5FB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312785" y="5458407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5" name="Content Placeholder 33">
            <a:extLst>
              <a:ext uri="{FF2B5EF4-FFF2-40B4-BE49-F238E27FC236}">
                <a16:creationId xmlns:a16="http://schemas.microsoft.com/office/drawing/2014/main" id="{27F72B9E-7066-D77F-14E9-4A08EEFA8D8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452925" y="5458407"/>
            <a:ext cx="3888480" cy="166052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Prepared By:</a:t>
            </a:r>
          </a:p>
          <a:p>
            <a:pPr lvl="0"/>
            <a:r>
              <a:rPr lang="en-US" dirty="0"/>
              <a:t>First Last Names</a:t>
            </a:r>
          </a:p>
          <a:p>
            <a:pPr lvl="0"/>
            <a:r>
              <a:rPr lang="en-US" dirty="0"/>
              <a:t>Day, Month Date, Year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44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animBg="1"/>
      <p:bldP spid="5" grpId="0"/>
      <p:bldP spid="16" grpId="0" animBg="1"/>
      <p:bldP spid="33" grpId="0"/>
      <p:bldP spid="35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Content Placeholder 33">
            <a:extLst>
              <a:ext uri="{FF2B5EF4-FFF2-40B4-BE49-F238E27FC236}">
                <a16:creationId xmlns:a16="http://schemas.microsoft.com/office/drawing/2014/main" id="{D48BA414-6F56-6746-F7F1-BD041AB1B784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479726" y="4078293"/>
            <a:ext cx="6926263" cy="710684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Prepared By:  First Last Names | Day, Month Date, Year</a:t>
            </a:r>
          </a:p>
          <a:p>
            <a:pPr lvl="0"/>
            <a:endParaRPr lang="en-US" dirty="0"/>
          </a:p>
        </p:txBody>
      </p:sp>
      <p:sp>
        <p:nvSpPr>
          <p:cNvPr id="34" name="Content Placeholder 33">
            <a:extLst>
              <a:ext uri="{FF2B5EF4-FFF2-40B4-BE49-F238E27FC236}">
                <a16:creationId xmlns:a16="http://schemas.microsoft.com/office/drawing/2014/main" id="{497A3825-63F6-7D73-33E2-4D1EAB0EEFE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469488" y="2355505"/>
            <a:ext cx="6926263" cy="1660525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5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Campaign Title</a:t>
            </a:r>
          </a:p>
        </p:txBody>
      </p:sp>
    </p:spTree>
    <p:extLst>
      <p:ext uri="{BB962C8B-B14F-4D97-AF65-F5344CB8AC3E}">
        <p14:creationId xmlns:p14="http://schemas.microsoft.com/office/powerpoint/2010/main" val="381187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4" name="Content Placeholder 33">
            <a:extLst>
              <a:ext uri="{FF2B5EF4-FFF2-40B4-BE49-F238E27FC236}">
                <a16:creationId xmlns:a16="http://schemas.microsoft.com/office/drawing/2014/main" id="{7E983665-E450-8EC0-10D8-1F478AD7E2F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479726" y="4078293"/>
            <a:ext cx="6926263" cy="710684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Prepared By:  First Last Names | Day, Month Date, Year</a:t>
            </a:r>
          </a:p>
          <a:p>
            <a:pPr lvl="0"/>
            <a:endParaRPr lang="en-US" dirty="0"/>
          </a:p>
        </p:txBody>
      </p:sp>
      <p:sp>
        <p:nvSpPr>
          <p:cNvPr id="40" name="Content Placeholder 33">
            <a:extLst>
              <a:ext uri="{FF2B5EF4-FFF2-40B4-BE49-F238E27FC236}">
                <a16:creationId xmlns:a16="http://schemas.microsoft.com/office/drawing/2014/main" id="{305AD185-7E37-564C-956E-CF7F5EEEB42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9488" y="2355505"/>
            <a:ext cx="6926263" cy="1660525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5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Campaign Title</a:t>
            </a:r>
          </a:p>
        </p:txBody>
      </p:sp>
    </p:spTree>
    <p:extLst>
      <p:ext uri="{BB962C8B-B14F-4D97-AF65-F5344CB8AC3E}">
        <p14:creationId xmlns:p14="http://schemas.microsoft.com/office/powerpoint/2010/main" val="61386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ub_Sections_v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66B8AAF5-2E3B-0187-3F27-D05CB52EDA2B}"/>
              </a:ext>
            </a:extLst>
          </p:cNvPr>
          <p:cNvSpPr/>
          <p:nvPr/>
        </p:nvSpPr>
        <p:spPr>
          <a:xfrm>
            <a:off x="3944346" y="3762531"/>
            <a:ext cx="2218682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50152D1-2BC9-E300-CD3D-635544A579E7}"/>
              </a:ext>
            </a:extLst>
          </p:cNvPr>
          <p:cNvSpPr/>
          <p:nvPr/>
        </p:nvSpPr>
        <p:spPr>
          <a:xfrm>
            <a:off x="9252869" y="3762531"/>
            <a:ext cx="2328537" cy="45719"/>
          </a:xfrm>
          <a:prstGeom prst="rect">
            <a:avLst/>
          </a:prstGeom>
          <a:gradFill flip="none" rotWithShape="1">
            <a:gsLst>
              <a:gs pos="0">
                <a:srgbClr val="FFE836"/>
              </a:gs>
              <a:gs pos="98000">
                <a:srgbClr val="0BDFED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7E2B9F4-83BC-0B4F-6B35-B7C8F5E7439C}"/>
              </a:ext>
            </a:extLst>
          </p:cNvPr>
          <p:cNvSpPr/>
          <p:nvPr/>
        </p:nvSpPr>
        <p:spPr>
          <a:xfrm>
            <a:off x="6546309" y="3762531"/>
            <a:ext cx="2328537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6AEB3BD-9B14-5539-14FF-CD6E88CB06DD}"/>
              </a:ext>
            </a:extLst>
          </p:cNvPr>
          <p:cNvSpPr/>
          <p:nvPr/>
        </p:nvSpPr>
        <p:spPr>
          <a:xfrm>
            <a:off x="1296072" y="3762531"/>
            <a:ext cx="2245657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8155DA8-1D5B-C392-4C84-FB9CD4C45F8D}"/>
              </a:ext>
            </a:extLst>
          </p:cNvPr>
          <p:cNvSpPr/>
          <p:nvPr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4" name="Graphic 73">
            <a:extLst>
              <a:ext uri="{FF2B5EF4-FFF2-40B4-BE49-F238E27FC236}">
                <a16:creationId xmlns:a16="http://schemas.microsoft.com/office/drawing/2014/main" id="{86B10E55-306B-6733-B839-F3CA4B9AD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75" name="Slide Number Placeholder 4">
            <a:extLst>
              <a:ext uri="{FF2B5EF4-FFF2-40B4-BE49-F238E27FC236}">
                <a16:creationId xmlns:a16="http://schemas.microsoft.com/office/drawing/2014/main" id="{84BBF2C9-68C0-FC70-1AD6-AB62DA19C34D}"/>
              </a:ext>
            </a:extLst>
          </p:cNvPr>
          <p:cNvSpPr txBox="1">
            <a:spLocks/>
          </p:cNvSpPr>
          <p:nvPr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77" name="Text Placeholder 76">
            <a:extLst>
              <a:ext uri="{FF2B5EF4-FFF2-40B4-BE49-F238E27FC236}">
                <a16:creationId xmlns:a16="http://schemas.microsoft.com/office/drawing/2014/main" id="{CD56D5F3-1450-8998-8FA0-B9780F06A3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4745" y="82653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78" name="Text Placeholder 76">
            <a:extLst>
              <a:ext uri="{FF2B5EF4-FFF2-40B4-BE49-F238E27FC236}">
                <a16:creationId xmlns:a16="http://schemas.microsoft.com/office/drawing/2014/main" id="{B9085EDB-A6DA-5608-4341-A506567CB54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4745" y="113909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AA873F92-C713-B0AA-7657-8F8ABE00BAE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35650" y="799259"/>
            <a:ext cx="5745163" cy="256089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81" name="Text Placeholder 76">
            <a:extLst>
              <a:ext uri="{FF2B5EF4-FFF2-40B4-BE49-F238E27FC236}">
                <a16:creationId xmlns:a16="http://schemas.microsoft.com/office/drawing/2014/main" id="{D6F926F6-3EBC-CB70-7ED9-B145CF788C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700490" y="3891260"/>
            <a:ext cx="183796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82" name="Text Placeholder 79">
            <a:extLst>
              <a:ext uri="{FF2B5EF4-FFF2-40B4-BE49-F238E27FC236}">
                <a16:creationId xmlns:a16="http://schemas.microsoft.com/office/drawing/2014/main" id="{5460EF80-1D89-F3ED-8498-060E910A93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04823" y="4537053"/>
            <a:ext cx="2233629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83" name="Text Placeholder 76">
            <a:extLst>
              <a:ext uri="{FF2B5EF4-FFF2-40B4-BE49-F238E27FC236}">
                <a16:creationId xmlns:a16="http://schemas.microsoft.com/office/drawing/2014/main" id="{9AAC340C-08B9-ECC3-5028-3790DAC4C1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27900" y="3891260"/>
            <a:ext cx="183796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84" name="Text Placeholder 79">
            <a:extLst>
              <a:ext uri="{FF2B5EF4-FFF2-40B4-BE49-F238E27FC236}">
                <a16:creationId xmlns:a16="http://schemas.microsoft.com/office/drawing/2014/main" id="{BB3B0DB2-95B2-6688-AA1D-A7D3DB72101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32233" y="4537053"/>
            <a:ext cx="2233629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85" name="Text Placeholder 76">
            <a:extLst>
              <a:ext uri="{FF2B5EF4-FFF2-40B4-BE49-F238E27FC236}">
                <a16:creationId xmlns:a16="http://schemas.microsoft.com/office/drawing/2014/main" id="{4B00251C-0B25-EEE8-EC8D-80C73815AAA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032231" y="3891260"/>
            <a:ext cx="183796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3</a:t>
            </a:r>
          </a:p>
        </p:txBody>
      </p:sp>
      <p:sp>
        <p:nvSpPr>
          <p:cNvPr id="86" name="Text Placeholder 79">
            <a:extLst>
              <a:ext uri="{FF2B5EF4-FFF2-40B4-BE49-F238E27FC236}">
                <a16:creationId xmlns:a16="http://schemas.microsoft.com/office/drawing/2014/main" id="{3B153AE0-FE26-D77A-D3BA-605761A2CBB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36564" y="4537053"/>
            <a:ext cx="2233629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87" name="Text Placeholder 76">
            <a:extLst>
              <a:ext uri="{FF2B5EF4-FFF2-40B4-BE49-F238E27FC236}">
                <a16:creationId xmlns:a16="http://schemas.microsoft.com/office/drawing/2014/main" id="{D50447F2-C5BB-BF21-7150-C95426EDC26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742850" y="3891260"/>
            <a:ext cx="183796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4</a:t>
            </a:r>
          </a:p>
        </p:txBody>
      </p:sp>
      <p:sp>
        <p:nvSpPr>
          <p:cNvPr id="88" name="Text Placeholder 79">
            <a:extLst>
              <a:ext uri="{FF2B5EF4-FFF2-40B4-BE49-F238E27FC236}">
                <a16:creationId xmlns:a16="http://schemas.microsoft.com/office/drawing/2014/main" id="{425B7544-C638-0B62-D8F6-191577A3F7F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47183" y="4537053"/>
            <a:ext cx="2233629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</p:spTree>
    <p:extLst>
      <p:ext uri="{BB962C8B-B14F-4D97-AF65-F5344CB8AC3E}">
        <p14:creationId xmlns:p14="http://schemas.microsoft.com/office/powerpoint/2010/main" val="413020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4" grpId="0" animBg="1"/>
      <p:bldP spid="58" grpId="0" animBg="1"/>
      <p:bldP spid="67" grpId="0" animBg="1"/>
      <p:bldP spid="8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1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2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3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4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5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6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7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88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Left_Content_Right_v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9">
            <a:extLst>
              <a:ext uri="{FF2B5EF4-FFF2-40B4-BE49-F238E27FC236}">
                <a16:creationId xmlns:a16="http://schemas.microsoft.com/office/drawing/2014/main" id="{39CC6679-DB8C-5BED-D745-B0FDD6C5D1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15720" y="1813143"/>
            <a:ext cx="5861839" cy="445592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A2805C71-15EA-B922-7F87-DB1141E21E1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15720" y="836046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953842F6-228C-E335-4D4B-8463FFE4F6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15720" y="1148607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29D5CAE1-78E8-F224-ECCE-98BAC18F4C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2371" y="0"/>
            <a:ext cx="4451473" cy="6858000"/>
          </a:xfrm>
          <a:custGeom>
            <a:avLst/>
            <a:gdLst>
              <a:gd name="connsiteX0" fmla="*/ 0 w 9710784"/>
              <a:gd name="connsiteY0" fmla="*/ 0 h 10972800"/>
              <a:gd name="connsiteX1" fmla="*/ 9236054 w 9710784"/>
              <a:gd name="connsiteY1" fmla="*/ 0 h 10972800"/>
              <a:gd name="connsiteX2" fmla="*/ 9236054 w 9710784"/>
              <a:gd name="connsiteY2" fmla="*/ 10972800 h 10972800"/>
              <a:gd name="connsiteX3" fmla="*/ 0 w 9710784"/>
              <a:gd name="connsiteY3" fmla="*/ 10972800 h 1097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10784" h="10972800">
                <a:moveTo>
                  <a:pt x="0" y="0"/>
                </a:moveTo>
                <a:lnTo>
                  <a:pt x="9236054" y="0"/>
                </a:lnTo>
                <a:cubicBezTo>
                  <a:pt x="11056780" y="4172747"/>
                  <a:pt x="6885660" y="6916377"/>
                  <a:pt x="9236054" y="10972800"/>
                </a:cubicBezTo>
                <a:lnTo>
                  <a:pt x="0" y="10972800"/>
                </a:lnTo>
                <a:close/>
              </a:path>
            </a:pathLst>
          </a:custGeom>
          <a:solidFill>
            <a:schemeClr val="bg1">
              <a:lumMod val="95000"/>
              <a:alpha val="45000"/>
            </a:schemeClr>
          </a:solidFill>
          <a:effectLst/>
        </p:spPr>
        <p:txBody>
          <a:bodyPr wrap="square">
            <a:noAutofit/>
          </a:bodyPr>
          <a:lstStyle>
            <a:lvl1pPr marL="0" indent="0" algn="ctr">
              <a:buNone/>
              <a:defRPr sz="105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C3DD0102-161D-D0EC-E556-CC19A1D920B0}"/>
              </a:ext>
            </a:extLst>
          </p:cNvPr>
          <p:cNvSpPr/>
          <p:nvPr userDrawn="1"/>
        </p:nvSpPr>
        <p:spPr>
          <a:xfrm rot="16200000" flipH="1" flipV="1">
            <a:off x="-630895" y="1203266"/>
            <a:ext cx="6858001" cy="4451472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77038" h="8652599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  <a:lnTo>
                  <a:pt x="19477038" y="8652599"/>
                </a:lnTo>
                <a:lnTo>
                  <a:pt x="0" y="8652599"/>
                </a:lnTo>
                <a:lnTo>
                  <a:pt x="0" y="422999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45813"/>
                </a:srgbClr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FFB6FB3B-0C8D-1B94-B1E6-95DC4D13F7A7}"/>
              </a:ext>
            </a:extLst>
          </p:cNvPr>
          <p:cNvSpPr/>
          <p:nvPr userDrawn="1"/>
        </p:nvSpPr>
        <p:spPr>
          <a:xfrm rot="16200000" flipH="1" flipV="1">
            <a:off x="141263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37899DFF-60E8-7179-0927-BBADC9AAE17F}"/>
              </a:ext>
            </a:extLst>
          </p:cNvPr>
          <p:cNvSpPr/>
          <p:nvPr userDrawn="1"/>
        </p:nvSpPr>
        <p:spPr>
          <a:xfrm rot="16200000" flipH="1" flipV="1">
            <a:off x="1506908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EF38BE0B-000E-FDAF-88DB-C1AB2D5FBDAD}"/>
              </a:ext>
            </a:extLst>
          </p:cNvPr>
          <p:cNvSpPr/>
          <p:nvPr userDrawn="1"/>
        </p:nvSpPr>
        <p:spPr>
          <a:xfrm rot="16200000" flipH="1" flipV="1">
            <a:off x="1601177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1F2A10D2-2512-6399-CFE7-504A16B5913C}"/>
              </a:ext>
            </a:extLst>
          </p:cNvPr>
          <p:cNvSpPr/>
          <p:nvPr userDrawn="1"/>
        </p:nvSpPr>
        <p:spPr>
          <a:xfrm rot="16200000" flipH="1" flipV="1">
            <a:off x="1695446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FA21EA-8448-3F57-460D-BF129C886D97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82526EE-36D7-1838-0A1B-D17235DE16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04BAD94E-A0B1-CC7F-6C7E-854CC35855F8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80989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With_Background_Image_v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A776A2A-F280-9799-6A00-CFE4DF53401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02322" y="1376525"/>
            <a:ext cx="5861839" cy="445592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02322" y="399428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2322" y="711989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E7156A-A58C-409E-9430-843E96F7DE7E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73D9549-9C9B-5042-99F5-F2072C523D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D551A868-D262-6005-B4B7-55E05E93A4C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59672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ation_3_Option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>
            <a:extLst>
              <a:ext uri="{FF2B5EF4-FFF2-40B4-BE49-F238E27FC236}">
                <a16:creationId xmlns:a16="http://schemas.microsoft.com/office/drawing/2014/main" id="{D8F8594A-7F89-8E16-37EA-D5BE4DF79814}"/>
              </a:ext>
            </a:extLst>
          </p:cNvPr>
          <p:cNvSpPr/>
          <p:nvPr userDrawn="1"/>
        </p:nvSpPr>
        <p:spPr>
          <a:xfrm rot="16200000" flipH="1" flipV="1">
            <a:off x="41502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141FE439-2FE8-2327-92F2-A0CB547E835B}"/>
              </a:ext>
            </a:extLst>
          </p:cNvPr>
          <p:cNvSpPr/>
          <p:nvPr userDrawn="1"/>
        </p:nvSpPr>
        <p:spPr>
          <a:xfrm rot="16200000" flipH="1" flipV="1">
            <a:off x="135771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DA8B6481-9ACC-F48C-2368-04E4799B2D8A}"/>
              </a:ext>
            </a:extLst>
          </p:cNvPr>
          <p:cNvSpPr/>
          <p:nvPr userDrawn="1"/>
        </p:nvSpPr>
        <p:spPr>
          <a:xfrm rot="16200000" flipH="1" flipV="1">
            <a:off x="230040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C070492E-B847-4C1A-D328-3FFFBEE72C40}"/>
              </a:ext>
            </a:extLst>
          </p:cNvPr>
          <p:cNvSpPr/>
          <p:nvPr userDrawn="1"/>
        </p:nvSpPr>
        <p:spPr>
          <a:xfrm rot="16200000" flipH="1" flipV="1">
            <a:off x="32430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3ADED525-A5EF-0E3B-4B5A-4685097E3839}"/>
              </a:ext>
            </a:extLst>
          </p:cNvPr>
          <p:cNvSpPr/>
          <p:nvPr userDrawn="1"/>
        </p:nvSpPr>
        <p:spPr>
          <a:xfrm rot="16200000" flipH="1" flipV="1">
            <a:off x="-1313295" y="1885668"/>
            <a:ext cx="6858001" cy="3086668"/>
          </a:xfrm>
          <a:custGeom>
            <a:avLst/>
            <a:gdLst>
              <a:gd name="connsiteX0" fmla="*/ 0 w 6858001"/>
              <a:gd name="connsiteY0" fmla="*/ 3086668 h 3086668"/>
              <a:gd name="connsiteX1" fmla="*/ 0 w 6858001"/>
              <a:gd name="connsiteY1" fmla="*/ 217619 h 3086668"/>
              <a:gd name="connsiteX2" fmla="*/ 6858001 w 6858001"/>
              <a:gd name="connsiteY2" fmla="*/ 217619 h 3086668"/>
              <a:gd name="connsiteX3" fmla="*/ 6858001 w 6858001"/>
              <a:gd name="connsiteY3" fmla="*/ 3086668 h 3086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3086668">
                <a:moveTo>
                  <a:pt x="0" y="3086668"/>
                </a:moveTo>
                <a:lnTo>
                  <a:pt x="0" y="217619"/>
                </a:lnTo>
                <a:cubicBezTo>
                  <a:pt x="2607967" y="-617011"/>
                  <a:pt x="4322737" y="1295051"/>
                  <a:pt x="6858001" y="217619"/>
                </a:cubicBezTo>
                <a:lnTo>
                  <a:pt x="6858001" y="3086668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75000"/>
                </a:srgbClr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9D90305-C8C5-74CA-61BC-AA49744499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9373" y="3492100"/>
            <a:ext cx="6670242" cy="28297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9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9 pt, @ 1.5 line height.</a:t>
            </a:r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6BC18A38-418E-4A4C-3557-D0FA0024B1A5}"/>
              </a:ext>
            </a:extLst>
          </p:cNvPr>
          <p:cNvSpPr/>
          <p:nvPr userDrawn="1"/>
        </p:nvSpPr>
        <p:spPr>
          <a:xfrm>
            <a:off x="1086260" y="892192"/>
            <a:ext cx="3465862" cy="5073612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3C79124A-551E-C642-266A-C1171F955E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1932" y="2207266"/>
            <a:ext cx="3022262" cy="3451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pt, @ 1.5 line height.</a:t>
            </a:r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117FE09B-3000-9742-A790-574FF5FD228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21933" y="1199322"/>
            <a:ext cx="30488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187B426B-86EA-7E1F-FF2A-85A084D630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1933" y="1534005"/>
            <a:ext cx="30488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B42476-82A0-7BEC-1AFE-CA385E268A8B}"/>
              </a:ext>
            </a:extLst>
          </p:cNvPr>
          <p:cNvSpPr txBox="1"/>
          <p:nvPr/>
        </p:nvSpPr>
        <p:spPr>
          <a:xfrm>
            <a:off x="4981624" y="93086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Included Formats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293F261-2335-C765-62B2-F4C28F0CCAFC}"/>
              </a:ext>
            </a:extLst>
          </p:cNvPr>
          <p:cNvSpPr/>
          <p:nvPr userDrawn="1"/>
        </p:nvSpPr>
        <p:spPr>
          <a:xfrm>
            <a:off x="7411370" y="1301054"/>
            <a:ext cx="1920871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8F79617-0C47-2B9C-48EF-E76011EE6D40}"/>
              </a:ext>
            </a:extLst>
          </p:cNvPr>
          <p:cNvSpPr/>
          <p:nvPr userDrawn="1"/>
        </p:nvSpPr>
        <p:spPr>
          <a:xfrm>
            <a:off x="9683821" y="1301054"/>
            <a:ext cx="2015981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C2FFB0E-9B9F-E3A9-7EA7-1E2118C323B0}"/>
              </a:ext>
            </a:extLst>
          </p:cNvPr>
          <p:cNvSpPr/>
          <p:nvPr userDrawn="1"/>
        </p:nvSpPr>
        <p:spPr>
          <a:xfrm>
            <a:off x="5099890" y="1301054"/>
            <a:ext cx="1944226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Text Placeholder 76">
            <a:extLst>
              <a:ext uri="{FF2B5EF4-FFF2-40B4-BE49-F238E27FC236}">
                <a16:creationId xmlns:a16="http://schemas.microsoft.com/office/drawing/2014/main" id="{51AE357B-BA46-D4A8-F059-DCA4C61E0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4308" y="1429783"/>
            <a:ext cx="1552774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48" name="Text Placeholder 79">
            <a:extLst>
              <a:ext uri="{FF2B5EF4-FFF2-40B4-BE49-F238E27FC236}">
                <a16:creationId xmlns:a16="http://schemas.microsoft.com/office/drawing/2014/main" id="{2495AF15-AE23-3FC7-0F6B-793D7DCE7F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08641" y="2075576"/>
            <a:ext cx="1933812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49" name="Text Placeholder 76">
            <a:extLst>
              <a:ext uri="{FF2B5EF4-FFF2-40B4-BE49-F238E27FC236}">
                <a16:creationId xmlns:a16="http://schemas.microsoft.com/office/drawing/2014/main" id="{7B1662A5-1828-CB77-27F1-544E32F5111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794925" y="1429783"/>
            <a:ext cx="1552774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50" name="Text Placeholder 79">
            <a:extLst>
              <a:ext uri="{FF2B5EF4-FFF2-40B4-BE49-F238E27FC236}">
                <a16:creationId xmlns:a16="http://schemas.microsoft.com/office/drawing/2014/main" id="{0F7C2095-7A15-3682-7E36-0CE72D74AF2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399258" y="2075576"/>
            <a:ext cx="1933812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1" name="Text Placeholder 76">
            <a:extLst>
              <a:ext uri="{FF2B5EF4-FFF2-40B4-BE49-F238E27FC236}">
                <a16:creationId xmlns:a16="http://schemas.microsoft.com/office/drawing/2014/main" id="{C599E192-9B4C-78B6-7489-73AF40E750E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169744" y="1429783"/>
            <a:ext cx="155277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3</a:t>
            </a:r>
          </a:p>
        </p:txBody>
      </p:sp>
      <p:sp>
        <p:nvSpPr>
          <p:cNvPr id="52" name="Text Placeholder 79">
            <a:extLst>
              <a:ext uri="{FF2B5EF4-FFF2-40B4-BE49-F238E27FC236}">
                <a16:creationId xmlns:a16="http://schemas.microsoft.com/office/drawing/2014/main" id="{EFDE1496-CAC6-E080-1889-843184570E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774077" y="2075576"/>
            <a:ext cx="1933812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F5B2C71-8FEE-B5F4-E578-1324BD6F4EBD}"/>
              </a:ext>
            </a:extLst>
          </p:cNvPr>
          <p:cNvSpPr txBox="1"/>
          <p:nvPr userDrawn="1"/>
        </p:nvSpPr>
        <p:spPr>
          <a:xfrm>
            <a:off x="4981624" y="318432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Strategy &amp; Rationale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D97E3D6-F69E-073C-02AD-3463D91C96EB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9" name="Graphic 58">
            <a:extLst>
              <a:ext uri="{FF2B5EF4-FFF2-40B4-BE49-F238E27FC236}">
                <a16:creationId xmlns:a16="http://schemas.microsoft.com/office/drawing/2014/main" id="{0AF5AB43-B6A5-E6BF-FB82-2CAE696768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0" name="Slide Number Placeholder 4">
            <a:extLst>
              <a:ext uri="{FF2B5EF4-FFF2-40B4-BE49-F238E27FC236}">
                <a16:creationId xmlns:a16="http://schemas.microsoft.com/office/drawing/2014/main" id="{DAB4A3E9-D52B-9A71-E7AD-B9270C84DCB7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75141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ation_2_Option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>
            <a:extLst>
              <a:ext uri="{FF2B5EF4-FFF2-40B4-BE49-F238E27FC236}">
                <a16:creationId xmlns:a16="http://schemas.microsoft.com/office/drawing/2014/main" id="{D8F8594A-7F89-8E16-37EA-D5BE4DF79814}"/>
              </a:ext>
            </a:extLst>
          </p:cNvPr>
          <p:cNvSpPr/>
          <p:nvPr userDrawn="1"/>
        </p:nvSpPr>
        <p:spPr>
          <a:xfrm rot="16200000" flipH="1" flipV="1">
            <a:off x="41502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141FE439-2FE8-2327-92F2-A0CB547E835B}"/>
              </a:ext>
            </a:extLst>
          </p:cNvPr>
          <p:cNvSpPr/>
          <p:nvPr userDrawn="1"/>
        </p:nvSpPr>
        <p:spPr>
          <a:xfrm rot="16200000" flipH="1" flipV="1">
            <a:off x="135771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DA8B6481-9ACC-F48C-2368-04E4799B2D8A}"/>
              </a:ext>
            </a:extLst>
          </p:cNvPr>
          <p:cNvSpPr/>
          <p:nvPr userDrawn="1"/>
        </p:nvSpPr>
        <p:spPr>
          <a:xfrm rot="16200000" flipH="1" flipV="1">
            <a:off x="230040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C070492E-B847-4C1A-D328-3FFFBEE72C40}"/>
              </a:ext>
            </a:extLst>
          </p:cNvPr>
          <p:cNvSpPr/>
          <p:nvPr userDrawn="1"/>
        </p:nvSpPr>
        <p:spPr>
          <a:xfrm rot="16200000" flipH="1" flipV="1">
            <a:off x="32430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3ADED525-A5EF-0E3B-4B5A-4685097E3839}"/>
              </a:ext>
            </a:extLst>
          </p:cNvPr>
          <p:cNvSpPr/>
          <p:nvPr userDrawn="1"/>
        </p:nvSpPr>
        <p:spPr>
          <a:xfrm rot="16200000" flipH="1" flipV="1">
            <a:off x="-1313295" y="1885668"/>
            <a:ext cx="6858001" cy="3086668"/>
          </a:xfrm>
          <a:custGeom>
            <a:avLst/>
            <a:gdLst>
              <a:gd name="connsiteX0" fmla="*/ 0 w 6858001"/>
              <a:gd name="connsiteY0" fmla="*/ 3086668 h 3086668"/>
              <a:gd name="connsiteX1" fmla="*/ 0 w 6858001"/>
              <a:gd name="connsiteY1" fmla="*/ 217619 h 3086668"/>
              <a:gd name="connsiteX2" fmla="*/ 6858001 w 6858001"/>
              <a:gd name="connsiteY2" fmla="*/ 217619 h 3086668"/>
              <a:gd name="connsiteX3" fmla="*/ 6858001 w 6858001"/>
              <a:gd name="connsiteY3" fmla="*/ 3086668 h 3086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3086668">
                <a:moveTo>
                  <a:pt x="0" y="3086668"/>
                </a:moveTo>
                <a:lnTo>
                  <a:pt x="0" y="217619"/>
                </a:lnTo>
                <a:cubicBezTo>
                  <a:pt x="2607967" y="-617011"/>
                  <a:pt x="4322737" y="1295051"/>
                  <a:pt x="6858001" y="217619"/>
                </a:cubicBezTo>
                <a:lnTo>
                  <a:pt x="6858001" y="3086668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75000"/>
                </a:srgbClr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9D90305-C8C5-74CA-61BC-AA49744499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9373" y="3492100"/>
            <a:ext cx="6670242" cy="28297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9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9 pt, @ 1.5 line height.</a:t>
            </a:r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6BC18A38-418E-4A4C-3557-D0FA0024B1A5}"/>
              </a:ext>
            </a:extLst>
          </p:cNvPr>
          <p:cNvSpPr/>
          <p:nvPr userDrawn="1"/>
        </p:nvSpPr>
        <p:spPr>
          <a:xfrm>
            <a:off x="1086260" y="892192"/>
            <a:ext cx="3465862" cy="5073612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3C79124A-551E-C642-266A-C1171F955E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1932" y="2207266"/>
            <a:ext cx="3022262" cy="3451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117FE09B-3000-9742-A790-574FF5FD228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21933" y="1199322"/>
            <a:ext cx="30488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187B426B-86EA-7E1F-FF2A-85A084D630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1933" y="1534005"/>
            <a:ext cx="30488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B42476-82A0-7BEC-1AFE-CA385E268A8B}"/>
              </a:ext>
            </a:extLst>
          </p:cNvPr>
          <p:cNvSpPr txBox="1"/>
          <p:nvPr/>
        </p:nvSpPr>
        <p:spPr>
          <a:xfrm>
            <a:off x="4981624" y="93086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Included Formats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C2FFB0E-9B9F-E3A9-7EA7-1E2118C323B0}"/>
              </a:ext>
            </a:extLst>
          </p:cNvPr>
          <p:cNvSpPr/>
          <p:nvPr userDrawn="1"/>
        </p:nvSpPr>
        <p:spPr>
          <a:xfrm>
            <a:off x="5099889" y="1301054"/>
            <a:ext cx="2797089" cy="45720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Text Placeholder 76">
            <a:extLst>
              <a:ext uri="{FF2B5EF4-FFF2-40B4-BE49-F238E27FC236}">
                <a16:creationId xmlns:a16="http://schemas.microsoft.com/office/drawing/2014/main" id="{51AE357B-BA46-D4A8-F059-DCA4C61E0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4308" y="1429783"/>
            <a:ext cx="2378042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48" name="Text Placeholder 79">
            <a:extLst>
              <a:ext uri="{FF2B5EF4-FFF2-40B4-BE49-F238E27FC236}">
                <a16:creationId xmlns:a16="http://schemas.microsoft.com/office/drawing/2014/main" id="{2495AF15-AE23-3FC7-0F6B-793D7DCE7F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08641" y="2075576"/>
            <a:ext cx="2788337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F5B2C71-8FEE-B5F4-E578-1324BD6F4EBD}"/>
              </a:ext>
            </a:extLst>
          </p:cNvPr>
          <p:cNvSpPr txBox="1"/>
          <p:nvPr userDrawn="1"/>
        </p:nvSpPr>
        <p:spPr>
          <a:xfrm>
            <a:off x="4981624" y="318432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Strategy &amp; Rationale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4DB299-EDFD-C57C-B1AC-491ECF532136}"/>
              </a:ext>
            </a:extLst>
          </p:cNvPr>
          <p:cNvSpPr/>
          <p:nvPr userDrawn="1"/>
        </p:nvSpPr>
        <p:spPr>
          <a:xfrm>
            <a:off x="8858228" y="1301054"/>
            <a:ext cx="2797089" cy="45720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Text Placeholder 76">
            <a:extLst>
              <a:ext uri="{FF2B5EF4-FFF2-40B4-BE49-F238E27FC236}">
                <a16:creationId xmlns:a16="http://schemas.microsoft.com/office/drawing/2014/main" id="{0297539C-4BD3-28E0-FC32-7D1244226DD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62647" y="1429783"/>
            <a:ext cx="2378042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16" name="Text Placeholder 79">
            <a:extLst>
              <a:ext uri="{FF2B5EF4-FFF2-40B4-BE49-F238E27FC236}">
                <a16:creationId xmlns:a16="http://schemas.microsoft.com/office/drawing/2014/main" id="{9508C52B-3B5E-968D-1D76-A2CF9B02A73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866980" y="2075576"/>
            <a:ext cx="2788337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84D8C1-BF1C-AC5D-E35C-74A33B919EFD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99522C5F-17CD-79C1-6AE3-9F4C28B7E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6" name="Slide Number Placeholder 4">
            <a:extLst>
              <a:ext uri="{FF2B5EF4-FFF2-40B4-BE49-F238E27FC236}">
                <a16:creationId xmlns:a16="http://schemas.microsoft.com/office/drawing/2014/main" id="{86D447F5-D686-808F-2A8F-6B62714C32D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59900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ation_1_Option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>
            <a:extLst>
              <a:ext uri="{FF2B5EF4-FFF2-40B4-BE49-F238E27FC236}">
                <a16:creationId xmlns:a16="http://schemas.microsoft.com/office/drawing/2014/main" id="{D8F8594A-7F89-8E16-37EA-D5BE4DF79814}"/>
              </a:ext>
            </a:extLst>
          </p:cNvPr>
          <p:cNvSpPr/>
          <p:nvPr userDrawn="1"/>
        </p:nvSpPr>
        <p:spPr>
          <a:xfrm rot="16200000" flipH="1" flipV="1">
            <a:off x="41502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141FE439-2FE8-2327-92F2-A0CB547E835B}"/>
              </a:ext>
            </a:extLst>
          </p:cNvPr>
          <p:cNvSpPr/>
          <p:nvPr userDrawn="1"/>
        </p:nvSpPr>
        <p:spPr>
          <a:xfrm rot="16200000" flipH="1" flipV="1">
            <a:off x="135771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DA8B6481-9ACC-F48C-2368-04E4799B2D8A}"/>
              </a:ext>
            </a:extLst>
          </p:cNvPr>
          <p:cNvSpPr/>
          <p:nvPr userDrawn="1"/>
        </p:nvSpPr>
        <p:spPr>
          <a:xfrm rot="16200000" flipH="1" flipV="1">
            <a:off x="230040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C070492E-B847-4C1A-D328-3FFFBEE72C40}"/>
              </a:ext>
            </a:extLst>
          </p:cNvPr>
          <p:cNvSpPr/>
          <p:nvPr userDrawn="1"/>
        </p:nvSpPr>
        <p:spPr>
          <a:xfrm rot="16200000" flipH="1" flipV="1">
            <a:off x="32430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3ADED525-A5EF-0E3B-4B5A-4685097E3839}"/>
              </a:ext>
            </a:extLst>
          </p:cNvPr>
          <p:cNvSpPr/>
          <p:nvPr userDrawn="1"/>
        </p:nvSpPr>
        <p:spPr>
          <a:xfrm rot="16200000" flipH="1" flipV="1">
            <a:off x="-1313295" y="1885668"/>
            <a:ext cx="6858001" cy="3086668"/>
          </a:xfrm>
          <a:custGeom>
            <a:avLst/>
            <a:gdLst>
              <a:gd name="connsiteX0" fmla="*/ 0 w 6858001"/>
              <a:gd name="connsiteY0" fmla="*/ 3086668 h 3086668"/>
              <a:gd name="connsiteX1" fmla="*/ 0 w 6858001"/>
              <a:gd name="connsiteY1" fmla="*/ 217619 h 3086668"/>
              <a:gd name="connsiteX2" fmla="*/ 6858001 w 6858001"/>
              <a:gd name="connsiteY2" fmla="*/ 217619 h 3086668"/>
              <a:gd name="connsiteX3" fmla="*/ 6858001 w 6858001"/>
              <a:gd name="connsiteY3" fmla="*/ 3086668 h 3086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3086668">
                <a:moveTo>
                  <a:pt x="0" y="3086668"/>
                </a:moveTo>
                <a:lnTo>
                  <a:pt x="0" y="217619"/>
                </a:lnTo>
                <a:cubicBezTo>
                  <a:pt x="2607967" y="-617011"/>
                  <a:pt x="4322737" y="1295051"/>
                  <a:pt x="6858001" y="217619"/>
                </a:cubicBezTo>
                <a:lnTo>
                  <a:pt x="6858001" y="3086668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75000"/>
                </a:srgbClr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9D90305-C8C5-74CA-61BC-AA49744499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89373" y="3492100"/>
            <a:ext cx="6670242" cy="28297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9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9 pt, @ 1.5 line height.</a:t>
            </a:r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6BC18A38-418E-4A4C-3557-D0FA0024B1A5}"/>
              </a:ext>
            </a:extLst>
          </p:cNvPr>
          <p:cNvSpPr/>
          <p:nvPr userDrawn="1"/>
        </p:nvSpPr>
        <p:spPr>
          <a:xfrm>
            <a:off x="1086260" y="892192"/>
            <a:ext cx="3465862" cy="5073612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3C79124A-551E-C642-266A-C1171F955E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1932" y="2207266"/>
            <a:ext cx="3022262" cy="3451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117FE09B-3000-9742-A790-574FF5FD228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21933" y="1199322"/>
            <a:ext cx="30488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187B426B-86EA-7E1F-FF2A-85A084D630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1933" y="1534005"/>
            <a:ext cx="30488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B42476-82A0-7BEC-1AFE-CA385E268A8B}"/>
              </a:ext>
            </a:extLst>
          </p:cNvPr>
          <p:cNvSpPr txBox="1"/>
          <p:nvPr/>
        </p:nvSpPr>
        <p:spPr>
          <a:xfrm>
            <a:off x="4981624" y="93086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Included Formats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C2FFB0E-9B9F-E3A9-7EA7-1E2118C323B0}"/>
              </a:ext>
            </a:extLst>
          </p:cNvPr>
          <p:cNvSpPr/>
          <p:nvPr userDrawn="1"/>
        </p:nvSpPr>
        <p:spPr>
          <a:xfrm>
            <a:off x="5099889" y="1301054"/>
            <a:ext cx="2797089" cy="45720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Text Placeholder 76">
            <a:extLst>
              <a:ext uri="{FF2B5EF4-FFF2-40B4-BE49-F238E27FC236}">
                <a16:creationId xmlns:a16="http://schemas.microsoft.com/office/drawing/2014/main" id="{51AE357B-BA46-D4A8-F059-DCA4C61E0F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4308" y="1429783"/>
            <a:ext cx="2378042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48" name="Text Placeholder 79">
            <a:extLst>
              <a:ext uri="{FF2B5EF4-FFF2-40B4-BE49-F238E27FC236}">
                <a16:creationId xmlns:a16="http://schemas.microsoft.com/office/drawing/2014/main" id="{2495AF15-AE23-3FC7-0F6B-793D7DCE7F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08641" y="2075576"/>
            <a:ext cx="2788337" cy="6717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1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F5B2C71-8FEE-B5F4-E578-1324BD6F4EBD}"/>
              </a:ext>
            </a:extLst>
          </p:cNvPr>
          <p:cNvSpPr txBox="1"/>
          <p:nvPr userDrawn="1"/>
        </p:nvSpPr>
        <p:spPr>
          <a:xfrm>
            <a:off x="4981624" y="3184324"/>
            <a:ext cx="62759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effectLst/>
                <a:latin typeface="Poppins" pitchFamily="2" charset="77"/>
                <a:cs typeface="Poppins" pitchFamily="2" charset="77"/>
              </a:rPr>
              <a:t>Strategy &amp; Rationale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BC015D6-AACD-0C53-9EAF-D38AA348881A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1EE172C5-2DC6-DD86-C405-FDBB4B559B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8" name="Slide Number Placeholder 4">
            <a:extLst>
              <a:ext uri="{FF2B5EF4-FFF2-40B4-BE49-F238E27FC236}">
                <a16:creationId xmlns:a16="http://schemas.microsoft.com/office/drawing/2014/main" id="{DB19C169-C215-1C62-1A84-6FAB53C4A29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15226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And_Content_Right_v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>
            <a:extLst>
              <a:ext uri="{FF2B5EF4-FFF2-40B4-BE49-F238E27FC236}">
                <a16:creationId xmlns:a16="http://schemas.microsoft.com/office/drawing/2014/main" id="{D8F8594A-7F89-8E16-37EA-D5BE4DF79814}"/>
              </a:ext>
            </a:extLst>
          </p:cNvPr>
          <p:cNvSpPr/>
          <p:nvPr userDrawn="1"/>
        </p:nvSpPr>
        <p:spPr>
          <a:xfrm rot="16200000" flipH="1" flipV="1">
            <a:off x="41502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141FE439-2FE8-2327-92F2-A0CB547E835B}"/>
              </a:ext>
            </a:extLst>
          </p:cNvPr>
          <p:cNvSpPr/>
          <p:nvPr userDrawn="1"/>
        </p:nvSpPr>
        <p:spPr>
          <a:xfrm rot="16200000" flipH="1" flipV="1">
            <a:off x="135771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DA8B6481-9ACC-F48C-2368-04E4799B2D8A}"/>
              </a:ext>
            </a:extLst>
          </p:cNvPr>
          <p:cNvSpPr/>
          <p:nvPr userDrawn="1"/>
        </p:nvSpPr>
        <p:spPr>
          <a:xfrm rot="16200000" flipH="1" flipV="1">
            <a:off x="230040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C070492E-B847-4C1A-D328-3FFFBEE72C40}"/>
              </a:ext>
            </a:extLst>
          </p:cNvPr>
          <p:cNvSpPr/>
          <p:nvPr userDrawn="1"/>
        </p:nvSpPr>
        <p:spPr>
          <a:xfrm rot="16200000" flipH="1" flipV="1">
            <a:off x="32430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3ADED525-A5EF-0E3B-4B5A-4685097E3839}"/>
              </a:ext>
            </a:extLst>
          </p:cNvPr>
          <p:cNvSpPr/>
          <p:nvPr userDrawn="1"/>
        </p:nvSpPr>
        <p:spPr>
          <a:xfrm rot="16200000" flipH="1" flipV="1">
            <a:off x="-1313295" y="1885668"/>
            <a:ext cx="6858001" cy="3086668"/>
          </a:xfrm>
          <a:custGeom>
            <a:avLst/>
            <a:gdLst>
              <a:gd name="connsiteX0" fmla="*/ 0 w 6858001"/>
              <a:gd name="connsiteY0" fmla="*/ 3086668 h 3086668"/>
              <a:gd name="connsiteX1" fmla="*/ 0 w 6858001"/>
              <a:gd name="connsiteY1" fmla="*/ 217619 h 3086668"/>
              <a:gd name="connsiteX2" fmla="*/ 6858001 w 6858001"/>
              <a:gd name="connsiteY2" fmla="*/ 217619 h 3086668"/>
              <a:gd name="connsiteX3" fmla="*/ 6858001 w 6858001"/>
              <a:gd name="connsiteY3" fmla="*/ 3086668 h 3086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3086668">
                <a:moveTo>
                  <a:pt x="0" y="3086668"/>
                </a:moveTo>
                <a:lnTo>
                  <a:pt x="0" y="217619"/>
                </a:lnTo>
                <a:cubicBezTo>
                  <a:pt x="2607967" y="-617011"/>
                  <a:pt x="4322737" y="1295051"/>
                  <a:pt x="6858001" y="217619"/>
                </a:cubicBezTo>
                <a:lnTo>
                  <a:pt x="6858001" y="3086668"/>
                </a:lnTo>
                <a:close/>
              </a:path>
            </a:pathLst>
          </a:custGeom>
          <a:gradFill flip="none" rotWithShape="1">
            <a:gsLst>
              <a:gs pos="2000">
                <a:srgbClr val="0BDFED">
                  <a:alpha val="75000"/>
                </a:srgbClr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6BC18A38-418E-4A4C-3557-D0FA0024B1A5}"/>
              </a:ext>
            </a:extLst>
          </p:cNvPr>
          <p:cNvSpPr/>
          <p:nvPr userDrawn="1"/>
        </p:nvSpPr>
        <p:spPr>
          <a:xfrm>
            <a:off x="1086260" y="892192"/>
            <a:ext cx="3465862" cy="5073612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3C79124A-551E-C642-266A-C1171F955E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1932" y="2207266"/>
            <a:ext cx="3022262" cy="34514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117FE09B-3000-9742-A790-574FF5FD228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21933" y="1199322"/>
            <a:ext cx="30488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187B426B-86EA-7E1F-FF2A-85A084D630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1933" y="1534005"/>
            <a:ext cx="30488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BC015D6-AACD-0C53-9EAF-D38AA348881A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1EE172C5-2DC6-DD86-C405-FDBB4B559B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8" name="Slide Number Placeholder 4">
            <a:extLst>
              <a:ext uri="{FF2B5EF4-FFF2-40B4-BE49-F238E27FC236}">
                <a16:creationId xmlns:a16="http://schemas.microsoft.com/office/drawing/2014/main" id="{DB19C169-C215-1C62-1A84-6FAB53C4A29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Text Placeholder 79">
            <a:extLst>
              <a:ext uri="{FF2B5EF4-FFF2-40B4-BE49-F238E27FC236}">
                <a16:creationId xmlns:a16="http://schemas.microsoft.com/office/drawing/2014/main" id="{52473521-E78E-BDED-9B83-35430D393D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09537" y="989199"/>
            <a:ext cx="6156182" cy="497660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</p:spTree>
    <p:extLst>
      <p:ext uri="{BB962C8B-B14F-4D97-AF65-F5344CB8AC3E}">
        <p14:creationId xmlns:p14="http://schemas.microsoft.com/office/powerpoint/2010/main" val="74302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_With_Stack_Rank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1FCDC402-B219-4C38-E083-AA91333E12C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4234" y="1279527"/>
            <a:ext cx="1281781" cy="1512649"/>
          </a:xfrm>
          <a:prstGeom prst="roundRect">
            <a:avLst>
              <a:gd name="adj" fmla="val 3552"/>
            </a:avLst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1270000" dist="1460500" dir="5400000" sx="90000" sy="90000" algn="t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Rectangle: Rounded Corners 2">
            <a:extLst>
              <a:ext uri="{FF2B5EF4-FFF2-40B4-BE49-F238E27FC236}">
                <a16:creationId xmlns:a16="http://schemas.microsoft.com/office/drawing/2014/main" id="{A4A38124-69EA-FC0D-8A5C-3CC48A56DE0F}"/>
              </a:ext>
            </a:extLst>
          </p:cNvPr>
          <p:cNvSpPr/>
          <p:nvPr userDrawn="1"/>
        </p:nvSpPr>
        <p:spPr>
          <a:xfrm>
            <a:off x="4175595" y="855772"/>
            <a:ext cx="3726732" cy="5423395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: Rounded Corners 2">
            <a:extLst>
              <a:ext uri="{FF2B5EF4-FFF2-40B4-BE49-F238E27FC236}">
                <a16:creationId xmlns:a16="http://schemas.microsoft.com/office/drawing/2014/main" id="{57D21708-016C-B802-5745-BDD0B7C4D742}"/>
              </a:ext>
            </a:extLst>
          </p:cNvPr>
          <p:cNvSpPr/>
          <p:nvPr userDrawn="1"/>
        </p:nvSpPr>
        <p:spPr>
          <a:xfrm>
            <a:off x="6646543" y="285683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FFE836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AA525FD-9467-567C-F936-3A73A438D398}"/>
              </a:ext>
            </a:extLst>
          </p:cNvPr>
          <p:cNvSpPr txBox="1">
            <a:spLocks/>
          </p:cNvSpPr>
          <p:nvPr userDrawn="1"/>
        </p:nvSpPr>
        <p:spPr>
          <a:xfrm>
            <a:off x="6646543" y="821831"/>
            <a:ext cx="1408879" cy="248412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bg2">
                    <a:lumMod val="90000"/>
                  </a:schemeClr>
                </a:solidFill>
                <a:latin typeface="Poppins" pitchFamily="2" charset="77"/>
                <a:cs typeface="Poppins" pitchFamily="2" charset="77"/>
              </a:rPr>
              <a:t>Subtotal</a:t>
            </a:r>
            <a:endParaRPr lang="id-ID" sz="1100" dirty="0">
              <a:solidFill>
                <a:schemeClr val="bg2">
                  <a:lumMod val="9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90773D1-8CE8-E176-614F-E9C61539C7A9}"/>
              </a:ext>
            </a:extLst>
          </p:cNvPr>
          <p:cNvSpPr txBox="1">
            <a:spLocks/>
          </p:cNvSpPr>
          <p:nvPr userDrawn="1"/>
        </p:nvSpPr>
        <p:spPr>
          <a:xfrm>
            <a:off x="8055423" y="353790"/>
            <a:ext cx="2547818" cy="393774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Predictor Values</a:t>
            </a:r>
            <a:endParaRPr lang="id-ID" sz="16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DC83FA4-8BE3-E67C-E1F7-6A3DAB23F83D}"/>
              </a:ext>
            </a:extLst>
          </p:cNvPr>
          <p:cNvCxnSpPr>
            <a:cxnSpLocks/>
          </p:cNvCxnSpPr>
          <p:nvPr userDrawn="1"/>
        </p:nvCxnSpPr>
        <p:spPr>
          <a:xfrm>
            <a:off x="8130443" y="505334"/>
            <a:ext cx="307998" cy="0"/>
          </a:xfrm>
          <a:prstGeom prst="line">
            <a:avLst/>
          </a:prstGeom>
          <a:ln w="19050">
            <a:gradFill>
              <a:gsLst>
                <a:gs pos="0">
                  <a:schemeClr val="bg2">
                    <a:lumMod val="90000"/>
                  </a:schemeClr>
                </a:gs>
                <a:gs pos="100000">
                  <a:srgbClr val="FFE836"/>
                </a:gs>
              </a:gsLst>
              <a:lin ang="10800000" scaled="0"/>
            </a:gra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7968264-8B49-ADBA-EFEF-CDE7500FA72B}"/>
              </a:ext>
            </a:extLst>
          </p:cNvPr>
          <p:cNvCxnSpPr>
            <a:cxnSpLocks/>
          </p:cNvCxnSpPr>
          <p:nvPr userDrawn="1"/>
        </p:nvCxnSpPr>
        <p:spPr>
          <a:xfrm>
            <a:off x="10215563" y="515885"/>
            <a:ext cx="309746" cy="0"/>
          </a:xfrm>
          <a:prstGeom prst="line">
            <a:avLst/>
          </a:prstGeom>
          <a:ln w="19050">
            <a:gradFill>
              <a:gsLst>
                <a:gs pos="0">
                  <a:srgbClr val="0BDFED"/>
                </a:gs>
                <a:gs pos="100000">
                  <a:schemeClr val="bg2">
                    <a:lumMod val="90000"/>
                  </a:schemeClr>
                </a:gs>
              </a:gsLst>
              <a:lin ang="10800000" scaled="0"/>
            </a:gra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CAAB0AD0-0034-A46F-313F-9EBAC990E034}"/>
              </a:ext>
            </a:extLst>
          </p:cNvPr>
          <p:cNvSpPr txBox="1">
            <a:spLocks/>
          </p:cNvSpPr>
          <p:nvPr userDrawn="1"/>
        </p:nvSpPr>
        <p:spPr>
          <a:xfrm>
            <a:off x="4362339" y="992738"/>
            <a:ext cx="1767904" cy="338819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Positive</a:t>
            </a:r>
            <a:endParaRPr lang="id-ID" sz="1800" dirty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68473EEA-F81C-26A4-1D14-C7E07E23C3B1}"/>
              </a:ext>
            </a:extLst>
          </p:cNvPr>
          <p:cNvSpPr txBox="1">
            <a:spLocks/>
          </p:cNvSpPr>
          <p:nvPr userDrawn="1"/>
        </p:nvSpPr>
        <p:spPr>
          <a:xfrm>
            <a:off x="2362523" y="2380052"/>
            <a:ext cx="1409977" cy="338819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Propensity Score</a:t>
            </a:r>
            <a:endParaRPr lang="id-ID" sz="11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AF65BA45-83A7-D135-1D39-281271BECB61}"/>
              </a:ext>
            </a:extLst>
          </p:cNvPr>
          <p:cNvSpPr txBox="1">
            <a:spLocks/>
          </p:cNvSpPr>
          <p:nvPr/>
        </p:nvSpPr>
        <p:spPr>
          <a:xfrm>
            <a:off x="2375634" y="1731913"/>
            <a:ext cx="526744" cy="174740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" dirty="0">
                <a:solidFill>
                  <a:schemeClr val="bg2">
                    <a:lumMod val="90000"/>
                  </a:schemeClr>
                </a:solidFill>
                <a:latin typeface="Poppins" pitchFamily="2" charset="77"/>
                <a:cs typeface="Poppins" pitchFamily="2" charset="77"/>
              </a:rPr>
              <a:t>Positive</a:t>
            </a:r>
            <a:endParaRPr lang="id-ID" sz="600" dirty="0">
              <a:solidFill>
                <a:schemeClr val="bg2">
                  <a:lumMod val="9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FF8AFA5-FA97-F055-E8C0-AC6BB192B068}"/>
              </a:ext>
            </a:extLst>
          </p:cNvPr>
          <p:cNvCxnSpPr>
            <a:cxnSpLocks/>
          </p:cNvCxnSpPr>
          <p:nvPr userDrawn="1"/>
        </p:nvCxnSpPr>
        <p:spPr>
          <a:xfrm flipH="1">
            <a:off x="2362527" y="1319232"/>
            <a:ext cx="1409975" cy="0"/>
          </a:xfrm>
          <a:prstGeom prst="line">
            <a:avLst/>
          </a:prstGeom>
          <a:ln w="12700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3E6EBC1F-293A-2C1E-82D4-9620C0BAAA83}"/>
              </a:ext>
            </a:extLst>
          </p:cNvPr>
          <p:cNvSpPr txBox="1"/>
          <p:nvPr userDrawn="1"/>
        </p:nvSpPr>
        <p:spPr>
          <a:xfrm>
            <a:off x="2832534" y="1432929"/>
            <a:ext cx="253240" cy="343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>
                <a:solidFill>
                  <a:schemeClr val="bg1"/>
                </a:solidFill>
                <a:effectLst/>
                <a:latin typeface="Montserrat Medium" pitchFamily="2" charset="77"/>
              </a:rPr>
              <a:t>+</a:t>
            </a:r>
            <a:endParaRPr lang="en-US" sz="1200" b="1" dirty="0">
              <a:solidFill>
                <a:schemeClr val="bg1"/>
              </a:solidFill>
              <a:latin typeface="Montserrat Medium" pitchFamily="2" charset="77"/>
            </a:endParaRPr>
          </a:p>
        </p:txBody>
      </p:sp>
      <p:sp>
        <p:nvSpPr>
          <p:cNvPr id="29" name="Rectangle: Rounded Corners 2">
            <a:extLst>
              <a:ext uri="{FF2B5EF4-FFF2-40B4-BE49-F238E27FC236}">
                <a16:creationId xmlns:a16="http://schemas.microsoft.com/office/drawing/2014/main" id="{69420DBB-D952-E572-CA07-9CE48E05175A}"/>
              </a:ext>
            </a:extLst>
          </p:cNvPr>
          <p:cNvSpPr/>
          <p:nvPr userDrawn="1"/>
        </p:nvSpPr>
        <p:spPr>
          <a:xfrm>
            <a:off x="1038479" y="3529325"/>
            <a:ext cx="637291" cy="2876844"/>
          </a:xfrm>
          <a:prstGeom prst="roundRect">
            <a:avLst>
              <a:gd name="adj" fmla="val 6175"/>
            </a:avLst>
          </a:prstGeom>
          <a:gradFill flip="none" rotWithShape="1">
            <a:gsLst>
              <a:gs pos="2000">
                <a:srgbClr val="0BDFED">
                  <a:alpha val="55000"/>
                </a:srgbClr>
              </a:gs>
              <a:gs pos="100000">
                <a:srgbClr val="FFE836"/>
              </a:gs>
            </a:gsLst>
            <a:lin ang="5400000" scaled="0"/>
            <a:tileRect/>
          </a:gra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0801CB11-326B-14FD-D559-F44EB419CFEB}"/>
              </a:ext>
            </a:extLst>
          </p:cNvPr>
          <p:cNvSpPr/>
          <p:nvPr/>
        </p:nvSpPr>
        <p:spPr>
          <a:xfrm rot="10800000">
            <a:off x="1099561" y="3842029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5D3DA772-7DC3-83E8-8441-AA116BC29970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4245887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3FC9AAE9-4876-F6F1-EA7E-09B371E5C3B3}"/>
              </a:ext>
            </a:extLst>
          </p:cNvPr>
          <p:cNvSpPr txBox="1">
            <a:spLocks/>
          </p:cNvSpPr>
          <p:nvPr userDrawn="1"/>
        </p:nvSpPr>
        <p:spPr>
          <a:xfrm>
            <a:off x="3027877" y="1731913"/>
            <a:ext cx="659821" cy="174740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" dirty="0">
                <a:solidFill>
                  <a:schemeClr val="bg2">
                    <a:lumMod val="90000"/>
                  </a:schemeClr>
                </a:solidFill>
                <a:latin typeface="Poppins" pitchFamily="2" charset="77"/>
                <a:cs typeface="Poppins" pitchFamily="2" charset="77"/>
              </a:rPr>
              <a:t>Negative</a:t>
            </a:r>
            <a:endParaRPr lang="id-ID" sz="600" dirty="0">
              <a:solidFill>
                <a:schemeClr val="bg2">
                  <a:lumMod val="9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47F1A3C-3080-9475-2264-9AC5A7A2CCBA}"/>
              </a:ext>
            </a:extLst>
          </p:cNvPr>
          <p:cNvSpPr txBox="1"/>
          <p:nvPr userDrawn="1"/>
        </p:nvSpPr>
        <p:spPr>
          <a:xfrm>
            <a:off x="3536649" y="1432929"/>
            <a:ext cx="253240" cy="343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b="1" dirty="0">
                <a:solidFill>
                  <a:schemeClr val="bg1"/>
                </a:solidFill>
                <a:effectLst/>
                <a:latin typeface="Montserrat Medium" pitchFamily="2" charset="77"/>
              </a:rPr>
              <a:t>=</a:t>
            </a:r>
            <a:endParaRPr lang="en-US" sz="1200" b="1" dirty="0">
              <a:solidFill>
                <a:schemeClr val="bg1"/>
              </a:solidFill>
              <a:latin typeface="Montserrat Medium" pitchFamily="2" charset="77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D784314-54CA-4422-4114-21F832935A0A}"/>
              </a:ext>
            </a:extLst>
          </p:cNvPr>
          <p:cNvCxnSpPr>
            <a:cxnSpLocks/>
          </p:cNvCxnSpPr>
          <p:nvPr userDrawn="1"/>
        </p:nvCxnSpPr>
        <p:spPr>
          <a:xfrm flipH="1">
            <a:off x="2362527" y="2781199"/>
            <a:ext cx="1409975" cy="0"/>
          </a:xfrm>
          <a:prstGeom prst="line">
            <a:avLst/>
          </a:prstGeom>
          <a:ln w="12700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EF18729-E96E-7AE9-AC11-4EF08AA25F79}"/>
              </a:ext>
            </a:extLst>
          </p:cNvPr>
          <p:cNvGrpSpPr/>
          <p:nvPr userDrawn="1"/>
        </p:nvGrpSpPr>
        <p:grpSpPr>
          <a:xfrm>
            <a:off x="1770786" y="3492922"/>
            <a:ext cx="2185474" cy="148915"/>
            <a:chOff x="9544829" y="2714310"/>
            <a:chExt cx="2185474" cy="148915"/>
          </a:xfrm>
        </p:grpSpPr>
        <p:sp>
          <p:nvSpPr>
            <p:cNvPr id="57" name="Text Placeholder 2">
              <a:extLst>
                <a:ext uri="{FF2B5EF4-FFF2-40B4-BE49-F238E27FC236}">
                  <a16:creationId xmlns:a16="http://schemas.microsoft.com/office/drawing/2014/main" id="{B0AC0020-C6C4-DFAF-D18E-2A86DE04C47D}"/>
                </a:ext>
              </a:extLst>
            </p:cNvPr>
            <p:cNvSpPr txBox="1">
              <a:spLocks/>
            </p:cNvSpPr>
            <p:nvPr/>
          </p:nvSpPr>
          <p:spPr>
            <a:xfrm>
              <a:off x="9544829" y="2714310"/>
              <a:ext cx="544539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 dirty="0">
                  <a:solidFill>
                    <a:schemeClr val="bg1"/>
                  </a:solidFill>
                  <a:latin typeface="Poppins" pitchFamily="2" charset="77"/>
                  <a:cs typeface="Poppins" pitchFamily="2" charset="77"/>
                </a:rPr>
                <a:t>#</a:t>
              </a:r>
            </a:p>
          </p:txBody>
        </p:sp>
        <p:sp>
          <p:nvSpPr>
            <p:cNvPr id="58" name="Text Placeholder 2">
              <a:extLst>
                <a:ext uri="{FF2B5EF4-FFF2-40B4-BE49-F238E27FC236}">
                  <a16:creationId xmlns:a16="http://schemas.microsoft.com/office/drawing/2014/main" id="{F6B07981-4AC7-1586-57CA-5CFA4BC65542}"/>
                </a:ext>
              </a:extLst>
            </p:cNvPr>
            <p:cNvSpPr txBox="1">
              <a:spLocks/>
            </p:cNvSpPr>
            <p:nvPr/>
          </p:nvSpPr>
          <p:spPr>
            <a:xfrm>
              <a:off x="9883197" y="2714310"/>
              <a:ext cx="1208529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 dirty="0">
                  <a:solidFill>
                    <a:schemeClr val="bg1"/>
                  </a:solidFill>
                  <a:latin typeface="Poppins" pitchFamily="2" charset="77"/>
                  <a:cs typeface="Poppins" pitchFamily="2" charset="77"/>
                </a:rPr>
                <a:t>Profile</a:t>
              </a:r>
            </a:p>
          </p:txBody>
        </p:sp>
        <p:sp>
          <p:nvSpPr>
            <p:cNvPr id="59" name="Text Placeholder 2">
              <a:extLst>
                <a:ext uri="{FF2B5EF4-FFF2-40B4-BE49-F238E27FC236}">
                  <a16:creationId xmlns:a16="http://schemas.microsoft.com/office/drawing/2014/main" id="{DC671EEE-2A53-6BD3-CA16-14F578B50519}"/>
                </a:ext>
              </a:extLst>
            </p:cNvPr>
            <p:cNvSpPr txBox="1">
              <a:spLocks/>
            </p:cNvSpPr>
            <p:nvPr/>
          </p:nvSpPr>
          <p:spPr>
            <a:xfrm>
              <a:off x="11024464" y="2714310"/>
              <a:ext cx="705839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 dirty="0">
                  <a:solidFill>
                    <a:schemeClr val="bg1"/>
                  </a:solidFill>
                  <a:latin typeface="Poppins" pitchFamily="2" charset="77"/>
                  <a:cs typeface="Poppins" pitchFamily="2" charset="77"/>
                </a:rPr>
                <a:t>Score</a:t>
              </a:r>
            </a:p>
          </p:txBody>
        </p:sp>
      </p:grp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F7B71BA1-3818-D271-D197-C8D75748F619}"/>
              </a:ext>
            </a:extLst>
          </p:cNvPr>
          <p:cNvSpPr txBox="1">
            <a:spLocks/>
          </p:cNvSpPr>
          <p:nvPr userDrawn="1"/>
        </p:nvSpPr>
        <p:spPr>
          <a:xfrm>
            <a:off x="1770786" y="3906529"/>
            <a:ext cx="544539" cy="148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01</a:t>
            </a:r>
          </a:p>
        </p:txBody>
      </p:sp>
      <p:sp>
        <p:nvSpPr>
          <p:cNvPr id="65" name="Text Placeholder 2">
            <a:extLst>
              <a:ext uri="{FF2B5EF4-FFF2-40B4-BE49-F238E27FC236}">
                <a16:creationId xmlns:a16="http://schemas.microsoft.com/office/drawing/2014/main" id="{B2AECD65-D459-F8DA-CAF0-B3DD55914379}"/>
              </a:ext>
            </a:extLst>
          </p:cNvPr>
          <p:cNvSpPr txBox="1">
            <a:spLocks/>
          </p:cNvSpPr>
          <p:nvPr userDrawn="1"/>
        </p:nvSpPr>
        <p:spPr>
          <a:xfrm>
            <a:off x="1770786" y="4406099"/>
            <a:ext cx="544539" cy="148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02</a:t>
            </a:r>
          </a:p>
        </p:txBody>
      </p:sp>
      <p:sp>
        <p:nvSpPr>
          <p:cNvPr id="69" name="Text Placeholder 2">
            <a:extLst>
              <a:ext uri="{FF2B5EF4-FFF2-40B4-BE49-F238E27FC236}">
                <a16:creationId xmlns:a16="http://schemas.microsoft.com/office/drawing/2014/main" id="{3D34FE78-3821-9305-4D14-4C2048D449E1}"/>
              </a:ext>
            </a:extLst>
          </p:cNvPr>
          <p:cNvSpPr txBox="1">
            <a:spLocks/>
          </p:cNvSpPr>
          <p:nvPr userDrawn="1"/>
        </p:nvSpPr>
        <p:spPr>
          <a:xfrm>
            <a:off x="1770786" y="4875466"/>
            <a:ext cx="544539" cy="148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03</a:t>
            </a:r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DADB81A5-24BA-F51A-542A-018083E08D78}"/>
              </a:ext>
            </a:extLst>
          </p:cNvPr>
          <p:cNvSpPr txBox="1">
            <a:spLocks/>
          </p:cNvSpPr>
          <p:nvPr userDrawn="1"/>
        </p:nvSpPr>
        <p:spPr>
          <a:xfrm>
            <a:off x="1770786" y="5382018"/>
            <a:ext cx="544539" cy="148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04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547E393A-58E8-E9E4-DBC6-BDEADF6D236D}"/>
              </a:ext>
            </a:extLst>
          </p:cNvPr>
          <p:cNvSpPr txBox="1">
            <a:spLocks/>
          </p:cNvSpPr>
          <p:nvPr userDrawn="1"/>
        </p:nvSpPr>
        <p:spPr>
          <a:xfrm>
            <a:off x="1770786" y="5864594"/>
            <a:ext cx="544539" cy="148915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05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06EF8320-D518-0603-760E-381BF2EEB5E8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4732419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55A7419-A0F6-6A3F-E929-BC08D4123650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5225329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A1921D8C-8F66-F86C-E3EF-DD600ACE2EF4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5721924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ECF39640-3313-048F-CF3A-B2A7F26B99BF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3753963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741CEC5-947E-42BC-8669-812F2609A6A7}"/>
              </a:ext>
            </a:extLst>
          </p:cNvPr>
          <p:cNvCxnSpPr>
            <a:cxnSpLocks/>
          </p:cNvCxnSpPr>
          <p:nvPr userDrawn="1"/>
        </p:nvCxnSpPr>
        <p:spPr>
          <a:xfrm flipH="1">
            <a:off x="1824410" y="6208319"/>
            <a:ext cx="1948090" cy="0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 Placeholder 76">
            <a:extLst>
              <a:ext uri="{FF2B5EF4-FFF2-40B4-BE49-F238E27FC236}">
                <a16:creationId xmlns:a16="http://schemas.microsoft.com/office/drawing/2014/main" id="{6F38C630-9E26-E962-6D1A-9DE231D7614A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955120" y="242949"/>
            <a:ext cx="314360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87" name="Text Placeholder 76">
            <a:extLst>
              <a:ext uri="{FF2B5EF4-FFF2-40B4-BE49-F238E27FC236}">
                <a16:creationId xmlns:a16="http://schemas.microsoft.com/office/drawing/2014/main" id="{A8B0F7CD-345C-E6F2-D340-1F89C236A10C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955120" y="555510"/>
            <a:ext cx="314360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90" name="Text Placeholder 89">
            <a:extLst>
              <a:ext uri="{FF2B5EF4-FFF2-40B4-BE49-F238E27FC236}">
                <a16:creationId xmlns:a16="http://schemas.microsoft.com/office/drawing/2014/main" id="{E0DE7290-39D0-6A01-AB7C-B3636D725ADA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307604" y="3906529"/>
            <a:ext cx="464896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0.0</a:t>
            </a:r>
          </a:p>
        </p:txBody>
      </p:sp>
      <p:sp>
        <p:nvSpPr>
          <p:cNvPr id="91" name="Text Placeholder 89">
            <a:extLst>
              <a:ext uri="{FF2B5EF4-FFF2-40B4-BE49-F238E27FC236}">
                <a16:creationId xmlns:a16="http://schemas.microsoft.com/office/drawing/2014/main" id="{A472576E-5FC2-8345-CFC1-4D574C6D6AB8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2109154" y="3906529"/>
            <a:ext cx="1046500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#3108751832</a:t>
            </a:r>
          </a:p>
        </p:txBody>
      </p:sp>
      <p:sp>
        <p:nvSpPr>
          <p:cNvPr id="92" name="Text Placeholder 89">
            <a:extLst>
              <a:ext uri="{FF2B5EF4-FFF2-40B4-BE49-F238E27FC236}">
                <a16:creationId xmlns:a16="http://schemas.microsoft.com/office/drawing/2014/main" id="{4A280886-0505-D9C7-67D3-F8969306874E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3307604" y="4401013"/>
            <a:ext cx="464896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0.0</a:t>
            </a:r>
          </a:p>
        </p:txBody>
      </p:sp>
      <p:sp>
        <p:nvSpPr>
          <p:cNvPr id="93" name="Text Placeholder 89">
            <a:extLst>
              <a:ext uri="{FF2B5EF4-FFF2-40B4-BE49-F238E27FC236}">
                <a16:creationId xmlns:a16="http://schemas.microsoft.com/office/drawing/2014/main" id="{6ADCF22F-F6BA-0F87-7D66-D119A58FC63A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109154" y="4401013"/>
            <a:ext cx="1046500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#7897813314</a:t>
            </a:r>
          </a:p>
        </p:txBody>
      </p:sp>
      <p:sp>
        <p:nvSpPr>
          <p:cNvPr id="94" name="Text Placeholder 89">
            <a:extLst>
              <a:ext uri="{FF2B5EF4-FFF2-40B4-BE49-F238E27FC236}">
                <a16:creationId xmlns:a16="http://schemas.microsoft.com/office/drawing/2014/main" id="{9F5A47DC-C076-4345-6095-301525E2A9CD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307604" y="4871523"/>
            <a:ext cx="464896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0.0</a:t>
            </a:r>
          </a:p>
        </p:txBody>
      </p:sp>
      <p:sp>
        <p:nvSpPr>
          <p:cNvPr id="95" name="Text Placeholder 89">
            <a:extLst>
              <a:ext uri="{FF2B5EF4-FFF2-40B4-BE49-F238E27FC236}">
                <a16:creationId xmlns:a16="http://schemas.microsoft.com/office/drawing/2014/main" id="{A7456F5E-3B8D-B09C-2937-0C9840B0C366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2109154" y="4871523"/>
            <a:ext cx="1046500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#972109487</a:t>
            </a:r>
          </a:p>
        </p:txBody>
      </p:sp>
      <p:sp>
        <p:nvSpPr>
          <p:cNvPr id="96" name="Text Placeholder 89">
            <a:extLst>
              <a:ext uri="{FF2B5EF4-FFF2-40B4-BE49-F238E27FC236}">
                <a16:creationId xmlns:a16="http://schemas.microsoft.com/office/drawing/2014/main" id="{0D3BE38E-6E2C-2431-521A-0A79110A2C52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3307604" y="5376843"/>
            <a:ext cx="464896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0.0</a:t>
            </a:r>
          </a:p>
        </p:txBody>
      </p:sp>
      <p:sp>
        <p:nvSpPr>
          <p:cNvPr id="97" name="Text Placeholder 89">
            <a:extLst>
              <a:ext uri="{FF2B5EF4-FFF2-40B4-BE49-F238E27FC236}">
                <a16:creationId xmlns:a16="http://schemas.microsoft.com/office/drawing/2014/main" id="{7FE9B69D-79D7-ED96-AB23-F45B6AFBA603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2109154" y="5376843"/>
            <a:ext cx="1046500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#3695127836</a:t>
            </a:r>
          </a:p>
        </p:txBody>
      </p:sp>
      <p:sp>
        <p:nvSpPr>
          <p:cNvPr id="98" name="Text Placeholder 89">
            <a:extLst>
              <a:ext uri="{FF2B5EF4-FFF2-40B4-BE49-F238E27FC236}">
                <a16:creationId xmlns:a16="http://schemas.microsoft.com/office/drawing/2014/main" id="{F77BD27E-055A-5EA5-DE9E-E4F41AABA556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3307604" y="5871027"/>
            <a:ext cx="464896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0.0</a:t>
            </a:r>
          </a:p>
        </p:txBody>
      </p:sp>
      <p:sp>
        <p:nvSpPr>
          <p:cNvPr id="99" name="Text Placeholder 89">
            <a:extLst>
              <a:ext uri="{FF2B5EF4-FFF2-40B4-BE49-F238E27FC236}">
                <a16:creationId xmlns:a16="http://schemas.microsoft.com/office/drawing/2014/main" id="{AEBEDA71-62CA-F16E-4828-B85D1C9E3A41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109154" y="5871027"/>
            <a:ext cx="1046500" cy="2111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algn="l"/>
            <a:r>
              <a:rPr lang="en-US" sz="1000" dirty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rPr>
              <a:t>#7554791594</a:t>
            </a:r>
          </a:p>
        </p:txBody>
      </p:sp>
      <p:sp>
        <p:nvSpPr>
          <p:cNvPr id="100" name="Text Placeholder 89">
            <a:extLst>
              <a:ext uri="{FF2B5EF4-FFF2-40B4-BE49-F238E27FC236}">
                <a16:creationId xmlns:a16="http://schemas.microsoft.com/office/drawing/2014/main" id="{1094CEF3-4F50-91DA-17F7-2106C19858DF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2322884" y="1493250"/>
            <a:ext cx="641901" cy="2545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 i="0">
                <a:solidFill>
                  <a:srgbClr val="FFE836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101" name="Text Placeholder 89">
            <a:extLst>
              <a:ext uri="{FF2B5EF4-FFF2-40B4-BE49-F238E27FC236}">
                <a16:creationId xmlns:a16="http://schemas.microsoft.com/office/drawing/2014/main" id="{7CF20D6C-309A-FF82-4988-C67FB7D7B556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2902378" y="1492507"/>
            <a:ext cx="802376" cy="2545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-00.0</a:t>
            </a:r>
          </a:p>
        </p:txBody>
      </p:sp>
      <p:sp>
        <p:nvSpPr>
          <p:cNvPr id="103" name="Text Placeholder 89">
            <a:extLst>
              <a:ext uri="{FF2B5EF4-FFF2-40B4-BE49-F238E27FC236}">
                <a16:creationId xmlns:a16="http://schemas.microsoft.com/office/drawing/2014/main" id="{D1015F19-B60D-8342-6A7E-FFACFD1FBEB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362523" y="1922562"/>
            <a:ext cx="1409977" cy="59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0" i="0">
                <a:solidFill>
                  <a:srgbClr val="FFE836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r>
              <a:rPr lang="en-US" dirty="0">
                <a:gradFill>
                  <a:gsLst>
                    <a:gs pos="100000">
                      <a:srgbClr val="FFE836"/>
                    </a:gs>
                    <a:gs pos="2000">
                      <a:srgbClr val="0BDFED"/>
                    </a:gs>
                  </a:gsLst>
                  <a:path path="circle">
                    <a:fillToRect l="100000" t="100000"/>
                  </a:path>
                </a:gradFill>
                <a:latin typeface="Poppins" pitchFamily="2" charset="77"/>
                <a:cs typeface="Poppins" pitchFamily="2" charset="77"/>
              </a:rPr>
              <a:t>11.6</a:t>
            </a:r>
            <a:endParaRPr lang="id-ID" dirty="0">
              <a:gradFill>
                <a:gsLst>
                  <a:gs pos="100000">
                    <a:srgbClr val="FFE836"/>
                  </a:gs>
                  <a:gs pos="2000">
                    <a:srgbClr val="0BDFED"/>
                  </a:gs>
                </a:gsLst>
                <a:path path="circle">
                  <a:fillToRect l="100000" t="100000"/>
                </a:path>
              </a:gra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4" name="Picture Placeholder 38">
            <a:extLst>
              <a:ext uri="{FF2B5EF4-FFF2-40B4-BE49-F238E27FC236}">
                <a16:creationId xmlns:a16="http://schemas.microsoft.com/office/drawing/2014/main" id="{D6475473-4BC6-C612-373A-3C6AD75928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132527" y="3871214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9CD9E766-23E9-E1A3-08E9-6C6EEB0C4871}"/>
              </a:ext>
            </a:extLst>
          </p:cNvPr>
          <p:cNvSpPr/>
          <p:nvPr/>
        </p:nvSpPr>
        <p:spPr>
          <a:xfrm rot="10800000">
            <a:off x="1111595" y="4315822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5" name="Picture Placeholder 38">
            <a:extLst>
              <a:ext uri="{FF2B5EF4-FFF2-40B4-BE49-F238E27FC236}">
                <a16:creationId xmlns:a16="http://schemas.microsoft.com/office/drawing/2014/main" id="{3C1096F2-3CDF-5EAE-5E4E-205CFF41021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141936" y="4341440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CCAD170D-5456-446F-EB37-554E5D05586E}"/>
              </a:ext>
            </a:extLst>
          </p:cNvPr>
          <p:cNvSpPr/>
          <p:nvPr/>
        </p:nvSpPr>
        <p:spPr>
          <a:xfrm rot="10800000">
            <a:off x="1111596" y="4781479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6" name="Picture Placeholder 38">
            <a:extLst>
              <a:ext uri="{FF2B5EF4-FFF2-40B4-BE49-F238E27FC236}">
                <a16:creationId xmlns:a16="http://schemas.microsoft.com/office/drawing/2014/main" id="{D197595C-F22B-674E-B6F7-604C34C855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141936" y="4808247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1F449288-4E0F-0C9B-B13F-CE5AF6623F30}"/>
              </a:ext>
            </a:extLst>
          </p:cNvPr>
          <p:cNvSpPr/>
          <p:nvPr/>
        </p:nvSpPr>
        <p:spPr>
          <a:xfrm rot="10800000">
            <a:off x="1111596" y="5245192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7" name="Picture Placeholder 38">
            <a:extLst>
              <a:ext uri="{FF2B5EF4-FFF2-40B4-BE49-F238E27FC236}">
                <a16:creationId xmlns:a16="http://schemas.microsoft.com/office/drawing/2014/main" id="{64D6DB98-BFD8-F44B-9169-00BA49D56183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141936" y="5272455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8" name="Freeform 47">
            <a:extLst>
              <a:ext uri="{FF2B5EF4-FFF2-40B4-BE49-F238E27FC236}">
                <a16:creationId xmlns:a16="http://schemas.microsoft.com/office/drawing/2014/main" id="{AE2328B8-FFD2-6A41-4864-00E83683900B}"/>
              </a:ext>
            </a:extLst>
          </p:cNvPr>
          <p:cNvSpPr/>
          <p:nvPr/>
        </p:nvSpPr>
        <p:spPr>
          <a:xfrm rot="10800000">
            <a:off x="1111596" y="5715559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8" name="Picture Placeholder 38">
            <a:extLst>
              <a:ext uri="{FF2B5EF4-FFF2-40B4-BE49-F238E27FC236}">
                <a16:creationId xmlns:a16="http://schemas.microsoft.com/office/drawing/2014/main" id="{2A0AC698-3A4D-059A-79EC-389BD5799F81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141936" y="5743970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9" name="Text Placeholder 89">
            <a:extLst>
              <a:ext uri="{FF2B5EF4-FFF2-40B4-BE49-F238E27FC236}">
                <a16:creationId xmlns:a16="http://schemas.microsoft.com/office/drawing/2014/main" id="{7C8B575F-85C5-CFDD-6B7F-C061F5FD933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651841" y="400803"/>
            <a:ext cx="1399561" cy="483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0" i="0">
                <a:solidFill>
                  <a:srgbClr val="FFE836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112" name="Table Placeholder 111">
            <a:extLst>
              <a:ext uri="{FF2B5EF4-FFF2-40B4-BE49-F238E27FC236}">
                <a16:creationId xmlns:a16="http://schemas.microsoft.com/office/drawing/2014/main" id="{D67046C7-6E1C-06DE-65BD-356EB77545F9}"/>
              </a:ext>
            </a:extLst>
          </p:cNvPr>
          <p:cNvSpPr>
            <a:spLocks noGrp="1"/>
          </p:cNvSpPr>
          <p:nvPr>
            <p:ph type="tbl" sz="quarter" idx="33"/>
          </p:nvPr>
        </p:nvSpPr>
        <p:spPr>
          <a:xfrm>
            <a:off x="4327525" y="1416050"/>
            <a:ext cx="3422650" cy="4508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5" name="Text Placeholder 2">
            <a:extLst>
              <a:ext uri="{FF2B5EF4-FFF2-40B4-BE49-F238E27FC236}">
                <a16:creationId xmlns:a16="http://schemas.microsoft.com/office/drawing/2014/main" id="{3B8440BA-150F-A0DF-C67F-D8473DCF7416}"/>
              </a:ext>
            </a:extLst>
          </p:cNvPr>
          <p:cNvSpPr txBox="1">
            <a:spLocks/>
          </p:cNvSpPr>
          <p:nvPr userDrawn="1"/>
        </p:nvSpPr>
        <p:spPr>
          <a:xfrm>
            <a:off x="937256" y="3134808"/>
            <a:ext cx="2787464" cy="393774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dirty="0">
                <a:solidFill>
                  <a:srgbClr val="FFE836"/>
                </a:solidFill>
                <a:latin typeface="Poppins" pitchFamily="2" charset="77"/>
                <a:cs typeface="Poppins" pitchFamily="2" charset="77"/>
              </a:rPr>
              <a:t>Stack Rank</a:t>
            </a:r>
            <a:endParaRPr lang="id-ID" sz="16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Rectangle: Rounded Corners 2">
            <a:extLst>
              <a:ext uri="{FF2B5EF4-FFF2-40B4-BE49-F238E27FC236}">
                <a16:creationId xmlns:a16="http://schemas.microsoft.com/office/drawing/2014/main" id="{4A6FC763-55EA-6131-E435-827FF448B8D7}"/>
              </a:ext>
            </a:extLst>
          </p:cNvPr>
          <p:cNvSpPr/>
          <p:nvPr userDrawn="1"/>
        </p:nvSpPr>
        <p:spPr>
          <a:xfrm>
            <a:off x="8097698" y="855772"/>
            <a:ext cx="3726732" cy="5423395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9D8267E-87C8-42EE-03C1-E02007069059}"/>
              </a:ext>
            </a:extLst>
          </p:cNvPr>
          <p:cNvSpPr txBox="1">
            <a:spLocks/>
          </p:cNvSpPr>
          <p:nvPr userDrawn="1"/>
        </p:nvSpPr>
        <p:spPr>
          <a:xfrm>
            <a:off x="8284442" y="992738"/>
            <a:ext cx="1767904" cy="338819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80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Negative</a:t>
            </a:r>
            <a:endParaRPr lang="id-ID" sz="1800" dirty="0">
              <a:solidFill>
                <a:schemeClr val="tx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Rectangle: Rounded Corners 2">
            <a:extLst>
              <a:ext uri="{FF2B5EF4-FFF2-40B4-BE49-F238E27FC236}">
                <a16:creationId xmlns:a16="http://schemas.microsoft.com/office/drawing/2014/main" id="{720ED0A5-D2C1-767E-9BB2-689EDE883416}"/>
              </a:ext>
            </a:extLst>
          </p:cNvPr>
          <p:cNvSpPr/>
          <p:nvPr userDrawn="1"/>
        </p:nvSpPr>
        <p:spPr>
          <a:xfrm>
            <a:off x="10603241" y="285683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0BDFED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C57F1617-AABF-0059-9971-5C93DC7AD666}"/>
              </a:ext>
            </a:extLst>
          </p:cNvPr>
          <p:cNvSpPr txBox="1">
            <a:spLocks/>
          </p:cNvSpPr>
          <p:nvPr userDrawn="1"/>
        </p:nvSpPr>
        <p:spPr>
          <a:xfrm>
            <a:off x="10598583" y="821831"/>
            <a:ext cx="1408878" cy="248412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bg2">
                    <a:lumMod val="90000"/>
                  </a:schemeClr>
                </a:solidFill>
                <a:latin typeface="Poppins" pitchFamily="2" charset="77"/>
                <a:cs typeface="Poppins" pitchFamily="2" charset="77"/>
              </a:rPr>
              <a:t>Subtotal</a:t>
            </a:r>
            <a:endParaRPr lang="id-ID" sz="1100" dirty="0">
              <a:solidFill>
                <a:schemeClr val="bg2">
                  <a:lumMod val="9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0" name="Text Placeholder 89">
            <a:extLst>
              <a:ext uri="{FF2B5EF4-FFF2-40B4-BE49-F238E27FC236}">
                <a16:creationId xmlns:a16="http://schemas.microsoft.com/office/drawing/2014/main" id="{5AE7C93F-5334-4D1B-FAE6-5A6F24FCAB5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0610230" y="400803"/>
            <a:ext cx="1399561" cy="4837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-00.0</a:t>
            </a:r>
          </a:p>
        </p:txBody>
      </p:sp>
      <p:sp>
        <p:nvSpPr>
          <p:cNvPr id="113" name="Table Placeholder 111">
            <a:extLst>
              <a:ext uri="{FF2B5EF4-FFF2-40B4-BE49-F238E27FC236}">
                <a16:creationId xmlns:a16="http://schemas.microsoft.com/office/drawing/2014/main" id="{32AEC4A8-CD92-8870-65EA-43C651F2327D}"/>
              </a:ext>
            </a:extLst>
          </p:cNvPr>
          <p:cNvSpPr>
            <a:spLocks noGrp="1"/>
          </p:cNvSpPr>
          <p:nvPr>
            <p:ph type="tbl" sz="quarter" idx="34"/>
          </p:nvPr>
        </p:nvSpPr>
        <p:spPr>
          <a:xfrm>
            <a:off x="8248650" y="1416050"/>
            <a:ext cx="3422650" cy="45085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8E15276B-47E2-D988-9A9B-571C233EDFF6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5" name="Graphic 114">
            <a:extLst>
              <a:ext uri="{FF2B5EF4-FFF2-40B4-BE49-F238E27FC236}">
                <a16:creationId xmlns:a16="http://schemas.microsoft.com/office/drawing/2014/main" id="{0AB2F244-B0D0-64C4-AB0A-23B591A426B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16" name="Slide Number Placeholder 4">
            <a:extLst>
              <a:ext uri="{FF2B5EF4-FFF2-40B4-BE49-F238E27FC236}">
                <a16:creationId xmlns:a16="http://schemas.microsoft.com/office/drawing/2014/main" id="{03B21A1F-BF3D-3919-7392-879DFD8D869F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40406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61" grpId="0"/>
      <p:bldP spid="65" grpId="0"/>
      <p:bldP spid="69" grpId="0"/>
      <p:bldP spid="73" grpId="0"/>
      <p:bldP spid="77" grpId="0"/>
      <p:bldP spid="9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/>
      <p:bldP spid="36" grpId="0" animBg="1"/>
      <p:bldP spid="105" grpId="0"/>
      <p:bldP spid="40" grpId="0" animBg="1"/>
      <p:bldP spid="106" grpId="0"/>
      <p:bldP spid="44" grpId="0" animBg="1"/>
      <p:bldP spid="107" grpId="0"/>
      <p:bldP spid="48" grpId="0" animBg="1"/>
      <p:bldP spid="108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nnel_Video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 Placeholder 79">
            <a:extLst>
              <a:ext uri="{FF2B5EF4-FFF2-40B4-BE49-F238E27FC236}">
                <a16:creationId xmlns:a16="http://schemas.microsoft.com/office/drawing/2014/main" id="{3FBFBF33-68E0-1B4E-E0C8-227786C4924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3077" y="1380415"/>
            <a:ext cx="5861839" cy="50894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50" name="Text Placeholder 76">
            <a:extLst>
              <a:ext uri="{FF2B5EF4-FFF2-40B4-BE49-F238E27FC236}">
                <a16:creationId xmlns:a16="http://schemas.microsoft.com/office/drawing/2014/main" id="{035EAF79-8BF6-5AB5-C51A-77584A1D23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33077" y="71587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9" name="Text Placeholder 76">
            <a:extLst>
              <a:ext uri="{FF2B5EF4-FFF2-40B4-BE49-F238E27FC236}">
                <a16:creationId xmlns:a16="http://schemas.microsoft.com/office/drawing/2014/main" id="{CFDF3940-4E88-1BF4-F7BB-9CD3B216E8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077" y="40331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7" name="Freeform 46">
            <a:extLst>
              <a:ext uri="{FF2B5EF4-FFF2-40B4-BE49-F238E27FC236}">
                <a16:creationId xmlns:a16="http://schemas.microsoft.com/office/drawing/2014/main" id="{6FC36D4C-FB2E-68EA-8593-3249D189B3DE}"/>
              </a:ext>
            </a:extLst>
          </p:cNvPr>
          <p:cNvSpPr/>
          <p:nvPr userDrawn="1"/>
        </p:nvSpPr>
        <p:spPr>
          <a:xfrm rot="18103370">
            <a:off x="7302498" y="2324022"/>
            <a:ext cx="8210998" cy="4024137"/>
          </a:xfrm>
          <a:custGeom>
            <a:avLst/>
            <a:gdLst>
              <a:gd name="connsiteX0" fmla="*/ 8130261 w 8210998"/>
              <a:gd name="connsiteY0" fmla="*/ 276422 h 4024137"/>
              <a:gd name="connsiteX1" fmla="*/ 8210998 w 8210998"/>
              <a:gd name="connsiteY1" fmla="*/ 407030 h 4024137"/>
              <a:gd name="connsiteX2" fmla="*/ 2359619 w 8210998"/>
              <a:gd name="connsiteY2" fmla="*/ 4024137 h 4024137"/>
              <a:gd name="connsiteX3" fmla="*/ 2152076 w 8210998"/>
              <a:gd name="connsiteY3" fmla="*/ 3686923 h 4024137"/>
              <a:gd name="connsiteX4" fmla="*/ 0 w 8210998"/>
              <a:gd name="connsiteY4" fmla="*/ 187795 h 4024137"/>
              <a:gd name="connsiteX5" fmla="*/ 66191 w 8210998"/>
              <a:gd name="connsiteY5" fmla="*/ 172527 h 4024137"/>
              <a:gd name="connsiteX6" fmla="*/ 7878409 w 8210998"/>
              <a:gd name="connsiteY6" fmla="*/ 316305 h 4024137"/>
              <a:gd name="connsiteX7" fmla="*/ 8130201 w 8210998"/>
              <a:gd name="connsiteY7" fmla="*/ 276388 h 402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10998" h="4024137">
                <a:moveTo>
                  <a:pt x="8130261" y="276422"/>
                </a:moveTo>
                <a:lnTo>
                  <a:pt x="8210998" y="407030"/>
                </a:lnTo>
                <a:lnTo>
                  <a:pt x="2359619" y="4024137"/>
                </a:lnTo>
                <a:lnTo>
                  <a:pt x="2152076" y="3686923"/>
                </a:lnTo>
                <a:cubicBezTo>
                  <a:pt x="1086376" y="1956455"/>
                  <a:pt x="359928" y="792176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822524-FEDD-5497-A652-C5AB9D415645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068E7E3-918E-2E62-66F3-15A04057A7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78D8D22-F591-563D-00E8-7D360D671807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6" name="Right-12">
            <a:extLst>
              <a:ext uri="{FF2B5EF4-FFF2-40B4-BE49-F238E27FC236}">
                <a16:creationId xmlns:a16="http://schemas.microsoft.com/office/drawing/2014/main" id="{18068D2F-F218-4F23-FE34-96210912E45D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Right-11">
            <a:extLst>
              <a:ext uri="{FF2B5EF4-FFF2-40B4-BE49-F238E27FC236}">
                <a16:creationId xmlns:a16="http://schemas.microsoft.com/office/drawing/2014/main" id="{76A37CB9-9234-0C7D-E3B2-851FC04B24AC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Right-10">
            <a:extLst>
              <a:ext uri="{FF2B5EF4-FFF2-40B4-BE49-F238E27FC236}">
                <a16:creationId xmlns:a16="http://schemas.microsoft.com/office/drawing/2014/main" id="{A25E6828-8E87-2A54-55B4-C3326D229914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Right-9">
            <a:extLst>
              <a:ext uri="{FF2B5EF4-FFF2-40B4-BE49-F238E27FC236}">
                <a16:creationId xmlns:a16="http://schemas.microsoft.com/office/drawing/2014/main" id="{932A5847-256F-6352-5092-EC6CF3792CCA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Right-8">
            <a:extLst>
              <a:ext uri="{FF2B5EF4-FFF2-40B4-BE49-F238E27FC236}">
                <a16:creationId xmlns:a16="http://schemas.microsoft.com/office/drawing/2014/main" id="{9EA7878E-FFF7-DDB9-5836-53B0F1A42A66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Right-7">
            <a:extLst>
              <a:ext uri="{FF2B5EF4-FFF2-40B4-BE49-F238E27FC236}">
                <a16:creationId xmlns:a16="http://schemas.microsoft.com/office/drawing/2014/main" id="{401DDBAE-F0CB-3278-99A2-779C2EDB12D7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Right-6">
            <a:extLst>
              <a:ext uri="{FF2B5EF4-FFF2-40B4-BE49-F238E27FC236}">
                <a16:creationId xmlns:a16="http://schemas.microsoft.com/office/drawing/2014/main" id="{8DAEA9F2-6E47-C495-7DDA-30BBFCACCB37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5">
            <a:extLst>
              <a:ext uri="{FF2B5EF4-FFF2-40B4-BE49-F238E27FC236}">
                <a16:creationId xmlns:a16="http://schemas.microsoft.com/office/drawing/2014/main" id="{B802FCA8-9E50-8B6E-3178-33DF1F5946D5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5" name="Right-4">
            <a:extLst>
              <a:ext uri="{FF2B5EF4-FFF2-40B4-BE49-F238E27FC236}">
                <a16:creationId xmlns:a16="http://schemas.microsoft.com/office/drawing/2014/main" id="{9FBCDAD0-DDAF-1E56-E41F-0DF7AFC36869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3">
            <a:extLst>
              <a:ext uri="{FF2B5EF4-FFF2-40B4-BE49-F238E27FC236}">
                <a16:creationId xmlns:a16="http://schemas.microsoft.com/office/drawing/2014/main" id="{1D2094BE-1070-6102-ED49-315FEE32066D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2">
            <a:extLst>
              <a:ext uri="{FF2B5EF4-FFF2-40B4-BE49-F238E27FC236}">
                <a16:creationId xmlns:a16="http://schemas.microsoft.com/office/drawing/2014/main" id="{0F46E816-A940-9C2D-FFDC-BA3E3BC61C0F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1">
            <a:extLst>
              <a:ext uri="{FF2B5EF4-FFF2-40B4-BE49-F238E27FC236}">
                <a16:creationId xmlns:a16="http://schemas.microsoft.com/office/drawing/2014/main" id="{4A58DE9F-0453-193B-7DF8-CD6AED129A0E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</p:spTree>
    <p:extLst>
      <p:ext uri="{BB962C8B-B14F-4D97-AF65-F5344CB8AC3E}">
        <p14:creationId xmlns:p14="http://schemas.microsoft.com/office/powerpoint/2010/main" val="4094264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5" grpId="0" animBg="1"/>
      <p:bldP spid="6" grpId="0" animBg="1"/>
      <p:bldP spid="7" grpId="0" animBg="1"/>
      <p:bldP spid="8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nnel_Misc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reeform 121">
            <a:extLst>
              <a:ext uri="{FF2B5EF4-FFF2-40B4-BE49-F238E27FC236}">
                <a16:creationId xmlns:a16="http://schemas.microsoft.com/office/drawing/2014/main" id="{4550AC03-09E4-7F33-C603-D1035B89AB4E}"/>
              </a:ext>
            </a:extLst>
          </p:cNvPr>
          <p:cNvSpPr/>
          <p:nvPr userDrawn="1"/>
        </p:nvSpPr>
        <p:spPr>
          <a:xfrm rot="12703370">
            <a:off x="-209884" y="5422868"/>
            <a:ext cx="3249490" cy="1857135"/>
          </a:xfrm>
          <a:custGeom>
            <a:avLst/>
            <a:gdLst>
              <a:gd name="connsiteX0" fmla="*/ 3249490 w 3249490"/>
              <a:gd name="connsiteY0" fmla="*/ 1845941 h 1857135"/>
              <a:gd name="connsiteX1" fmla="*/ 2919569 w 3249490"/>
              <a:gd name="connsiteY1" fmla="*/ 1857135 h 1857135"/>
              <a:gd name="connsiteX2" fmla="*/ 136974 w 3249490"/>
              <a:gd name="connsiteY2" fmla="*/ 1346207 h 1857135"/>
              <a:gd name="connsiteX3" fmla="*/ 0 w 3249490"/>
              <a:gd name="connsiteY3" fmla="*/ 1332310 h 1857135"/>
              <a:gd name="connsiteX4" fmla="*/ 2155273 w 3249490"/>
              <a:gd name="connsiteY4" fmla="*/ 0 h 1857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9490" h="1857135">
                <a:moveTo>
                  <a:pt x="3249490" y="1845941"/>
                </a:moveTo>
                <a:lnTo>
                  <a:pt x="2919569" y="1857135"/>
                </a:lnTo>
                <a:cubicBezTo>
                  <a:pt x="1964974" y="1841090"/>
                  <a:pt x="1092826" y="1466532"/>
                  <a:pt x="136974" y="1346207"/>
                </a:cubicBezTo>
                <a:lnTo>
                  <a:pt x="0" y="1332310"/>
                </a:lnTo>
                <a:lnTo>
                  <a:pt x="2155273" y="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 dirty="0"/>
          </a:p>
        </p:txBody>
      </p:sp>
      <p:sp>
        <p:nvSpPr>
          <p:cNvPr id="119" name="Left-12">
            <a:extLst>
              <a:ext uri="{FF2B5EF4-FFF2-40B4-BE49-F238E27FC236}">
                <a16:creationId xmlns:a16="http://schemas.microsoft.com/office/drawing/2014/main" id="{9513B907-6F17-5CE0-D61C-BB200A2B5892}"/>
              </a:ext>
            </a:extLst>
          </p:cNvPr>
          <p:cNvSpPr/>
          <p:nvPr userDrawn="1"/>
        </p:nvSpPr>
        <p:spPr>
          <a:xfrm rot="12703370">
            <a:off x="-60586" y="4999186"/>
            <a:ext cx="5799192" cy="547785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8" name="Left-11">
            <a:extLst>
              <a:ext uri="{FF2B5EF4-FFF2-40B4-BE49-F238E27FC236}">
                <a16:creationId xmlns:a16="http://schemas.microsoft.com/office/drawing/2014/main" id="{4194195F-E70D-FBC3-ACFE-4CE014004885}"/>
              </a:ext>
            </a:extLst>
          </p:cNvPr>
          <p:cNvSpPr/>
          <p:nvPr userDrawn="1"/>
        </p:nvSpPr>
        <p:spPr>
          <a:xfrm rot="12703370">
            <a:off x="-29906" y="5042435"/>
            <a:ext cx="5522539" cy="547785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7" name="Left-10">
            <a:extLst>
              <a:ext uri="{FF2B5EF4-FFF2-40B4-BE49-F238E27FC236}">
                <a16:creationId xmlns:a16="http://schemas.microsoft.com/office/drawing/2014/main" id="{E8866457-3C56-8932-0E19-303221F4FEA0}"/>
              </a:ext>
            </a:extLst>
          </p:cNvPr>
          <p:cNvSpPr/>
          <p:nvPr userDrawn="1"/>
        </p:nvSpPr>
        <p:spPr>
          <a:xfrm rot="12703370">
            <a:off x="-6045" y="5076914"/>
            <a:ext cx="5265054" cy="547785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6" name="Left-9">
            <a:extLst>
              <a:ext uri="{FF2B5EF4-FFF2-40B4-BE49-F238E27FC236}">
                <a16:creationId xmlns:a16="http://schemas.microsoft.com/office/drawing/2014/main" id="{4160DBDD-87EA-88AA-037A-CB6C84CD82E0}"/>
              </a:ext>
            </a:extLst>
          </p:cNvPr>
          <p:cNvSpPr/>
          <p:nvPr userDrawn="1"/>
        </p:nvSpPr>
        <p:spPr>
          <a:xfrm rot="12703370">
            <a:off x="16167" y="5126908"/>
            <a:ext cx="5019944" cy="547785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5" name="Left-8">
            <a:extLst>
              <a:ext uri="{FF2B5EF4-FFF2-40B4-BE49-F238E27FC236}">
                <a16:creationId xmlns:a16="http://schemas.microsoft.com/office/drawing/2014/main" id="{A7CC7435-4503-6FCE-D251-4C26109FC16F}"/>
              </a:ext>
            </a:extLst>
          </p:cNvPr>
          <p:cNvSpPr/>
          <p:nvPr userDrawn="1"/>
        </p:nvSpPr>
        <p:spPr>
          <a:xfrm rot="12703370">
            <a:off x="19037" y="5168719"/>
            <a:ext cx="4787584" cy="547785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4" name="Left-7">
            <a:extLst>
              <a:ext uri="{FF2B5EF4-FFF2-40B4-BE49-F238E27FC236}">
                <a16:creationId xmlns:a16="http://schemas.microsoft.com/office/drawing/2014/main" id="{E839930F-3354-513A-72BD-A0F00AC3F4A9}"/>
              </a:ext>
            </a:extLst>
          </p:cNvPr>
          <p:cNvSpPr/>
          <p:nvPr userDrawn="1"/>
        </p:nvSpPr>
        <p:spPr>
          <a:xfrm rot="12703370">
            <a:off x="48730" y="5214733"/>
            <a:ext cx="4531796" cy="547785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3" name="Left-6">
            <a:extLst>
              <a:ext uri="{FF2B5EF4-FFF2-40B4-BE49-F238E27FC236}">
                <a16:creationId xmlns:a16="http://schemas.microsoft.com/office/drawing/2014/main" id="{C929A593-15C5-DBCA-4836-A9F834816519}"/>
              </a:ext>
            </a:extLst>
          </p:cNvPr>
          <p:cNvSpPr/>
          <p:nvPr userDrawn="1"/>
        </p:nvSpPr>
        <p:spPr>
          <a:xfrm rot="12703370">
            <a:off x="55981" y="5250855"/>
            <a:ext cx="4320034" cy="547785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2" name="Left-5">
            <a:extLst>
              <a:ext uri="{FF2B5EF4-FFF2-40B4-BE49-F238E27FC236}">
                <a16:creationId xmlns:a16="http://schemas.microsoft.com/office/drawing/2014/main" id="{68435C6D-6CFB-4CE8-462E-142A6B615C0E}"/>
              </a:ext>
            </a:extLst>
          </p:cNvPr>
          <p:cNvSpPr/>
          <p:nvPr userDrawn="1"/>
        </p:nvSpPr>
        <p:spPr>
          <a:xfrm rot="12703370">
            <a:off x="71138" y="5300989"/>
            <a:ext cx="4142332" cy="547785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7" name="Left-4">
            <a:extLst>
              <a:ext uri="{FF2B5EF4-FFF2-40B4-BE49-F238E27FC236}">
                <a16:creationId xmlns:a16="http://schemas.microsoft.com/office/drawing/2014/main" id="{FA68C14A-3493-85CC-974E-9604D00EC4CD}"/>
              </a:ext>
            </a:extLst>
          </p:cNvPr>
          <p:cNvSpPr/>
          <p:nvPr userDrawn="1"/>
        </p:nvSpPr>
        <p:spPr>
          <a:xfrm rot="12703370">
            <a:off x="66068" y="5324611"/>
            <a:ext cx="3931750" cy="547783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8" name="Left-3">
            <a:extLst>
              <a:ext uri="{FF2B5EF4-FFF2-40B4-BE49-F238E27FC236}">
                <a16:creationId xmlns:a16="http://schemas.microsoft.com/office/drawing/2014/main" id="{F66C815C-4BFF-2A0C-6037-98AD44F3E406}"/>
              </a:ext>
            </a:extLst>
          </p:cNvPr>
          <p:cNvSpPr/>
          <p:nvPr userDrawn="1"/>
        </p:nvSpPr>
        <p:spPr>
          <a:xfrm rot="12703370">
            <a:off x="80139" y="5369081"/>
            <a:ext cx="3745808" cy="547069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9" name="Left-2">
            <a:extLst>
              <a:ext uri="{FF2B5EF4-FFF2-40B4-BE49-F238E27FC236}">
                <a16:creationId xmlns:a16="http://schemas.microsoft.com/office/drawing/2014/main" id="{91C8068A-3D5D-EFCB-5CE4-46A6AB52C411}"/>
              </a:ext>
            </a:extLst>
          </p:cNvPr>
          <p:cNvSpPr/>
          <p:nvPr userDrawn="1"/>
        </p:nvSpPr>
        <p:spPr>
          <a:xfrm rot="12703370">
            <a:off x="93541" y="5416724"/>
            <a:ext cx="3571245" cy="545633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0" name="Left-1">
            <a:extLst>
              <a:ext uri="{FF2B5EF4-FFF2-40B4-BE49-F238E27FC236}">
                <a16:creationId xmlns:a16="http://schemas.microsoft.com/office/drawing/2014/main" id="{03F8A1F1-7E5B-FC48-8D10-DDC0606BD08C}"/>
              </a:ext>
            </a:extLst>
          </p:cNvPr>
          <p:cNvSpPr/>
          <p:nvPr userDrawn="1"/>
        </p:nvSpPr>
        <p:spPr>
          <a:xfrm rot="12703370">
            <a:off x="109659" y="5468167"/>
            <a:ext cx="3409689" cy="537908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33FC62FE-3F9A-9578-1954-1A22A059837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Graphic 86">
            <a:extLst>
              <a:ext uri="{FF2B5EF4-FFF2-40B4-BE49-F238E27FC236}">
                <a16:creationId xmlns:a16="http://schemas.microsoft.com/office/drawing/2014/main" id="{EA5D9F8E-5149-9CF6-585B-BACBB3425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88" name="Slide Number Placeholder 4">
            <a:extLst>
              <a:ext uri="{FF2B5EF4-FFF2-40B4-BE49-F238E27FC236}">
                <a16:creationId xmlns:a16="http://schemas.microsoft.com/office/drawing/2014/main" id="{60313D1D-25D8-7044-F39F-886BA839FEC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23" name="Text Placeholder 79">
            <a:extLst>
              <a:ext uri="{FF2B5EF4-FFF2-40B4-BE49-F238E27FC236}">
                <a16:creationId xmlns:a16="http://schemas.microsoft.com/office/drawing/2014/main" id="{F29180EC-0AD3-22EC-3940-F1E4DC0BA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6409" y="1380415"/>
            <a:ext cx="4985513" cy="36193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24" name="Text Placeholder 76">
            <a:extLst>
              <a:ext uri="{FF2B5EF4-FFF2-40B4-BE49-F238E27FC236}">
                <a16:creationId xmlns:a16="http://schemas.microsoft.com/office/drawing/2014/main" id="{CCF25606-7E10-A64E-8D06-AB497CD3480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6409" y="71587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25" name="Text Placeholder 76">
            <a:extLst>
              <a:ext uri="{FF2B5EF4-FFF2-40B4-BE49-F238E27FC236}">
                <a16:creationId xmlns:a16="http://schemas.microsoft.com/office/drawing/2014/main" id="{EF788888-B97C-FA83-0849-462716BB1F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6409" y="40331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145532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 animBg="1"/>
      <p:bldP spid="118" grpId="0" animBg="1"/>
      <p:bldP spid="117" grpId="0" animBg="1"/>
      <p:bldP spid="116" grpId="0" animBg="1"/>
      <p:bldP spid="115" grpId="0" animBg="1"/>
      <p:bldP spid="114" grpId="0" animBg="1"/>
      <p:bldP spid="113" grpId="0" animBg="1"/>
      <p:bldP spid="112" grpId="0" animBg="1"/>
      <p:bldP spid="107" grpId="0" animBg="1"/>
      <p:bldP spid="108" grpId="0" animBg="1"/>
      <p:bldP spid="109" grpId="0" animBg="1"/>
      <p:bldP spid="110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ck_Rank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 Placeholder 79">
            <a:extLst>
              <a:ext uri="{FF2B5EF4-FFF2-40B4-BE49-F238E27FC236}">
                <a16:creationId xmlns:a16="http://schemas.microsoft.com/office/drawing/2014/main" id="{EEE6D34C-AAC1-29F7-BCA8-EC0E6DC02DA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44966" y="1843047"/>
            <a:ext cx="5162004" cy="124247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59" name="Text Placeholder 76">
            <a:extLst>
              <a:ext uri="{FF2B5EF4-FFF2-40B4-BE49-F238E27FC236}">
                <a16:creationId xmlns:a16="http://schemas.microsoft.com/office/drawing/2014/main" id="{A233B191-B3D2-28C5-8A4B-3C41BA31DA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44966" y="1178510"/>
            <a:ext cx="5148039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60" name="Text Placeholder 76">
            <a:extLst>
              <a:ext uri="{FF2B5EF4-FFF2-40B4-BE49-F238E27FC236}">
                <a16:creationId xmlns:a16="http://schemas.microsoft.com/office/drawing/2014/main" id="{6BE9CD28-7E42-49EC-D971-7511C07382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44966" y="865949"/>
            <a:ext cx="5148039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8ACA97-4F63-F7C7-A6C2-20C7B9402C8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8151154-A2D5-A940-D51A-63E28F7779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29DAF33-EE23-2381-08E5-94206999B099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6E19F5E-C483-668D-B099-7F12D9997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2" name="Rectangle: Rounded Corners 2">
            <a:extLst>
              <a:ext uri="{FF2B5EF4-FFF2-40B4-BE49-F238E27FC236}">
                <a16:creationId xmlns:a16="http://schemas.microsoft.com/office/drawing/2014/main" id="{5C448411-D39E-441F-35BD-0657A96F19CD}"/>
              </a:ext>
            </a:extLst>
          </p:cNvPr>
          <p:cNvSpPr/>
          <p:nvPr userDrawn="1"/>
        </p:nvSpPr>
        <p:spPr>
          <a:xfrm>
            <a:off x="1218724" y="1471436"/>
            <a:ext cx="680964" cy="3787485"/>
          </a:xfrm>
          <a:prstGeom prst="roundRect">
            <a:avLst>
              <a:gd name="adj" fmla="val 6175"/>
            </a:avLst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5400000" scaled="0"/>
            <a:tileRect/>
          </a:gra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FD315B-5C30-D890-0F82-EF4880360AAF}"/>
              </a:ext>
            </a:extLst>
          </p:cNvPr>
          <p:cNvSpPr/>
          <p:nvPr/>
        </p:nvSpPr>
        <p:spPr>
          <a:xfrm rot="10800000">
            <a:off x="1287048" y="1587376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E69AA847-560A-4BF3-8E68-7AD735760862}"/>
              </a:ext>
            </a:extLst>
          </p:cNvPr>
          <p:cNvSpPr/>
          <p:nvPr/>
        </p:nvSpPr>
        <p:spPr>
          <a:xfrm rot="10800000">
            <a:off x="1299082" y="2329581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0D093F70-5611-3F14-B9CC-A2B794609689}"/>
              </a:ext>
            </a:extLst>
          </p:cNvPr>
          <p:cNvSpPr/>
          <p:nvPr/>
        </p:nvSpPr>
        <p:spPr>
          <a:xfrm rot="10800000">
            <a:off x="1299083" y="3064859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1D8F45DC-09FC-2092-756D-198CB62616BE}"/>
              </a:ext>
            </a:extLst>
          </p:cNvPr>
          <p:cNvSpPr/>
          <p:nvPr/>
        </p:nvSpPr>
        <p:spPr>
          <a:xfrm rot="10800000">
            <a:off x="1299083" y="3794512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2B698F20-FC02-7535-AB43-668F745CD4CF}"/>
              </a:ext>
            </a:extLst>
          </p:cNvPr>
          <p:cNvSpPr/>
          <p:nvPr/>
        </p:nvSpPr>
        <p:spPr>
          <a:xfrm rot="10800000">
            <a:off x="1299083" y="4516717"/>
            <a:ext cx="496956" cy="619352"/>
          </a:xfrm>
          <a:custGeom>
            <a:avLst/>
            <a:gdLst>
              <a:gd name="connsiteX0" fmla="*/ 248478 w 496956"/>
              <a:gd name="connsiteY0" fmla="*/ 619352 h 619352"/>
              <a:gd name="connsiteX1" fmla="*/ 0 w 496956"/>
              <a:gd name="connsiteY1" fmla="*/ 370874 h 619352"/>
              <a:gd name="connsiteX2" fmla="*/ 151759 w 496956"/>
              <a:gd name="connsiteY2" fmla="*/ 141923 h 619352"/>
              <a:gd name="connsiteX3" fmla="*/ 156221 w 496956"/>
              <a:gd name="connsiteY3" fmla="*/ 140538 h 619352"/>
              <a:gd name="connsiteX4" fmla="*/ 237733 w 496956"/>
              <a:gd name="connsiteY4" fmla="*/ 0 h 619352"/>
              <a:gd name="connsiteX5" fmla="*/ 314525 w 496956"/>
              <a:gd name="connsiteY5" fmla="*/ 132402 h 619352"/>
              <a:gd name="connsiteX6" fmla="*/ 345197 w 496956"/>
              <a:gd name="connsiteY6" fmla="*/ 141923 h 619352"/>
              <a:gd name="connsiteX7" fmla="*/ 496956 w 496956"/>
              <a:gd name="connsiteY7" fmla="*/ 370874 h 619352"/>
              <a:gd name="connsiteX8" fmla="*/ 248478 w 496956"/>
              <a:gd name="connsiteY8" fmla="*/ 619352 h 619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6956" h="619352">
                <a:moveTo>
                  <a:pt x="248478" y="619352"/>
                </a:moveTo>
                <a:cubicBezTo>
                  <a:pt x="111247" y="619352"/>
                  <a:pt x="0" y="508105"/>
                  <a:pt x="0" y="370874"/>
                </a:cubicBezTo>
                <a:cubicBezTo>
                  <a:pt x="0" y="267951"/>
                  <a:pt x="62576" y="179644"/>
                  <a:pt x="151759" y="141923"/>
                </a:cubicBezTo>
                <a:lnTo>
                  <a:pt x="156221" y="140538"/>
                </a:lnTo>
                <a:lnTo>
                  <a:pt x="237733" y="0"/>
                </a:lnTo>
                <a:lnTo>
                  <a:pt x="314525" y="132402"/>
                </a:lnTo>
                <a:lnTo>
                  <a:pt x="345197" y="141923"/>
                </a:lnTo>
                <a:cubicBezTo>
                  <a:pt x="434380" y="179644"/>
                  <a:pt x="496956" y="267951"/>
                  <a:pt x="496956" y="370874"/>
                </a:cubicBezTo>
                <a:cubicBezTo>
                  <a:pt x="496956" y="508105"/>
                  <a:pt x="385709" y="619352"/>
                  <a:pt x="248478" y="619352"/>
                </a:cubicBezTo>
                <a:close/>
              </a:path>
            </a:pathLst>
          </a:custGeom>
          <a:gradFill>
            <a:gsLst>
              <a:gs pos="2000">
                <a:srgbClr val="292A2F"/>
              </a:gs>
              <a:gs pos="100000">
                <a:srgbClr val="292A2F"/>
              </a:gs>
            </a:gsLst>
            <a:path path="circle">
              <a:fillToRect l="50000" t="-80000" r="50000" b="180000"/>
            </a:path>
          </a:gradFill>
          <a:ln>
            <a:solidFill>
              <a:srgbClr val="0BDFED"/>
            </a:solidFill>
          </a:ln>
          <a:effectLst>
            <a:outerShdw blurRad="245288" dist="52444" dir="1758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29CA6D75-7E18-E7CE-EACE-56753D62BB7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2214314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251EB6F-70FE-BCD6-C80C-AB77B4F934D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3001865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6757A15E-F584-C1DE-758D-5F76826583F8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3713209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61CFFBB-0C8A-AD1E-8679-1BE8AE52A319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4532910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106575FF-EEC8-FF71-086A-88F315CB0610}"/>
              </a:ext>
            </a:extLst>
          </p:cNvPr>
          <p:cNvGrpSpPr/>
          <p:nvPr userDrawn="1"/>
        </p:nvGrpSpPr>
        <p:grpSpPr>
          <a:xfrm>
            <a:off x="2038855" y="1175029"/>
            <a:ext cx="3695522" cy="148915"/>
            <a:chOff x="1844126" y="2032725"/>
            <a:chExt cx="3695522" cy="148915"/>
          </a:xfrm>
        </p:grpSpPr>
        <p:sp>
          <p:nvSpPr>
            <p:cNvPr id="76" name="Text Placeholder 2">
              <a:extLst>
                <a:ext uri="{FF2B5EF4-FFF2-40B4-BE49-F238E27FC236}">
                  <a16:creationId xmlns:a16="http://schemas.microsoft.com/office/drawing/2014/main" id="{224FD93E-9DCD-1FE2-330C-57E6D605EEC1}"/>
                </a:ext>
              </a:extLst>
            </p:cNvPr>
            <p:cNvSpPr txBox="1">
              <a:spLocks/>
            </p:cNvSpPr>
            <p:nvPr/>
          </p:nvSpPr>
          <p:spPr>
            <a:xfrm>
              <a:off x="2557243" y="2032725"/>
              <a:ext cx="1364901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300" dirty="0">
                  <a:solidFill>
                    <a:srgbClr val="FFE836"/>
                  </a:solidFill>
                  <a:latin typeface="Poppins" pitchFamily="2" charset="77"/>
                  <a:cs typeface="Poppins" pitchFamily="2" charset="77"/>
                </a:rPr>
                <a:t>Profile ID</a:t>
              </a:r>
            </a:p>
          </p:txBody>
        </p:sp>
        <p:sp>
          <p:nvSpPr>
            <p:cNvPr id="77" name="Text Placeholder 2">
              <a:extLst>
                <a:ext uri="{FF2B5EF4-FFF2-40B4-BE49-F238E27FC236}">
                  <a16:creationId xmlns:a16="http://schemas.microsoft.com/office/drawing/2014/main" id="{7CB09BF7-0B93-4E2F-E354-078823DAABD8}"/>
                </a:ext>
              </a:extLst>
            </p:cNvPr>
            <p:cNvSpPr txBox="1">
              <a:spLocks/>
            </p:cNvSpPr>
            <p:nvPr/>
          </p:nvSpPr>
          <p:spPr>
            <a:xfrm>
              <a:off x="4174747" y="2032725"/>
              <a:ext cx="1364901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300" dirty="0">
                  <a:solidFill>
                    <a:srgbClr val="FFE836"/>
                  </a:solidFill>
                  <a:latin typeface="Poppins" pitchFamily="2" charset="77"/>
                  <a:cs typeface="Poppins" pitchFamily="2" charset="77"/>
                </a:rPr>
                <a:t>Score</a:t>
              </a:r>
            </a:p>
          </p:txBody>
        </p:sp>
        <p:sp>
          <p:nvSpPr>
            <p:cNvPr id="78" name="Text Placeholder 2">
              <a:extLst>
                <a:ext uri="{FF2B5EF4-FFF2-40B4-BE49-F238E27FC236}">
                  <a16:creationId xmlns:a16="http://schemas.microsoft.com/office/drawing/2014/main" id="{D5439A05-EB7E-1511-A044-729DEE03F837}"/>
                </a:ext>
              </a:extLst>
            </p:cNvPr>
            <p:cNvSpPr txBox="1">
              <a:spLocks/>
            </p:cNvSpPr>
            <p:nvPr/>
          </p:nvSpPr>
          <p:spPr>
            <a:xfrm>
              <a:off x="1844126" y="2032725"/>
              <a:ext cx="1364901" cy="148915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300" dirty="0">
                  <a:solidFill>
                    <a:srgbClr val="FFE836"/>
                  </a:solidFill>
                  <a:latin typeface="Poppins" pitchFamily="2" charset="77"/>
                  <a:cs typeface="Poppins" pitchFamily="2" charset="77"/>
                </a:rPr>
                <a:t>Rank</a:t>
              </a:r>
            </a:p>
          </p:txBody>
        </p:sp>
      </p:grp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F70D536-FB46-1212-E91F-3381E1B7277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1501368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32F93A2C-6F68-D9E7-0091-62B1A88F8357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881050" y="5246027"/>
            <a:ext cx="3427157" cy="4371"/>
          </a:xfrm>
          <a:prstGeom prst="line">
            <a:avLst/>
          </a:prstGeom>
          <a:ln w="63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Picture Placeholder 38">
            <a:extLst>
              <a:ext uri="{FF2B5EF4-FFF2-40B4-BE49-F238E27FC236}">
                <a16:creationId xmlns:a16="http://schemas.microsoft.com/office/drawing/2014/main" id="{AD2281C7-6D5A-2E6C-B9C2-CDCF8BFAD9E6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333266" y="4549383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3" name="Picture Placeholder 38">
            <a:extLst>
              <a:ext uri="{FF2B5EF4-FFF2-40B4-BE49-F238E27FC236}">
                <a16:creationId xmlns:a16="http://schemas.microsoft.com/office/drawing/2014/main" id="{670E4FC8-BD38-6B03-D9F6-578786D9F9A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333357" y="3827983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4" name="Picture Placeholder 38">
            <a:extLst>
              <a:ext uri="{FF2B5EF4-FFF2-40B4-BE49-F238E27FC236}">
                <a16:creationId xmlns:a16="http://schemas.microsoft.com/office/drawing/2014/main" id="{6DB8E6E4-FE2E-4071-6E33-17A68D76080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333747" y="3099367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5" name="Picture Placeholder 38">
            <a:extLst>
              <a:ext uri="{FF2B5EF4-FFF2-40B4-BE49-F238E27FC236}">
                <a16:creationId xmlns:a16="http://schemas.microsoft.com/office/drawing/2014/main" id="{4391FD9E-5446-907E-E736-BA0FA3493495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333266" y="2362442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6" name="Picture Placeholder 38">
            <a:extLst>
              <a:ext uri="{FF2B5EF4-FFF2-40B4-BE49-F238E27FC236}">
                <a16:creationId xmlns:a16="http://schemas.microsoft.com/office/drawing/2014/main" id="{8C015F10-54A2-592F-A127-AA0915CEE6D7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319630" y="1622530"/>
            <a:ext cx="431024" cy="43102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8" name="Text Placeholder 97">
            <a:extLst>
              <a:ext uri="{FF2B5EF4-FFF2-40B4-BE49-F238E27FC236}">
                <a16:creationId xmlns:a16="http://schemas.microsoft.com/office/drawing/2014/main" id="{DC600552-A14E-7244-514C-9EDF73B3BB1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751972" y="1721326"/>
            <a:ext cx="1427054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#000000000</a:t>
            </a:r>
          </a:p>
        </p:txBody>
      </p:sp>
      <p:sp>
        <p:nvSpPr>
          <p:cNvPr id="99" name="Text Placeholder 97">
            <a:extLst>
              <a:ext uri="{FF2B5EF4-FFF2-40B4-BE49-F238E27FC236}">
                <a16:creationId xmlns:a16="http://schemas.microsoft.com/office/drawing/2014/main" id="{7C1DC849-C32B-FC42-915C-4D0B4BF08E8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39528" y="1721326"/>
            <a:ext cx="678122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00.0</a:t>
            </a:r>
          </a:p>
          <a:p>
            <a:pPr lvl="0"/>
            <a:endParaRPr lang="en-US" dirty="0"/>
          </a:p>
        </p:txBody>
      </p:sp>
      <p:sp>
        <p:nvSpPr>
          <p:cNvPr id="100" name="Text Placeholder 97">
            <a:extLst>
              <a:ext uri="{FF2B5EF4-FFF2-40B4-BE49-F238E27FC236}">
                <a16:creationId xmlns:a16="http://schemas.microsoft.com/office/drawing/2014/main" id="{D944671B-F4FC-3720-5D14-0A93E91BCCA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038855" y="1721326"/>
            <a:ext cx="462889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01" name="Text Placeholder 97">
            <a:extLst>
              <a:ext uri="{FF2B5EF4-FFF2-40B4-BE49-F238E27FC236}">
                <a16:creationId xmlns:a16="http://schemas.microsoft.com/office/drawing/2014/main" id="{37895E77-F82F-5766-8298-4EE9B1C6B51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51972" y="2434470"/>
            <a:ext cx="1427054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#000000000</a:t>
            </a:r>
          </a:p>
        </p:txBody>
      </p:sp>
      <p:sp>
        <p:nvSpPr>
          <p:cNvPr id="102" name="Text Placeholder 97">
            <a:extLst>
              <a:ext uri="{FF2B5EF4-FFF2-40B4-BE49-F238E27FC236}">
                <a16:creationId xmlns:a16="http://schemas.microsoft.com/office/drawing/2014/main" id="{AE64C763-6B8F-22DD-24BF-95E9AC2C433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439528" y="2434470"/>
            <a:ext cx="678122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00.0</a:t>
            </a:r>
          </a:p>
          <a:p>
            <a:pPr lvl="0"/>
            <a:endParaRPr lang="en-US" dirty="0"/>
          </a:p>
        </p:txBody>
      </p:sp>
      <p:sp>
        <p:nvSpPr>
          <p:cNvPr id="103" name="Text Placeholder 97">
            <a:extLst>
              <a:ext uri="{FF2B5EF4-FFF2-40B4-BE49-F238E27FC236}">
                <a16:creationId xmlns:a16="http://schemas.microsoft.com/office/drawing/2014/main" id="{B77BC3F0-96AA-0987-5C19-D663759F96D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038855" y="2434470"/>
            <a:ext cx="462889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04" name="Text Placeholder 97">
            <a:extLst>
              <a:ext uri="{FF2B5EF4-FFF2-40B4-BE49-F238E27FC236}">
                <a16:creationId xmlns:a16="http://schemas.microsoft.com/office/drawing/2014/main" id="{1B99B31C-510D-ED5D-8055-8F820A3E3FD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751972" y="3221992"/>
            <a:ext cx="1427054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#000000000</a:t>
            </a:r>
          </a:p>
        </p:txBody>
      </p:sp>
      <p:sp>
        <p:nvSpPr>
          <p:cNvPr id="105" name="Text Placeholder 97">
            <a:extLst>
              <a:ext uri="{FF2B5EF4-FFF2-40B4-BE49-F238E27FC236}">
                <a16:creationId xmlns:a16="http://schemas.microsoft.com/office/drawing/2014/main" id="{D142E2A4-9E8D-A317-8BD2-1A32182F3A6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439528" y="3221992"/>
            <a:ext cx="678122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00.0</a:t>
            </a:r>
          </a:p>
          <a:p>
            <a:pPr lvl="0"/>
            <a:endParaRPr lang="en-US" dirty="0"/>
          </a:p>
        </p:txBody>
      </p:sp>
      <p:sp>
        <p:nvSpPr>
          <p:cNvPr id="106" name="Text Placeholder 97">
            <a:extLst>
              <a:ext uri="{FF2B5EF4-FFF2-40B4-BE49-F238E27FC236}">
                <a16:creationId xmlns:a16="http://schemas.microsoft.com/office/drawing/2014/main" id="{7D6F4AE5-A9B7-617E-94CE-46692B9A7D9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038855" y="3221992"/>
            <a:ext cx="462889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07" name="Text Placeholder 97">
            <a:extLst>
              <a:ext uri="{FF2B5EF4-FFF2-40B4-BE49-F238E27FC236}">
                <a16:creationId xmlns:a16="http://schemas.microsoft.com/office/drawing/2014/main" id="{7F706E08-D41D-EB5C-A408-77E6A84870E4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51972" y="3970138"/>
            <a:ext cx="1427054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#000000000</a:t>
            </a:r>
          </a:p>
        </p:txBody>
      </p:sp>
      <p:sp>
        <p:nvSpPr>
          <p:cNvPr id="108" name="Text Placeholder 97">
            <a:extLst>
              <a:ext uri="{FF2B5EF4-FFF2-40B4-BE49-F238E27FC236}">
                <a16:creationId xmlns:a16="http://schemas.microsoft.com/office/drawing/2014/main" id="{BED36D9E-E7EC-80D9-EF83-53C977B1B57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439528" y="3970138"/>
            <a:ext cx="678122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00.0</a:t>
            </a:r>
          </a:p>
          <a:p>
            <a:pPr lvl="0"/>
            <a:endParaRPr lang="en-US" dirty="0"/>
          </a:p>
        </p:txBody>
      </p:sp>
      <p:sp>
        <p:nvSpPr>
          <p:cNvPr id="109" name="Text Placeholder 97">
            <a:extLst>
              <a:ext uri="{FF2B5EF4-FFF2-40B4-BE49-F238E27FC236}">
                <a16:creationId xmlns:a16="http://schemas.microsoft.com/office/drawing/2014/main" id="{7EEC184E-6127-4E38-D050-0BD8FF38A39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038855" y="3970138"/>
            <a:ext cx="462889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10" name="Text Placeholder 97">
            <a:extLst>
              <a:ext uri="{FF2B5EF4-FFF2-40B4-BE49-F238E27FC236}">
                <a16:creationId xmlns:a16="http://schemas.microsoft.com/office/drawing/2014/main" id="{DB64EC98-CAEC-E629-09B1-6F717A92448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751972" y="4748910"/>
            <a:ext cx="1427054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#000000000</a:t>
            </a:r>
          </a:p>
        </p:txBody>
      </p:sp>
      <p:sp>
        <p:nvSpPr>
          <p:cNvPr id="111" name="Text Placeholder 97">
            <a:extLst>
              <a:ext uri="{FF2B5EF4-FFF2-40B4-BE49-F238E27FC236}">
                <a16:creationId xmlns:a16="http://schemas.microsoft.com/office/drawing/2014/main" id="{49F3C1CE-CE3B-9918-5148-676F3EA7D8A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439528" y="4748910"/>
            <a:ext cx="678122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00.0</a:t>
            </a:r>
          </a:p>
          <a:p>
            <a:pPr lvl="0"/>
            <a:endParaRPr lang="en-US" dirty="0"/>
          </a:p>
        </p:txBody>
      </p:sp>
      <p:sp>
        <p:nvSpPr>
          <p:cNvPr id="112" name="Text Placeholder 97">
            <a:extLst>
              <a:ext uri="{FF2B5EF4-FFF2-40B4-BE49-F238E27FC236}">
                <a16:creationId xmlns:a16="http://schemas.microsoft.com/office/drawing/2014/main" id="{779863D9-7ECF-566C-DD6B-51673C3D2F76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038855" y="4748910"/>
            <a:ext cx="462889" cy="2410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95175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1" grpId="0" animBg="1"/>
      <p:bldP spid="35" grpId="0" animBg="1"/>
      <p:bldP spid="39" grpId="0" animBg="1"/>
      <p:bldP spid="43" grpId="0" animBg="1"/>
      <p:bldP spid="92" grpId="0"/>
      <p:bldP spid="93" grpId="0"/>
      <p:bldP spid="94" grpId="0"/>
      <p:bldP spid="95" grpId="0"/>
      <p:bldP spid="96" grpId="0"/>
      <p:bldP spid="9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With_Gradient_And_Content_Righ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E7B5B9-10E6-A215-71D7-2A465AEB8079}"/>
              </a:ext>
            </a:extLst>
          </p:cNvPr>
          <p:cNvSpPr/>
          <p:nvPr userDrawn="1"/>
        </p:nvSpPr>
        <p:spPr>
          <a:xfrm>
            <a:off x="486376" y="0"/>
            <a:ext cx="5891118" cy="6858000"/>
          </a:xfrm>
          <a:prstGeom prst="rect">
            <a:avLst/>
          </a:prstGeom>
          <a:gradFill flip="none" rotWithShape="1">
            <a:gsLst>
              <a:gs pos="2000">
                <a:srgbClr val="0BDFED">
                  <a:alpha val="75000"/>
                </a:srgbClr>
              </a:gs>
              <a:gs pos="100000">
                <a:srgbClr val="FFE836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 Placeholder 76">
            <a:extLst>
              <a:ext uri="{FF2B5EF4-FFF2-40B4-BE49-F238E27FC236}">
                <a16:creationId xmlns:a16="http://schemas.microsoft.com/office/drawing/2014/main" id="{3297E74F-FD33-75AF-E06E-EFBF47E584D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7826" y="1247064"/>
            <a:ext cx="4990798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6" name="Text Placeholder 76">
            <a:extLst>
              <a:ext uri="{FF2B5EF4-FFF2-40B4-BE49-F238E27FC236}">
                <a16:creationId xmlns:a16="http://schemas.microsoft.com/office/drawing/2014/main" id="{0C1DE48B-FB82-CA6C-59BB-B154FA3575E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7826" y="1559625"/>
            <a:ext cx="4990798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28ED39-F8C9-3CB3-E2DC-4AA9845BAAB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2F52E6-EAC7-F341-AD0C-4517D4C280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B3A96CC-6666-E5D3-F844-7B829F7585B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2FB929-30E3-1BE5-6F0B-D7409E101B70}"/>
              </a:ext>
            </a:extLst>
          </p:cNvPr>
          <p:cNvCxnSpPr>
            <a:cxnSpLocks/>
          </p:cNvCxnSpPr>
          <p:nvPr userDrawn="1"/>
        </p:nvCxnSpPr>
        <p:spPr>
          <a:xfrm>
            <a:off x="6420893" y="0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0AE897E-07AF-C5EE-CC39-4D60341A72C1}"/>
              </a:ext>
            </a:extLst>
          </p:cNvPr>
          <p:cNvCxnSpPr>
            <a:cxnSpLocks/>
          </p:cNvCxnSpPr>
          <p:nvPr userDrawn="1"/>
        </p:nvCxnSpPr>
        <p:spPr>
          <a:xfrm>
            <a:off x="6480409" y="0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F5C3A0F-5A44-B151-1C6D-BB539DA92067}"/>
              </a:ext>
            </a:extLst>
          </p:cNvPr>
          <p:cNvCxnSpPr>
            <a:cxnSpLocks/>
          </p:cNvCxnSpPr>
          <p:nvPr userDrawn="1"/>
        </p:nvCxnSpPr>
        <p:spPr>
          <a:xfrm>
            <a:off x="6534517" y="0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79">
            <a:extLst>
              <a:ext uri="{FF2B5EF4-FFF2-40B4-BE49-F238E27FC236}">
                <a16:creationId xmlns:a16="http://schemas.microsoft.com/office/drawing/2014/main" id="{17AEBCAC-A1AA-80CD-C0D6-C3E6D97FD27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7827" y="2224161"/>
            <a:ext cx="4990798" cy="445592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212226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7" name="Text Placeholder 79">
            <a:extLst>
              <a:ext uri="{FF2B5EF4-FFF2-40B4-BE49-F238E27FC236}">
                <a16:creationId xmlns:a16="http://schemas.microsoft.com/office/drawing/2014/main" id="{2958D3A9-BEF4-B464-1D6B-D37D2FF9E5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074044" y="1224942"/>
            <a:ext cx="4503516" cy="545514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</p:spTree>
    <p:extLst>
      <p:ext uri="{BB962C8B-B14F-4D97-AF65-F5344CB8AC3E}">
        <p14:creationId xmlns:p14="http://schemas.microsoft.com/office/powerpoint/2010/main" val="3655260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_Case_Study_With_Bar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icture Placeholder 3">
            <a:extLst>
              <a:ext uri="{FF2B5EF4-FFF2-40B4-BE49-F238E27FC236}">
                <a16:creationId xmlns:a16="http://schemas.microsoft.com/office/drawing/2014/main" id="{31FCD3E7-6533-34BC-08D5-7BB98AC95AF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61498" y="-2"/>
            <a:ext cx="11630501" cy="6858000"/>
          </a:xfrm>
          <a:prstGeom prst="rect">
            <a:avLst/>
          </a:prstGeom>
          <a:noFill/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5" name="Text Placeholder 76">
            <a:extLst>
              <a:ext uri="{FF2B5EF4-FFF2-40B4-BE49-F238E27FC236}">
                <a16:creationId xmlns:a16="http://schemas.microsoft.com/office/drawing/2014/main" id="{3297E74F-FD33-75AF-E06E-EFBF47E584D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2" y="528077"/>
            <a:ext cx="3538190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6" name="Text Placeholder 76">
            <a:extLst>
              <a:ext uri="{FF2B5EF4-FFF2-40B4-BE49-F238E27FC236}">
                <a16:creationId xmlns:a16="http://schemas.microsoft.com/office/drawing/2014/main" id="{0C1DE48B-FB82-CA6C-59BB-B154FA3575E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1412" y="840638"/>
            <a:ext cx="3538190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28ED39-F8C9-3CB3-E2DC-4AA9845BAAB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2F52E6-EAC7-F341-AD0C-4517D4C280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B3A96CC-6666-E5D3-F844-7B829F7585B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4" name="Text Placeholder 79">
            <a:extLst>
              <a:ext uri="{FF2B5EF4-FFF2-40B4-BE49-F238E27FC236}">
                <a16:creationId xmlns:a16="http://schemas.microsoft.com/office/drawing/2014/main" id="{17AEBCAC-A1AA-80CD-C0D6-C3E6D97FD27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51047" y="528077"/>
            <a:ext cx="6521800" cy="281011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9164FC2-5948-FC2E-6266-BCDE95F5FDD0}"/>
              </a:ext>
            </a:extLst>
          </p:cNvPr>
          <p:cNvSpPr/>
          <p:nvPr userDrawn="1"/>
        </p:nvSpPr>
        <p:spPr>
          <a:xfrm>
            <a:off x="1291525" y="4207206"/>
            <a:ext cx="2148840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DFD44FC-7984-2FA7-9491-DE7935784862}"/>
              </a:ext>
            </a:extLst>
          </p:cNvPr>
          <p:cNvSpPr/>
          <p:nvPr userDrawn="1"/>
        </p:nvSpPr>
        <p:spPr>
          <a:xfrm>
            <a:off x="3971010" y="4207206"/>
            <a:ext cx="2148840" cy="45719"/>
          </a:xfrm>
          <a:prstGeom prst="rect">
            <a:avLst/>
          </a:prstGeom>
          <a:solidFill>
            <a:srgbClr val="F0E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0C39AFA-5A12-7880-AD02-05306B7CB381}"/>
              </a:ext>
            </a:extLst>
          </p:cNvPr>
          <p:cNvSpPr/>
          <p:nvPr userDrawn="1"/>
        </p:nvSpPr>
        <p:spPr>
          <a:xfrm>
            <a:off x="6621722" y="4207206"/>
            <a:ext cx="2148840" cy="45719"/>
          </a:xfrm>
          <a:prstGeom prst="rect">
            <a:avLst/>
          </a:prstGeom>
          <a:solidFill>
            <a:srgbClr val="F0E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FA45CE2-EA57-4926-5EFB-51CED705C832}"/>
              </a:ext>
            </a:extLst>
          </p:cNvPr>
          <p:cNvSpPr/>
          <p:nvPr userDrawn="1"/>
        </p:nvSpPr>
        <p:spPr>
          <a:xfrm>
            <a:off x="9295229" y="4207206"/>
            <a:ext cx="2148840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7" name="Text Placeholder 89">
            <a:extLst>
              <a:ext uri="{FF2B5EF4-FFF2-40B4-BE49-F238E27FC236}">
                <a16:creationId xmlns:a16="http://schemas.microsoft.com/office/drawing/2014/main" id="{3D4B4644-6D1B-29BE-1263-BA98ACAE1BE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91525" y="4252926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58" name="Text Placeholder 89">
            <a:extLst>
              <a:ext uri="{FF2B5EF4-FFF2-40B4-BE49-F238E27FC236}">
                <a16:creationId xmlns:a16="http://schemas.microsoft.com/office/drawing/2014/main" id="{27DC4573-4E14-DF47-538F-834A5F99C1B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91525" y="4967544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59" name="Text Placeholder 89">
            <a:extLst>
              <a:ext uri="{FF2B5EF4-FFF2-40B4-BE49-F238E27FC236}">
                <a16:creationId xmlns:a16="http://schemas.microsoft.com/office/drawing/2014/main" id="{98556686-2016-31CE-D48D-60F0AF24576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91525" y="5374411"/>
            <a:ext cx="2161200" cy="122233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0" name="Text Placeholder 89">
            <a:extLst>
              <a:ext uri="{FF2B5EF4-FFF2-40B4-BE49-F238E27FC236}">
                <a16:creationId xmlns:a16="http://schemas.microsoft.com/office/drawing/2014/main" id="{A2DB8D9D-5C68-9E54-88F6-4C1A228B8E3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977392" y="4252926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1" name="Text Placeholder 89">
            <a:extLst>
              <a:ext uri="{FF2B5EF4-FFF2-40B4-BE49-F238E27FC236}">
                <a16:creationId xmlns:a16="http://schemas.microsoft.com/office/drawing/2014/main" id="{81CF3231-F181-4C9D-F47E-49EDF4D1F75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977392" y="4967544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2" name="Text Placeholder 89">
            <a:extLst>
              <a:ext uri="{FF2B5EF4-FFF2-40B4-BE49-F238E27FC236}">
                <a16:creationId xmlns:a16="http://schemas.microsoft.com/office/drawing/2014/main" id="{E1BEDF07-6B2B-96EC-BD91-765C0CE1C2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977392" y="5374411"/>
            <a:ext cx="2161200" cy="122233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3" name="Text Placeholder 89">
            <a:extLst>
              <a:ext uri="{FF2B5EF4-FFF2-40B4-BE49-F238E27FC236}">
                <a16:creationId xmlns:a16="http://schemas.microsoft.com/office/drawing/2014/main" id="{3FD54AD1-B04A-31EF-D776-850D4FCE364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617568" y="4252926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4" name="Text Placeholder 89">
            <a:extLst>
              <a:ext uri="{FF2B5EF4-FFF2-40B4-BE49-F238E27FC236}">
                <a16:creationId xmlns:a16="http://schemas.microsoft.com/office/drawing/2014/main" id="{D1B5AA8B-6438-E4E9-8856-E24887BE10D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617568" y="4967544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5" name="Text Placeholder 89">
            <a:extLst>
              <a:ext uri="{FF2B5EF4-FFF2-40B4-BE49-F238E27FC236}">
                <a16:creationId xmlns:a16="http://schemas.microsoft.com/office/drawing/2014/main" id="{4716CEE8-7C77-CDBF-42BA-A1DA822C99E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617568" y="5374411"/>
            <a:ext cx="2161200" cy="122233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6" name="Text Placeholder 89">
            <a:extLst>
              <a:ext uri="{FF2B5EF4-FFF2-40B4-BE49-F238E27FC236}">
                <a16:creationId xmlns:a16="http://schemas.microsoft.com/office/drawing/2014/main" id="{796AD585-4A35-4FD5-DC59-65818FFB29F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82869" y="4252926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7" name="Text Placeholder 89">
            <a:extLst>
              <a:ext uri="{FF2B5EF4-FFF2-40B4-BE49-F238E27FC236}">
                <a16:creationId xmlns:a16="http://schemas.microsoft.com/office/drawing/2014/main" id="{0CF75C00-B41E-1B49-1D7E-FCC7025C78C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82869" y="4967544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8" name="Text Placeholder 89">
            <a:extLst>
              <a:ext uri="{FF2B5EF4-FFF2-40B4-BE49-F238E27FC236}">
                <a16:creationId xmlns:a16="http://schemas.microsoft.com/office/drawing/2014/main" id="{176B4DFC-8DE8-8C80-5BBC-DF9DBA3A5DC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282869" y="5374411"/>
            <a:ext cx="2161200" cy="122233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</p:spTree>
    <p:extLst>
      <p:ext uri="{BB962C8B-B14F-4D97-AF65-F5344CB8AC3E}">
        <p14:creationId xmlns:p14="http://schemas.microsoft.com/office/powerpoint/2010/main" val="1829907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ort_Case_Study_With_Bar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icture Placeholder 3">
            <a:extLst>
              <a:ext uri="{FF2B5EF4-FFF2-40B4-BE49-F238E27FC236}">
                <a16:creationId xmlns:a16="http://schemas.microsoft.com/office/drawing/2014/main" id="{31FCD3E7-6533-34BC-08D5-7BB98AC95AF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61498" y="2456478"/>
            <a:ext cx="11630501" cy="2261230"/>
          </a:xfrm>
          <a:prstGeom prst="rect">
            <a:avLst/>
          </a:prstGeom>
          <a:noFill/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15" name="Text Placeholder 76">
            <a:extLst>
              <a:ext uri="{FF2B5EF4-FFF2-40B4-BE49-F238E27FC236}">
                <a16:creationId xmlns:a16="http://schemas.microsoft.com/office/drawing/2014/main" id="{3297E74F-FD33-75AF-E06E-EFBF47E584D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1412" y="528077"/>
            <a:ext cx="3538190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6" name="Text Placeholder 76">
            <a:extLst>
              <a:ext uri="{FF2B5EF4-FFF2-40B4-BE49-F238E27FC236}">
                <a16:creationId xmlns:a16="http://schemas.microsoft.com/office/drawing/2014/main" id="{0C1DE48B-FB82-CA6C-59BB-B154FA3575E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1412" y="840638"/>
            <a:ext cx="3538190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4" name="Text Placeholder 79">
            <a:extLst>
              <a:ext uri="{FF2B5EF4-FFF2-40B4-BE49-F238E27FC236}">
                <a16:creationId xmlns:a16="http://schemas.microsoft.com/office/drawing/2014/main" id="{17AEBCAC-A1AA-80CD-C0D6-C3E6D97FD27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51047" y="528077"/>
            <a:ext cx="6521800" cy="12878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57" name="Text Placeholder 89">
            <a:extLst>
              <a:ext uri="{FF2B5EF4-FFF2-40B4-BE49-F238E27FC236}">
                <a16:creationId xmlns:a16="http://schemas.microsoft.com/office/drawing/2014/main" id="{3D4B4644-6D1B-29BE-1263-BA98ACAE1BE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91525" y="5020805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58" name="Text Placeholder 89">
            <a:extLst>
              <a:ext uri="{FF2B5EF4-FFF2-40B4-BE49-F238E27FC236}">
                <a16:creationId xmlns:a16="http://schemas.microsoft.com/office/drawing/2014/main" id="{27DC4573-4E14-DF47-538F-834A5F99C1B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91525" y="5661343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59" name="Text Placeholder 89">
            <a:extLst>
              <a:ext uri="{FF2B5EF4-FFF2-40B4-BE49-F238E27FC236}">
                <a16:creationId xmlns:a16="http://schemas.microsoft.com/office/drawing/2014/main" id="{98556686-2016-31CE-D48D-60F0AF24576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91525" y="5935254"/>
            <a:ext cx="2161200" cy="62081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100" b="0" i="0">
                <a:solidFill>
                  <a:srgbClr val="767171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0" name="Text Placeholder 89">
            <a:extLst>
              <a:ext uri="{FF2B5EF4-FFF2-40B4-BE49-F238E27FC236}">
                <a16:creationId xmlns:a16="http://schemas.microsoft.com/office/drawing/2014/main" id="{A2DB8D9D-5C68-9E54-88F6-4C1A228B8E3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977392" y="5020805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1" name="Text Placeholder 89">
            <a:extLst>
              <a:ext uri="{FF2B5EF4-FFF2-40B4-BE49-F238E27FC236}">
                <a16:creationId xmlns:a16="http://schemas.microsoft.com/office/drawing/2014/main" id="{81CF3231-F181-4C9D-F47E-49EDF4D1F75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977392" y="5661343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2" name="Text Placeholder 89">
            <a:extLst>
              <a:ext uri="{FF2B5EF4-FFF2-40B4-BE49-F238E27FC236}">
                <a16:creationId xmlns:a16="http://schemas.microsoft.com/office/drawing/2014/main" id="{E1BEDF07-6B2B-96EC-BD91-765C0CE1C2B7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977392" y="5935254"/>
            <a:ext cx="2161200" cy="62081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100" b="0" i="0">
                <a:solidFill>
                  <a:srgbClr val="767171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3" name="Text Placeholder 89">
            <a:extLst>
              <a:ext uri="{FF2B5EF4-FFF2-40B4-BE49-F238E27FC236}">
                <a16:creationId xmlns:a16="http://schemas.microsoft.com/office/drawing/2014/main" id="{3FD54AD1-B04A-31EF-D776-850D4FCE364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617568" y="5020805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4" name="Text Placeholder 89">
            <a:extLst>
              <a:ext uri="{FF2B5EF4-FFF2-40B4-BE49-F238E27FC236}">
                <a16:creationId xmlns:a16="http://schemas.microsoft.com/office/drawing/2014/main" id="{D1B5AA8B-6438-E4E9-8856-E24887BE10D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617568" y="5661343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5" name="Text Placeholder 89">
            <a:extLst>
              <a:ext uri="{FF2B5EF4-FFF2-40B4-BE49-F238E27FC236}">
                <a16:creationId xmlns:a16="http://schemas.microsoft.com/office/drawing/2014/main" id="{4716CEE8-7C77-CDBF-42BA-A1DA822C99E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617568" y="5935254"/>
            <a:ext cx="2161200" cy="62081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100" b="0" i="0">
                <a:solidFill>
                  <a:srgbClr val="767171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sp>
        <p:nvSpPr>
          <p:cNvPr id="66" name="Text Placeholder 89">
            <a:extLst>
              <a:ext uri="{FF2B5EF4-FFF2-40B4-BE49-F238E27FC236}">
                <a16:creationId xmlns:a16="http://schemas.microsoft.com/office/drawing/2014/main" id="{796AD585-4A35-4FD5-DC59-65818FFB29F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82869" y="5020805"/>
            <a:ext cx="2161200" cy="76915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3000" b="0" i="0">
                <a:gradFill>
                  <a:gsLst>
                    <a:gs pos="2000">
                      <a:srgbClr val="0BDFED"/>
                    </a:gs>
                    <a:gs pos="100000">
                      <a:srgbClr val="FFE836"/>
                    </a:gs>
                  </a:gsLst>
                  <a:path path="circle">
                    <a:fillToRect l="50000" t="-80000" r="50000" b="180000"/>
                  </a:path>
                </a:gra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00.0</a:t>
            </a:r>
          </a:p>
        </p:txBody>
      </p:sp>
      <p:sp>
        <p:nvSpPr>
          <p:cNvPr id="67" name="Text Placeholder 89">
            <a:extLst>
              <a:ext uri="{FF2B5EF4-FFF2-40B4-BE49-F238E27FC236}">
                <a16:creationId xmlns:a16="http://schemas.microsoft.com/office/drawing/2014/main" id="{0CF75C00-B41E-1B49-1D7E-FCC7025C78C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82869" y="5661343"/>
            <a:ext cx="2161200" cy="3860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 i="0"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LABEL</a:t>
            </a:r>
          </a:p>
        </p:txBody>
      </p:sp>
      <p:sp>
        <p:nvSpPr>
          <p:cNvPr id="68" name="Text Placeholder 89">
            <a:extLst>
              <a:ext uri="{FF2B5EF4-FFF2-40B4-BE49-F238E27FC236}">
                <a16:creationId xmlns:a16="http://schemas.microsoft.com/office/drawing/2014/main" id="{176B4DFC-8DE8-8C80-5BBC-DF9DBA3A5DC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282869" y="5935254"/>
            <a:ext cx="2161200" cy="62081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100" b="0" i="0">
                <a:solidFill>
                  <a:srgbClr val="767171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2pPr>
            <a:lvl3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3pPr>
            <a:lvl4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4pPr>
            <a:lvl5pPr>
              <a:defRPr sz="10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Copy…</a:t>
            </a:r>
          </a:p>
        </p:txBody>
      </p:sp>
      <p:cxnSp>
        <p:nvCxnSpPr>
          <p:cNvPr id="25" name="Top-1">
            <a:extLst>
              <a:ext uri="{FF2B5EF4-FFF2-40B4-BE49-F238E27FC236}">
                <a16:creationId xmlns:a16="http://schemas.microsoft.com/office/drawing/2014/main" id="{2CD3C181-9C69-71C5-D0FF-78C4134839EA}"/>
              </a:ext>
            </a:extLst>
          </p:cNvPr>
          <p:cNvCxnSpPr>
            <a:cxnSpLocks/>
          </p:cNvCxnSpPr>
          <p:nvPr userDrawn="1"/>
        </p:nvCxnSpPr>
        <p:spPr>
          <a:xfrm>
            <a:off x="556496" y="2399667"/>
            <a:ext cx="11635398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Top-2">
            <a:extLst>
              <a:ext uri="{FF2B5EF4-FFF2-40B4-BE49-F238E27FC236}">
                <a16:creationId xmlns:a16="http://schemas.microsoft.com/office/drawing/2014/main" id="{8C1787E0-CE6E-D5FB-DBB2-D6B7EFA259C9}"/>
              </a:ext>
            </a:extLst>
          </p:cNvPr>
          <p:cNvCxnSpPr>
            <a:cxnSpLocks/>
          </p:cNvCxnSpPr>
          <p:nvPr userDrawn="1"/>
        </p:nvCxnSpPr>
        <p:spPr>
          <a:xfrm>
            <a:off x="556498" y="2340151"/>
            <a:ext cx="11635397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Top-3">
            <a:extLst>
              <a:ext uri="{FF2B5EF4-FFF2-40B4-BE49-F238E27FC236}">
                <a16:creationId xmlns:a16="http://schemas.microsoft.com/office/drawing/2014/main" id="{237B1E76-6BCE-FB67-E5CD-907F32FF6521}"/>
              </a:ext>
            </a:extLst>
          </p:cNvPr>
          <p:cNvCxnSpPr>
            <a:cxnSpLocks/>
          </p:cNvCxnSpPr>
          <p:nvPr userDrawn="1"/>
        </p:nvCxnSpPr>
        <p:spPr>
          <a:xfrm>
            <a:off x="556498" y="2286044"/>
            <a:ext cx="11635397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Bottom-1">
            <a:extLst>
              <a:ext uri="{FF2B5EF4-FFF2-40B4-BE49-F238E27FC236}">
                <a16:creationId xmlns:a16="http://schemas.microsoft.com/office/drawing/2014/main" id="{7F600A7A-344F-14A5-CF93-CCB72E80CC78}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556494" y="4771472"/>
            <a:ext cx="11635398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Bottom-2">
            <a:extLst>
              <a:ext uri="{FF2B5EF4-FFF2-40B4-BE49-F238E27FC236}">
                <a16:creationId xmlns:a16="http://schemas.microsoft.com/office/drawing/2014/main" id="{02944FB5-7D31-A3AF-907B-B48EEBEC63FE}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556496" y="4830989"/>
            <a:ext cx="11635397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Bottom-3">
            <a:extLst>
              <a:ext uri="{FF2B5EF4-FFF2-40B4-BE49-F238E27FC236}">
                <a16:creationId xmlns:a16="http://schemas.microsoft.com/office/drawing/2014/main" id="{078F62CA-7A40-D6D2-C751-2CA6B0E8DB15}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556496" y="4885096"/>
            <a:ext cx="11635397" cy="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0928ED39-F8C9-3CB3-E2DC-4AA9845BAAB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2F52E6-EAC7-F341-AD0C-4517D4C280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B3A96CC-6666-E5D3-F844-7B829F7585B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55213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1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4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3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6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7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4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300"/>
                        <p:tgtEl>
                          <p:spTgt spid="68"/>
                        </p:tgtEl>
                      </p:cBhvr>
                    </p:animEffect>
                    <p:anim calcmode="lin" valueType="num">
                      <p:cBhvr>
                        <p:cTn dur="300" fill="hold"/>
                        <p:tgtEl>
                          <p:spTgt spid="6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Video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 Placeholder 79">
            <a:extLst>
              <a:ext uri="{FF2B5EF4-FFF2-40B4-BE49-F238E27FC236}">
                <a16:creationId xmlns:a16="http://schemas.microsoft.com/office/drawing/2014/main" id="{3FBFBF33-68E0-1B4E-E0C8-227786C4924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3077" y="1380415"/>
            <a:ext cx="5861839" cy="50894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50" name="Text Placeholder 76">
            <a:extLst>
              <a:ext uri="{FF2B5EF4-FFF2-40B4-BE49-F238E27FC236}">
                <a16:creationId xmlns:a16="http://schemas.microsoft.com/office/drawing/2014/main" id="{035EAF79-8BF6-5AB5-C51A-77584A1D23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33077" y="71587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9" name="Text Placeholder 76">
            <a:extLst>
              <a:ext uri="{FF2B5EF4-FFF2-40B4-BE49-F238E27FC236}">
                <a16:creationId xmlns:a16="http://schemas.microsoft.com/office/drawing/2014/main" id="{CFDF3940-4E88-1BF4-F7BB-9CD3B216E8E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3077" y="40331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7" name="Freeform 46">
            <a:extLst>
              <a:ext uri="{FF2B5EF4-FFF2-40B4-BE49-F238E27FC236}">
                <a16:creationId xmlns:a16="http://schemas.microsoft.com/office/drawing/2014/main" id="{6FC36D4C-FB2E-68EA-8593-3249D189B3DE}"/>
              </a:ext>
            </a:extLst>
          </p:cNvPr>
          <p:cNvSpPr/>
          <p:nvPr userDrawn="1"/>
        </p:nvSpPr>
        <p:spPr>
          <a:xfrm rot="18103370">
            <a:off x="7302498" y="2324022"/>
            <a:ext cx="8210998" cy="4024137"/>
          </a:xfrm>
          <a:custGeom>
            <a:avLst/>
            <a:gdLst>
              <a:gd name="connsiteX0" fmla="*/ 8130261 w 8210998"/>
              <a:gd name="connsiteY0" fmla="*/ 276422 h 4024137"/>
              <a:gd name="connsiteX1" fmla="*/ 8210998 w 8210998"/>
              <a:gd name="connsiteY1" fmla="*/ 407030 h 4024137"/>
              <a:gd name="connsiteX2" fmla="*/ 2359619 w 8210998"/>
              <a:gd name="connsiteY2" fmla="*/ 4024137 h 4024137"/>
              <a:gd name="connsiteX3" fmla="*/ 2152076 w 8210998"/>
              <a:gd name="connsiteY3" fmla="*/ 3686923 h 4024137"/>
              <a:gd name="connsiteX4" fmla="*/ 0 w 8210998"/>
              <a:gd name="connsiteY4" fmla="*/ 187795 h 4024137"/>
              <a:gd name="connsiteX5" fmla="*/ 66191 w 8210998"/>
              <a:gd name="connsiteY5" fmla="*/ 172527 h 4024137"/>
              <a:gd name="connsiteX6" fmla="*/ 7878409 w 8210998"/>
              <a:gd name="connsiteY6" fmla="*/ 316305 h 4024137"/>
              <a:gd name="connsiteX7" fmla="*/ 8130201 w 8210998"/>
              <a:gd name="connsiteY7" fmla="*/ 276388 h 402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10998" h="4024137">
                <a:moveTo>
                  <a:pt x="8130261" y="276422"/>
                </a:moveTo>
                <a:lnTo>
                  <a:pt x="8210998" y="407030"/>
                </a:lnTo>
                <a:lnTo>
                  <a:pt x="2359619" y="4024137"/>
                </a:lnTo>
                <a:lnTo>
                  <a:pt x="2152076" y="3686923"/>
                </a:lnTo>
                <a:cubicBezTo>
                  <a:pt x="1086376" y="1956455"/>
                  <a:pt x="359928" y="792176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822524-FEDD-5497-A652-C5AB9D415645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068E7E3-918E-2E62-66F3-15A04057A7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78D8D22-F591-563D-00E8-7D360D671807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6" name="Left-12">
            <a:extLst>
              <a:ext uri="{FF2B5EF4-FFF2-40B4-BE49-F238E27FC236}">
                <a16:creationId xmlns:a16="http://schemas.microsoft.com/office/drawing/2014/main" id="{18068D2F-F218-4F23-FE34-96210912E45D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Left-11">
            <a:extLst>
              <a:ext uri="{FF2B5EF4-FFF2-40B4-BE49-F238E27FC236}">
                <a16:creationId xmlns:a16="http://schemas.microsoft.com/office/drawing/2014/main" id="{76A37CB9-9234-0C7D-E3B2-851FC04B24AC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-10">
            <a:extLst>
              <a:ext uri="{FF2B5EF4-FFF2-40B4-BE49-F238E27FC236}">
                <a16:creationId xmlns:a16="http://schemas.microsoft.com/office/drawing/2014/main" id="{A25E6828-8E87-2A54-55B4-C3326D229914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9">
            <a:extLst>
              <a:ext uri="{FF2B5EF4-FFF2-40B4-BE49-F238E27FC236}">
                <a16:creationId xmlns:a16="http://schemas.microsoft.com/office/drawing/2014/main" id="{932A5847-256F-6352-5092-EC6CF3792CCA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8">
            <a:extLst>
              <a:ext uri="{FF2B5EF4-FFF2-40B4-BE49-F238E27FC236}">
                <a16:creationId xmlns:a16="http://schemas.microsoft.com/office/drawing/2014/main" id="{9EA7878E-FFF7-DDB9-5836-53B0F1A42A66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7">
            <a:extLst>
              <a:ext uri="{FF2B5EF4-FFF2-40B4-BE49-F238E27FC236}">
                <a16:creationId xmlns:a16="http://schemas.microsoft.com/office/drawing/2014/main" id="{401DDBAE-F0CB-3278-99A2-779C2EDB12D7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6">
            <a:extLst>
              <a:ext uri="{FF2B5EF4-FFF2-40B4-BE49-F238E27FC236}">
                <a16:creationId xmlns:a16="http://schemas.microsoft.com/office/drawing/2014/main" id="{8DAEA9F2-6E47-C495-7DDA-30BBFCACCB37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Left-5">
            <a:extLst>
              <a:ext uri="{FF2B5EF4-FFF2-40B4-BE49-F238E27FC236}">
                <a16:creationId xmlns:a16="http://schemas.microsoft.com/office/drawing/2014/main" id="{B802FCA8-9E50-8B6E-3178-33DF1F5946D5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5" name="Left-4">
            <a:extLst>
              <a:ext uri="{FF2B5EF4-FFF2-40B4-BE49-F238E27FC236}">
                <a16:creationId xmlns:a16="http://schemas.microsoft.com/office/drawing/2014/main" id="{9FBCDAD0-DDAF-1E56-E41F-0DF7AFC36869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Left-3">
            <a:extLst>
              <a:ext uri="{FF2B5EF4-FFF2-40B4-BE49-F238E27FC236}">
                <a16:creationId xmlns:a16="http://schemas.microsoft.com/office/drawing/2014/main" id="{1D2094BE-1070-6102-ED49-315FEE32066D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Left-2">
            <a:extLst>
              <a:ext uri="{FF2B5EF4-FFF2-40B4-BE49-F238E27FC236}">
                <a16:creationId xmlns:a16="http://schemas.microsoft.com/office/drawing/2014/main" id="{0F46E816-A940-9C2D-FFDC-BA3E3BC61C0F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Left-1">
            <a:extLst>
              <a:ext uri="{FF2B5EF4-FFF2-40B4-BE49-F238E27FC236}">
                <a16:creationId xmlns:a16="http://schemas.microsoft.com/office/drawing/2014/main" id="{4A58DE9F-0453-193B-7DF8-CD6AED129A0E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3A2251D-61B7-3586-3BDB-0B0B1D86835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7411" y="2515705"/>
            <a:ext cx="6621115" cy="37809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6" name="Picture 35" descr="A screenshot of a news article&#10;&#10;Description automatically generated">
            <a:extLst>
              <a:ext uri="{FF2B5EF4-FFF2-40B4-BE49-F238E27FC236}">
                <a16:creationId xmlns:a16="http://schemas.microsoft.com/office/drawing/2014/main" id="{564DF7F0-1ED8-D9C0-8D7E-3D82DB8F3B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hq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4"/>
          <a:stretch/>
        </p:blipFill>
        <p:spPr>
          <a:xfrm>
            <a:off x="6748173" y="2736808"/>
            <a:ext cx="4980022" cy="3208983"/>
          </a:xfrm>
          <a:prstGeom prst="rect">
            <a:avLst/>
          </a:prstGeom>
          <a:ln w="12700">
            <a:solidFill>
              <a:schemeClr val="bg2">
                <a:lumMod val="90000"/>
              </a:schemeClr>
            </a:solidFill>
          </a:ln>
        </p:spPr>
      </p:pic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576930CA-6CB7-9D71-57DB-D2B3EF9BA58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71152" y="4191674"/>
            <a:ext cx="3113825" cy="1753514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rgbClr val="7F7F7F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4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5" grpId="0" animBg="1"/>
      <p:bldP spid="6" grpId="0" animBg="1"/>
      <p:bldP spid="7" grpId="0" animBg="1"/>
      <p:bldP spid="8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Misc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reeform 121">
            <a:extLst>
              <a:ext uri="{FF2B5EF4-FFF2-40B4-BE49-F238E27FC236}">
                <a16:creationId xmlns:a16="http://schemas.microsoft.com/office/drawing/2014/main" id="{4550AC03-09E4-7F33-C603-D1035B89AB4E}"/>
              </a:ext>
            </a:extLst>
          </p:cNvPr>
          <p:cNvSpPr/>
          <p:nvPr userDrawn="1"/>
        </p:nvSpPr>
        <p:spPr>
          <a:xfrm rot="12703370">
            <a:off x="-209884" y="5422868"/>
            <a:ext cx="3249490" cy="1857135"/>
          </a:xfrm>
          <a:custGeom>
            <a:avLst/>
            <a:gdLst>
              <a:gd name="connsiteX0" fmla="*/ 3249490 w 3249490"/>
              <a:gd name="connsiteY0" fmla="*/ 1845941 h 1857135"/>
              <a:gd name="connsiteX1" fmla="*/ 2919569 w 3249490"/>
              <a:gd name="connsiteY1" fmla="*/ 1857135 h 1857135"/>
              <a:gd name="connsiteX2" fmla="*/ 136974 w 3249490"/>
              <a:gd name="connsiteY2" fmla="*/ 1346207 h 1857135"/>
              <a:gd name="connsiteX3" fmla="*/ 0 w 3249490"/>
              <a:gd name="connsiteY3" fmla="*/ 1332310 h 1857135"/>
              <a:gd name="connsiteX4" fmla="*/ 2155273 w 3249490"/>
              <a:gd name="connsiteY4" fmla="*/ 0 h 1857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9490" h="1857135">
                <a:moveTo>
                  <a:pt x="3249490" y="1845941"/>
                </a:moveTo>
                <a:lnTo>
                  <a:pt x="2919569" y="1857135"/>
                </a:lnTo>
                <a:cubicBezTo>
                  <a:pt x="1964974" y="1841090"/>
                  <a:pt x="1092826" y="1466532"/>
                  <a:pt x="136974" y="1346207"/>
                </a:cubicBezTo>
                <a:lnTo>
                  <a:pt x="0" y="1332310"/>
                </a:lnTo>
                <a:lnTo>
                  <a:pt x="2155273" y="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9" name="Left-12">
            <a:extLst>
              <a:ext uri="{FF2B5EF4-FFF2-40B4-BE49-F238E27FC236}">
                <a16:creationId xmlns:a16="http://schemas.microsoft.com/office/drawing/2014/main" id="{9513B907-6F17-5CE0-D61C-BB200A2B5892}"/>
              </a:ext>
            </a:extLst>
          </p:cNvPr>
          <p:cNvSpPr/>
          <p:nvPr userDrawn="1"/>
        </p:nvSpPr>
        <p:spPr>
          <a:xfrm rot="12703370">
            <a:off x="-60586" y="4999186"/>
            <a:ext cx="5799192" cy="547785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8" name="Left-11">
            <a:extLst>
              <a:ext uri="{FF2B5EF4-FFF2-40B4-BE49-F238E27FC236}">
                <a16:creationId xmlns:a16="http://schemas.microsoft.com/office/drawing/2014/main" id="{4194195F-E70D-FBC3-ACFE-4CE014004885}"/>
              </a:ext>
            </a:extLst>
          </p:cNvPr>
          <p:cNvSpPr/>
          <p:nvPr userDrawn="1"/>
        </p:nvSpPr>
        <p:spPr>
          <a:xfrm rot="12703370">
            <a:off x="-29906" y="5042435"/>
            <a:ext cx="5522539" cy="547785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7" name="Left-10">
            <a:extLst>
              <a:ext uri="{FF2B5EF4-FFF2-40B4-BE49-F238E27FC236}">
                <a16:creationId xmlns:a16="http://schemas.microsoft.com/office/drawing/2014/main" id="{E8866457-3C56-8932-0E19-303221F4FEA0}"/>
              </a:ext>
            </a:extLst>
          </p:cNvPr>
          <p:cNvSpPr/>
          <p:nvPr userDrawn="1"/>
        </p:nvSpPr>
        <p:spPr>
          <a:xfrm rot="12703370">
            <a:off x="-6045" y="5076914"/>
            <a:ext cx="5265054" cy="547785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6" name="Left-9">
            <a:extLst>
              <a:ext uri="{FF2B5EF4-FFF2-40B4-BE49-F238E27FC236}">
                <a16:creationId xmlns:a16="http://schemas.microsoft.com/office/drawing/2014/main" id="{4160DBDD-87EA-88AA-037A-CB6C84CD82E0}"/>
              </a:ext>
            </a:extLst>
          </p:cNvPr>
          <p:cNvSpPr/>
          <p:nvPr userDrawn="1"/>
        </p:nvSpPr>
        <p:spPr>
          <a:xfrm rot="12703370">
            <a:off x="16167" y="5126908"/>
            <a:ext cx="5019944" cy="547785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5" name="Left-8">
            <a:extLst>
              <a:ext uri="{FF2B5EF4-FFF2-40B4-BE49-F238E27FC236}">
                <a16:creationId xmlns:a16="http://schemas.microsoft.com/office/drawing/2014/main" id="{A7CC7435-4503-6FCE-D251-4C26109FC16F}"/>
              </a:ext>
            </a:extLst>
          </p:cNvPr>
          <p:cNvSpPr/>
          <p:nvPr userDrawn="1"/>
        </p:nvSpPr>
        <p:spPr>
          <a:xfrm rot="12703370">
            <a:off x="19037" y="5168719"/>
            <a:ext cx="4787584" cy="547785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4" name="Left-7">
            <a:extLst>
              <a:ext uri="{FF2B5EF4-FFF2-40B4-BE49-F238E27FC236}">
                <a16:creationId xmlns:a16="http://schemas.microsoft.com/office/drawing/2014/main" id="{E839930F-3354-513A-72BD-A0F00AC3F4A9}"/>
              </a:ext>
            </a:extLst>
          </p:cNvPr>
          <p:cNvSpPr/>
          <p:nvPr userDrawn="1"/>
        </p:nvSpPr>
        <p:spPr>
          <a:xfrm rot="12703370">
            <a:off x="48730" y="5214733"/>
            <a:ext cx="4531796" cy="547785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3" name="Left-6">
            <a:extLst>
              <a:ext uri="{FF2B5EF4-FFF2-40B4-BE49-F238E27FC236}">
                <a16:creationId xmlns:a16="http://schemas.microsoft.com/office/drawing/2014/main" id="{C929A593-15C5-DBCA-4836-A9F834816519}"/>
              </a:ext>
            </a:extLst>
          </p:cNvPr>
          <p:cNvSpPr/>
          <p:nvPr userDrawn="1"/>
        </p:nvSpPr>
        <p:spPr>
          <a:xfrm rot="12703370">
            <a:off x="55981" y="5250855"/>
            <a:ext cx="4320034" cy="547785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2" name="Left-5">
            <a:extLst>
              <a:ext uri="{FF2B5EF4-FFF2-40B4-BE49-F238E27FC236}">
                <a16:creationId xmlns:a16="http://schemas.microsoft.com/office/drawing/2014/main" id="{68435C6D-6CFB-4CE8-462E-142A6B615C0E}"/>
              </a:ext>
            </a:extLst>
          </p:cNvPr>
          <p:cNvSpPr/>
          <p:nvPr userDrawn="1"/>
        </p:nvSpPr>
        <p:spPr>
          <a:xfrm rot="12703370">
            <a:off x="71138" y="5300989"/>
            <a:ext cx="4142332" cy="547785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7" name="Left-4">
            <a:extLst>
              <a:ext uri="{FF2B5EF4-FFF2-40B4-BE49-F238E27FC236}">
                <a16:creationId xmlns:a16="http://schemas.microsoft.com/office/drawing/2014/main" id="{FA68C14A-3493-85CC-974E-9604D00EC4CD}"/>
              </a:ext>
            </a:extLst>
          </p:cNvPr>
          <p:cNvSpPr/>
          <p:nvPr userDrawn="1"/>
        </p:nvSpPr>
        <p:spPr>
          <a:xfrm rot="12703370">
            <a:off x="66068" y="5324611"/>
            <a:ext cx="3931750" cy="547783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8" name="Left-3">
            <a:extLst>
              <a:ext uri="{FF2B5EF4-FFF2-40B4-BE49-F238E27FC236}">
                <a16:creationId xmlns:a16="http://schemas.microsoft.com/office/drawing/2014/main" id="{F66C815C-4BFF-2A0C-6037-98AD44F3E406}"/>
              </a:ext>
            </a:extLst>
          </p:cNvPr>
          <p:cNvSpPr/>
          <p:nvPr userDrawn="1"/>
        </p:nvSpPr>
        <p:spPr>
          <a:xfrm rot="12703370">
            <a:off x="80139" y="5369081"/>
            <a:ext cx="3745808" cy="547069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9" name="Left-2">
            <a:extLst>
              <a:ext uri="{FF2B5EF4-FFF2-40B4-BE49-F238E27FC236}">
                <a16:creationId xmlns:a16="http://schemas.microsoft.com/office/drawing/2014/main" id="{91C8068A-3D5D-EFCB-5CE4-46A6AB52C411}"/>
              </a:ext>
            </a:extLst>
          </p:cNvPr>
          <p:cNvSpPr/>
          <p:nvPr userDrawn="1"/>
        </p:nvSpPr>
        <p:spPr>
          <a:xfrm rot="12703370">
            <a:off x="93541" y="5416724"/>
            <a:ext cx="3571245" cy="545633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0" name="Left-1">
            <a:extLst>
              <a:ext uri="{FF2B5EF4-FFF2-40B4-BE49-F238E27FC236}">
                <a16:creationId xmlns:a16="http://schemas.microsoft.com/office/drawing/2014/main" id="{03F8A1F1-7E5B-FC48-8D10-DDC0606BD08C}"/>
              </a:ext>
            </a:extLst>
          </p:cNvPr>
          <p:cNvSpPr/>
          <p:nvPr userDrawn="1"/>
        </p:nvSpPr>
        <p:spPr>
          <a:xfrm rot="12703370">
            <a:off x="109659" y="5468167"/>
            <a:ext cx="3409689" cy="537908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56" name="Graphic 55">
            <a:extLst>
              <a:ext uri="{FF2B5EF4-FFF2-40B4-BE49-F238E27FC236}">
                <a16:creationId xmlns:a16="http://schemas.microsoft.com/office/drawing/2014/main" id="{3E8187B1-215F-BD97-7995-8874E69D7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41541" y="2645464"/>
            <a:ext cx="4574545" cy="292240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33FC62FE-3F9A-9578-1954-1A22A059837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Graphic 86">
            <a:extLst>
              <a:ext uri="{FF2B5EF4-FFF2-40B4-BE49-F238E27FC236}">
                <a16:creationId xmlns:a16="http://schemas.microsoft.com/office/drawing/2014/main" id="{EA5D9F8E-5149-9CF6-585B-BACBB34252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88" name="Slide Number Placeholder 4">
            <a:extLst>
              <a:ext uri="{FF2B5EF4-FFF2-40B4-BE49-F238E27FC236}">
                <a16:creationId xmlns:a16="http://schemas.microsoft.com/office/drawing/2014/main" id="{60313D1D-25D8-7044-F39F-886BA839FEC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23" name="Text Placeholder 79">
            <a:extLst>
              <a:ext uri="{FF2B5EF4-FFF2-40B4-BE49-F238E27FC236}">
                <a16:creationId xmlns:a16="http://schemas.microsoft.com/office/drawing/2014/main" id="{F29180EC-0AD3-22EC-3940-F1E4DC0BA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6409" y="1380415"/>
            <a:ext cx="4704085" cy="124247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24" name="Text Placeholder 76">
            <a:extLst>
              <a:ext uri="{FF2B5EF4-FFF2-40B4-BE49-F238E27FC236}">
                <a16:creationId xmlns:a16="http://schemas.microsoft.com/office/drawing/2014/main" id="{CCF25606-7E10-A64E-8D06-AB497CD3480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6409" y="71587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25" name="Text Placeholder 76">
            <a:extLst>
              <a:ext uri="{FF2B5EF4-FFF2-40B4-BE49-F238E27FC236}">
                <a16:creationId xmlns:a16="http://schemas.microsoft.com/office/drawing/2014/main" id="{EF788888-B97C-FA83-0849-462716BB1F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6409" y="40331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A7DE1E98-7E66-CE00-8902-956861A77ED6}"/>
              </a:ext>
            </a:extLst>
          </p:cNvPr>
          <p:cNvSpPr/>
          <p:nvPr userDrawn="1"/>
        </p:nvSpPr>
        <p:spPr>
          <a:xfrm>
            <a:off x="1392010" y="2691263"/>
            <a:ext cx="4488535" cy="2549158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769007CA-07ED-BF99-ADE4-D48A33C6993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274" y="4369160"/>
            <a:ext cx="3486152" cy="199072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0" name="Picture 69" descr="A screenshot of a news article&#10;&#10;Description automatically generated">
            <a:extLst>
              <a:ext uri="{FF2B5EF4-FFF2-40B4-BE49-F238E27FC236}">
                <a16:creationId xmlns:a16="http://schemas.microsoft.com/office/drawing/2014/main" id="{73C1E0D1-9E33-B2C8-A268-699651CEB5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4"/>
          <a:stretch/>
        </p:blipFill>
        <p:spPr>
          <a:xfrm>
            <a:off x="1671143" y="4514069"/>
            <a:ext cx="2658047" cy="1712769"/>
          </a:xfrm>
          <a:prstGeom prst="rect">
            <a:avLst/>
          </a:prstGeom>
          <a:ln w="12700">
            <a:solidFill>
              <a:schemeClr val="bg2">
                <a:lumMod val="90000"/>
              </a:schemeClr>
            </a:solidFill>
          </a:ln>
        </p:spPr>
      </p:pic>
      <p:sp>
        <p:nvSpPr>
          <p:cNvPr id="90" name="Picture Placeholder 51">
            <a:extLst>
              <a:ext uri="{FF2B5EF4-FFF2-40B4-BE49-F238E27FC236}">
                <a16:creationId xmlns:a16="http://schemas.microsoft.com/office/drawing/2014/main" id="{251779DD-B6AE-9FE5-CD0F-64C33EE4F146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1908823" y="5295656"/>
            <a:ext cx="1674684" cy="931182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rgbClr val="7F7F7F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92" name="Picture Placeholder 51">
            <a:extLst>
              <a:ext uri="{FF2B5EF4-FFF2-40B4-BE49-F238E27FC236}">
                <a16:creationId xmlns:a16="http://schemas.microsoft.com/office/drawing/2014/main" id="{C876D591-2C0B-9A3E-AC4C-CAD7CF652957}"/>
              </a:ext>
            </a:extLst>
          </p:cNvPr>
          <p:cNvSpPr>
            <a:spLocks noGrp="1"/>
          </p:cNvSpPr>
          <p:nvPr userDrawn="1">
            <p:ph type="pic" sz="quarter" idx="16"/>
          </p:nvPr>
        </p:nvSpPr>
        <p:spPr>
          <a:xfrm>
            <a:off x="4868720" y="4720229"/>
            <a:ext cx="869886" cy="1695981"/>
          </a:xfrm>
          <a:prstGeom prst="roundRect">
            <a:avLst>
              <a:gd name="adj" fmla="val 11099"/>
            </a:avLst>
          </a:prstGeom>
          <a:pattFill prst="trellis">
            <a:fgClr>
              <a:srgbClr val="212226"/>
            </a:fgClr>
            <a:bgClr>
              <a:srgbClr val="7F7F7F"/>
            </a:bgClr>
          </a:pattFill>
          <a:ln w="25400">
            <a:solidFill>
              <a:schemeClr val="tx1"/>
            </a:solidFill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6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 animBg="1"/>
      <p:bldP spid="118" grpId="0" animBg="1"/>
      <p:bldP spid="117" grpId="0" animBg="1"/>
      <p:bldP spid="116" grpId="0" animBg="1"/>
      <p:bldP spid="115" grpId="0" animBg="1"/>
      <p:bldP spid="114" grpId="0" animBg="1"/>
      <p:bldP spid="113" grpId="0" animBg="1"/>
      <p:bldP spid="112" grpId="0" animBg="1"/>
      <p:bldP spid="107" grpId="0" animBg="1"/>
      <p:bldP spid="108" grpId="0" animBg="1"/>
      <p:bldP spid="109" grpId="0" animBg="1"/>
      <p:bldP spid="110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Audio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A690BE-4A8F-68C0-9575-2275358756E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3B6F121-A12D-AD1E-E636-2B6409308D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5B016926-45A2-D872-E591-2A88F66E5FA9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BAD361AC-C7D9-65D2-A9B0-675746407091}"/>
              </a:ext>
            </a:extLst>
          </p:cNvPr>
          <p:cNvSpPr/>
          <p:nvPr userDrawn="1"/>
        </p:nvSpPr>
        <p:spPr>
          <a:xfrm>
            <a:off x="11056642" y="2216587"/>
            <a:ext cx="3376587" cy="5025069"/>
          </a:xfrm>
          <a:custGeom>
            <a:avLst/>
            <a:gdLst>
              <a:gd name="connsiteX0" fmla="*/ 692878 w 3381649"/>
              <a:gd name="connsiteY0" fmla="*/ 0 h 4958230"/>
              <a:gd name="connsiteX1" fmla="*/ 7078 w 3381649"/>
              <a:gd name="connsiteY1" fmla="*/ 2699657 h 4958230"/>
              <a:gd name="connsiteX2" fmla="*/ 1073878 w 3381649"/>
              <a:gd name="connsiteY2" fmla="*/ 4691742 h 4958230"/>
              <a:gd name="connsiteX3" fmla="*/ 3381649 w 3381649"/>
              <a:gd name="connsiteY3" fmla="*/ 4882242 h 4958230"/>
              <a:gd name="connsiteX0" fmla="*/ 718865 w 3380422"/>
              <a:gd name="connsiteY0" fmla="*/ 0 h 4843930"/>
              <a:gd name="connsiteX1" fmla="*/ 5851 w 3380422"/>
              <a:gd name="connsiteY1" fmla="*/ 2585357 h 4843930"/>
              <a:gd name="connsiteX2" fmla="*/ 1072651 w 3380422"/>
              <a:gd name="connsiteY2" fmla="*/ 4577442 h 4843930"/>
              <a:gd name="connsiteX3" fmla="*/ 3380422 w 3380422"/>
              <a:gd name="connsiteY3" fmla="*/ 4767942 h 4843930"/>
              <a:gd name="connsiteX0" fmla="*/ 713653 w 3380653"/>
              <a:gd name="connsiteY0" fmla="*/ 0 h 4882030"/>
              <a:gd name="connsiteX1" fmla="*/ 6082 w 3380653"/>
              <a:gd name="connsiteY1" fmla="*/ 2623457 h 4882030"/>
              <a:gd name="connsiteX2" fmla="*/ 1072882 w 3380653"/>
              <a:gd name="connsiteY2" fmla="*/ 4615542 h 4882030"/>
              <a:gd name="connsiteX3" fmla="*/ 3380653 w 3380653"/>
              <a:gd name="connsiteY3" fmla="*/ 4806042 h 4882030"/>
              <a:gd name="connsiteX0" fmla="*/ 765082 w 3378643"/>
              <a:gd name="connsiteY0" fmla="*/ 0 h 4994846"/>
              <a:gd name="connsiteX1" fmla="*/ 4072 w 3378643"/>
              <a:gd name="connsiteY1" fmla="*/ 2736273 h 4994846"/>
              <a:gd name="connsiteX2" fmla="*/ 1070872 w 3378643"/>
              <a:gd name="connsiteY2" fmla="*/ 4728358 h 4994846"/>
              <a:gd name="connsiteX3" fmla="*/ 3378643 w 3378643"/>
              <a:gd name="connsiteY3" fmla="*/ 4918858 h 4994846"/>
              <a:gd name="connsiteX0" fmla="*/ 763026 w 3376587"/>
              <a:gd name="connsiteY0" fmla="*/ 0 h 5025069"/>
              <a:gd name="connsiteX1" fmla="*/ 2016 w 3376587"/>
              <a:gd name="connsiteY1" fmla="*/ 2736273 h 5025069"/>
              <a:gd name="connsiteX2" fmla="*/ 971539 w 3376587"/>
              <a:gd name="connsiteY2" fmla="*/ 4793209 h 5025069"/>
              <a:gd name="connsiteX3" fmla="*/ 3376587 w 3376587"/>
              <a:gd name="connsiteY3" fmla="*/ 4918858 h 5025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76587" h="5025069">
                <a:moveTo>
                  <a:pt x="763026" y="0"/>
                </a:moveTo>
                <a:cubicBezTo>
                  <a:pt x="388376" y="958850"/>
                  <a:pt x="-32736" y="1937405"/>
                  <a:pt x="2016" y="2736273"/>
                </a:cubicBezTo>
                <a:cubicBezTo>
                  <a:pt x="36768" y="3535141"/>
                  <a:pt x="409111" y="4429445"/>
                  <a:pt x="971539" y="4793209"/>
                </a:cubicBezTo>
                <a:cubicBezTo>
                  <a:pt x="1533967" y="5156973"/>
                  <a:pt x="2503915" y="5005490"/>
                  <a:pt x="3376587" y="4918858"/>
                </a:cubicBezTo>
              </a:path>
            </a:pathLst>
          </a:custGeom>
          <a:noFill/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8885E41-FDB3-8C38-ABD7-F80A74A1DA88}"/>
              </a:ext>
            </a:extLst>
          </p:cNvPr>
          <p:cNvSpPr/>
          <p:nvPr userDrawn="1"/>
        </p:nvSpPr>
        <p:spPr>
          <a:xfrm>
            <a:off x="6888362" y="2167503"/>
            <a:ext cx="5774723" cy="5020747"/>
          </a:xfrm>
          <a:custGeom>
            <a:avLst/>
            <a:gdLst>
              <a:gd name="connsiteX0" fmla="*/ 97763 w 5720235"/>
              <a:gd name="connsiteY0" fmla="*/ 0 h 4957909"/>
              <a:gd name="connsiteX1" fmla="*/ 222949 w 5720235"/>
              <a:gd name="connsiteY1" fmla="*/ 859972 h 4957909"/>
              <a:gd name="connsiteX2" fmla="*/ 2057192 w 5720235"/>
              <a:gd name="connsiteY2" fmla="*/ 1703615 h 4957909"/>
              <a:gd name="connsiteX3" fmla="*/ 4163577 w 5720235"/>
              <a:gd name="connsiteY3" fmla="*/ 4441372 h 4957909"/>
              <a:gd name="connsiteX4" fmla="*/ 5720235 w 5720235"/>
              <a:gd name="connsiteY4" fmla="*/ 4953000 h 4957909"/>
              <a:gd name="connsiteX0" fmla="*/ 90565 w 5730850"/>
              <a:gd name="connsiteY0" fmla="*/ 0 h 5041036"/>
              <a:gd name="connsiteX1" fmla="*/ 233564 w 5730850"/>
              <a:gd name="connsiteY1" fmla="*/ 943099 h 5041036"/>
              <a:gd name="connsiteX2" fmla="*/ 2067807 w 5730850"/>
              <a:gd name="connsiteY2" fmla="*/ 1786742 h 5041036"/>
              <a:gd name="connsiteX3" fmla="*/ 4174192 w 5730850"/>
              <a:gd name="connsiteY3" fmla="*/ 4524499 h 5041036"/>
              <a:gd name="connsiteX4" fmla="*/ 5730850 w 5730850"/>
              <a:gd name="connsiteY4" fmla="*/ 5036127 h 5041036"/>
              <a:gd name="connsiteX0" fmla="*/ 90565 w 5730850"/>
              <a:gd name="connsiteY0" fmla="*/ 0 h 5040202"/>
              <a:gd name="connsiteX1" fmla="*/ 233564 w 5730850"/>
              <a:gd name="connsiteY1" fmla="*/ 943099 h 5040202"/>
              <a:gd name="connsiteX2" fmla="*/ 2067807 w 5730850"/>
              <a:gd name="connsiteY2" fmla="*/ 1786742 h 5040202"/>
              <a:gd name="connsiteX3" fmla="*/ 4686515 w 5730850"/>
              <a:gd name="connsiteY3" fmla="*/ 4511529 h 5040202"/>
              <a:gd name="connsiteX4" fmla="*/ 5730850 w 5730850"/>
              <a:gd name="connsiteY4" fmla="*/ 5036127 h 5040202"/>
              <a:gd name="connsiteX0" fmla="*/ 90565 w 5730850"/>
              <a:gd name="connsiteY0" fmla="*/ 0 h 5040202"/>
              <a:gd name="connsiteX1" fmla="*/ 233564 w 5730850"/>
              <a:gd name="connsiteY1" fmla="*/ 943099 h 5040202"/>
              <a:gd name="connsiteX2" fmla="*/ 2067807 w 5730850"/>
              <a:gd name="connsiteY2" fmla="*/ 1786742 h 5040202"/>
              <a:gd name="connsiteX3" fmla="*/ 4686515 w 5730850"/>
              <a:gd name="connsiteY3" fmla="*/ 4511529 h 5040202"/>
              <a:gd name="connsiteX4" fmla="*/ 5730850 w 5730850"/>
              <a:gd name="connsiteY4" fmla="*/ 5036127 h 5040202"/>
              <a:gd name="connsiteX0" fmla="*/ 97434 w 5737719"/>
              <a:gd name="connsiteY0" fmla="*/ 0 h 5040202"/>
              <a:gd name="connsiteX1" fmla="*/ 240433 w 5737719"/>
              <a:gd name="connsiteY1" fmla="*/ 943099 h 5040202"/>
              <a:gd name="connsiteX2" fmla="*/ 2191408 w 5737719"/>
              <a:gd name="connsiteY2" fmla="*/ 1838622 h 5040202"/>
              <a:gd name="connsiteX3" fmla="*/ 4693384 w 5737719"/>
              <a:gd name="connsiteY3" fmla="*/ 4511529 h 5040202"/>
              <a:gd name="connsiteX4" fmla="*/ 5737719 w 5737719"/>
              <a:gd name="connsiteY4" fmla="*/ 5036127 h 5040202"/>
              <a:gd name="connsiteX0" fmla="*/ 97434 w 5737719"/>
              <a:gd name="connsiteY0" fmla="*/ 0 h 5040202"/>
              <a:gd name="connsiteX1" fmla="*/ 240433 w 5737719"/>
              <a:gd name="connsiteY1" fmla="*/ 943099 h 5040202"/>
              <a:gd name="connsiteX2" fmla="*/ 2191408 w 5737719"/>
              <a:gd name="connsiteY2" fmla="*/ 1838622 h 5040202"/>
              <a:gd name="connsiteX3" fmla="*/ 4693384 w 5737719"/>
              <a:gd name="connsiteY3" fmla="*/ 4511529 h 5040202"/>
              <a:gd name="connsiteX4" fmla="*/ 5737719 w 5737719"/>
              <a:gd name="connsiteY4" fmla="*/ 5036127 h 5040202"/>
              <a:gd name="connsiteX0" fmla="*/ 76072 w 5774723"/>
              <a:gd name="connsiteY0" fmla="*/ 0 h 5020747"/>
              <a:gd name="connsiteX1" fmla="*/ 277437 w 5774723"/>
              <a:gd name="connsiteY1" fmla="*/ 923644 h 5020747"/>
              <a:gd name="connsiteX2" fmla="*/ 2228412 w 5774723"/>
              <a:gd name="connsiteY2" fmla="*/ 1819167 h 5020747"/>
              <a:gd name="connsiteX3" fmla="*/ 4730388 w 5774723"/>
              <a:gd name="connsiteY3" fmla="*/ 4492074 h 5020747"/>
              <a:gd name="connsiteX4" fmla="*/ 5774723 w 5774723"/>
              <a:gd name="connsiteY4" fmla="*/ 5016672 h 5020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74723" h="5020747">
                <a:moveTo>
                  <a:pt x="76072" y="0"/>
                </a:moveTo>
                <a:cubicBezTo>
                  <a:pt x="-24621" y="288018"/>
                  <a:pt x="-81286" y="620450"/>
                  <a:pt x="277437" y="923644"/>
                </a:cubicBezTo>
                <a:cubicBezTo>
                  <a:pt x="636160" y="1226838"/>
                  <a:pt x="1486253" y="1224429"/>
                  <a:pt x="2228412" y="1819167"/>
                </a:cubicBezTo>
                <a:cubicBezTo>
                  <a:pt x="2970571" y="2413905"/>
                  <a:pt x="3276817" y="3483582"/>
                  <a:pt x="4730388" y="4492074"/>
                </a:cubicBezTo>
                <a:cubicBezTo>
                  <a:pt x="5340895" y="5033638"/>
                  <a:pt x="5301647" y="5031640"/>
                  <a:pt x="5774723" y="5016672"/>
                </a:cubicBezTo>
              </a:path>
            </a:pathLst>
          </a:custGeom>
          <a:noFill/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47CEB443-511D-09C6-5872-9CA11C52B595}"/>
              </a:ext>
            </a:extLst>
          </p:cNvPr>
          <p:cNvSpPr/>
          <p:nvPr userDrawn="1"/>
        </p:nvSpPr>
        <p:spPr>
          <a:xfrm>
            <a:off x="11403870" y="1662992"/>
            <a:ext cx="198213" cy="421797"/>
          </a:xfrm>
          <a:custGeom>
            <a:avLst/>
            <a:gdLst>
              <a:gd name="connsiteX0" fmla="*/ 212646 w 261327"/>
              <a:gd name="connsiteY0" fmla="*/ 551705 h 556103"/>
              <a:gd name="connsiteX1" fmla="*/ 16231 w 261327"/>
              <a:gd name="connsiteY1" fmla="*/ 438300 h 556103"/>
              <a:gd name="connsiteX2" fmla="*/ 0 w 261327"/>
              <a:gd name="connsiteY2" fmla="*/ 410192 h 556103"/>
              <a:gd name="connsiteX3" fmla="*/ 0 w 261327"/>
              <a:gd name="connsiteY3" fmla="*/ 145911 h 556103"/>
              <a:gd name="connsiteX4" fmla="*/ 16231 w 261327"/>
              <a:gd name="connsiteY4" fmla="*/ 117803 h 556103"/>
              <a:gd name="connsiteX5" fmla="*/ 212646 w 261327"/>
              <a:gd name="connsiteY5" fmla="*/ 4398 h 556103"/>
              <a:gd name="connsiteX6" fmla="*/ 261328 w 261327"/>
              <a:gd name="connsiteY6" fmla="*/ 32507 h 556103"/>
              <a:gd name="connsiteX7" fmla="*/ 261328 w 261327"/>
              <a:gd name="connsiteY7" fmla="*/ 523597 h 556103"/>
              <a:gd name="connsiteX8" fmla="*/ 212646 w 261327"/>
              <a:gd name="connsiteY8" fmla="*/ 551705 h 55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327" h="556103">
                <a:moveTo>
                  <a:pt x="212646" y="551705"/>
                </a:moveTo>
                <a:lnTo>
                  <a:pt x="16231" y="438300"/>
                </a:lnTo>
                <a:cubicBezTo>
                  <a:pt x="6191" y="432500"/>
                  <a:pt x="0" y="421793"/>
                  <a:pt x="0" y="410192"/>
                </a:cubicBezTo>
                <a:lnTo>
                  <a:pt x="0" y="145911"/>
                </a:lnTo>
                <a:cubicBezTo>
                  <a:pt x="0" y="134319"/>
                  <a:pt x="6182" y="123604"/>
                  <a:pt x="16231" y="117803"/>
                </a:cubicBezTo>
                <a:lnTo>
                  <a:pt x="212646" y="4398"/>
                </a:lnTo>
                <a:cubicBezTo>
                  <a:pt x="234286" y="-8098"/>
                  <a:pt x="261328" y="7523"/>
                  <a:pt x="261328" y="32507"/>
                </a:cubicBezTo>
                <a:lnTo>
                  <a:pt x="261328" y="523597"/>
                </a:lnTo>
                <a:cubicBezTo>
                  <a:pt x="261328" y="548581"/>
                  <a:pt x="234286" y="564202"/>
                  <a:pt x="212646" y="55170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BB67686-15A5-3929-6AC3-792DAD1AF4FE}"/>
              </a:ext>
            </a:extLst>
          </p:cNvPr>
          <p:cNvSpPr/>
          <p:nvPr userDrawn="1"/>
        </p:nvSpPr>
        <p:spPr>
          <a:xfrm>
            <a:off x="11657721" y="1629960"/>
            <a:ext cx="405414" cy="608975"/>
          </a:xfrm>
          <a:custGeom>
            <a:avLst/>
            <a:gdLst>
              <a:gd name="connsiteX0" fmla="*/ 182347 w 534504"/>
              <a:gd name="connsiteY0" fmla="*/ 802881 h 802881"/>
              <a:gd name="connsiteX1" fmla="*/ 139646 w 534504"/>
              <a:gd name="connsiteY1" fmla="*/ 802881 h 802881"/>
              <a:gd name="connsiteX2" fmla="*/ 121672 w 534504"/>
              <a:gd name="connsiteY2" fmla="*/ 605771 h 802881"/>
              <a:gd name="connsiteX3" fmla="*/ 74266 w 534504"/>
              <a:gd name="connsiteY3" fmla="*/ 539334 h 802881"/>
              <a:gd name="connsiteX4" fmla="*/ 5905 w 534504"/>
              <a:gd name="connsiteY4" fmla="*/ 489556 h 802881"/>
              <a:gd name="connsiteX5" fmla="*/ 0 w 534504"/>
              <a:gd name="connsiteY5" fmla="*/ 489556 h 802881"/>
              <a:gd name="connsiteX6" fmla="*/ 0 w 534504"/>
              <a:gd name="connsiteY6" fmla="*/ 153448 h 802881"/>
              <a:gd name="connsiteX7" fmla="*/ 6096 w 534504"/>
              <a:gd name="connsiteY7" fmla="*/ 153448 h 802881"/>
              <a:gd name="connsiteX8" fmla="*/ 73990 w 534504"/>
              <a:gd name="connsiteY8" fmla="*/ 104594 h 802881"/>
              <a:gd name="connsiteX9" fmla="*/ 225028 w 534504"/>
              <a:gd name="connsiteY9" fmla="*/ 0 h 802881"/>
              <a:gd name="connsiteX10" fmla="*/ 372018 w 534504"/>
              <a:gd name="connsiteY10" fmla="*/ 94393 h 802881"/>
              <a:gd name="connsiteX11" fmla="*/ 441950 w 534504"/>
              <a:gd name="connsiteY11" fmla="*/ 171631 h 802881"/>
              <a:gd name="connsiteX12" fmla="*/ 534505 w 534504"/>
              <a:gd name="connsiteY12" fmla="*/ 321659 h 802881"/>
              <a:gd name="connsiteX13" fmla="*/ 441722 w 534504"/>
              <a:gd name="connsiteY13" fmla="*/ 471678 h 802881"/>
              <a:gd name="connsiteX14" fmla="*/ 373904 w 534504"/>
              <a:gd name="connsiteY14" fmla="*/ 544563 h 802881"/>
              <a:gd name="connsiteX15" fmla="*/ 328727 w 534504"/>
              <a:gd name="connsiteY15" fmla="*/ 605771 h 802881"/>
              <a:gd name="connsiteX16" fmla="*/ 310429 w 534504"/>
              <a:gd name="connsiteY16" fmla="*/ 802881 h 802881"/>
              <a:gd name="connsiteX17" fmla="*/ 268053 w 534504"/>
              <a:gd name="connsiteY17" fmla="*/ 802881 h 802881"/>
              <a:gd name="connsiteX18" fmla="*/ 182347 w 534504"/>
              <a:gd name="connsiteY18" fmla="*/ 802881 h 80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34504" h="802881">
                <a:moveTo>
                  <a:pt x="182347" y="802881"/>
                </a:moveTo>
                <a:cubicBezTo>
                  <a:pt x="168116" y="802881"/>
                  <a:pt x="153886" y="802881"/>
                  <a:pt x="139646" y="802881"/>
                </a:cubicBezTo>
                <a:lnTo>
                  <a:pt x="121672" y="605771"/>
                </a:lnTo>
                <a:cubicBezTo>
                  <a:pt x="100603" y="588112"/>
                  <a:pt x="84182" y="565318"/>
                  <a:pt x="74266" y="539334"/>
                </a:cubicBezTo>
                <a:cubicBezTo>
                  <a:pt x="63160" y="510207"/>
                  <a:pt x="37081" y="489556"/>
                  <a:pt x="5905" y="489556"/>
                </a:cubicBezTo>
                <a:lnTo>
                  <a:pt x="0" y="489556"/>
                </a:lnTo>
                <a:lnTo>
                  <a:pt x="0" y="153448"/>
                </a:lnTo>
                <a:lnTo>
                  <a:pt x="6096" y="153448"/>
                </a:lnTo>
                <a:cubicBezTo>
                  <a:pt x="36881" y="153448"/>
                  <a:pt x="63141" y="133407"/>
                  <a:pt x="73990" y="104594"/>
                </a:cubicBezTo>
                <a:cubicBezTo>
                  <a:pt x="97003" y="43510"/>
                  <a:pt x="155991" y="0"/>
                  <a:pt x="225028" y="0"/>
                </a:cubicBezTo>
                <a:cubicBezTo>
                  <a:pt x="290274" y="0"/>
                  <a:pt x="346491" y="38643"/>
                  <a:pt x="372018" y="94393"/>
                </a:cubicBezTo>
                <a:cubicBezTo>
                  <a:pt x="386944" y="126987"/>
                  <a:pt x="409918" y="155534"/>
                  <a:pt x="441950" y="171631"/>
                </a:cubicBezTo>
                <a:cubicBezTo>
                  <a:pt x="496757" y="199177"/>
                  <a:pt x="534505" y="256032"/>
                  <a:pt x="534505" y="321659"/>
                </a:cubicBezTo>
                <a:cubicBezTo>
                  <a:pt x="534505" y="387382"/>
                  <a:pt x="496662" y="444113"/>
                  <a:pt x="441722" y="471678"/>
                </a:cubicBezTo>
                <a:cubicBezTo>
                  <a:pt x="411175" y="487004"/>
                  <a:pt x="387239" y="513093"/>
                  <a:pt x="373904" y="544563"/>
                </a:cubicBezTo>
                <a:cubicBezTo>
                  <a:pt x="363817" y="568366"/>
                  <a:pt x="348196" y="589264"/>
                  <a:pt x="328727" y="605771"/>
                </a:cubicBezTo>
                <a:lnTo>
                  <a:pt x="310429" y="802881"/>
                </a:lnTo>
                <a:cubicBezTo>
                  <a:pt x="296304" y="802881"/>
                  <a:pt x="282178" y="802881"/>
                  <a:pt x="268053" y="802881"/>
                </a:cubicBezTo>
                <a:cubicBezTo>
                  <a:pt x="239497" y="802881"/>
                  <a:pt x="210922" y="802881"/>
                  <a:pt x="182347" y="802881"/>
                </a:cubicBezTo>
                <a:close/>
              </a:path>
            </a:pathLst>
          </a:custGeom>
          <a:solidFill>
            <a:srgbClr val="595959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C75C6A5-E8A5-94D4-D577-4A8D6927B7FE}"/>
              </a:ext>
            </a:extLst>
          </p:cNvPr>
          <p:cNvSpPr/>
          <p:nvPr userDrawn="1"/>
        </p:nvSpPr>
        <p:spPr>
          <a:xfrm>
            <a:off x="7196889" y="1659395"/>
            <a:ext cx="198213" cy="421786"/>
          </a:xfrm>
          <a:custGeom>
            <a:avLst/>
            <a:gdLst>
              <a:gd name="connsiteX0" fmla="*/ 48682 w 261327"/>
              <a:gd name="connsiteY0" fmla="*/ 551691 h 556089"/>
              <a:gd name="connsiteX1" fmla="*/ 245097 w 261327"/>
              <a:gd name="connsiteY1" fmla="*/ 438287 h 556089"/>
              <a:gd name="connsiteX2" fmla="*/ 261328 w 261327"/>
              <a:gd name="connsiteY2" fmla="*/ 410179 h 556089"/>
              <a:gd name="connsiteX3" fmla="*/ 261328 w 261327"/>
              <a:gd name="connsiteY3" fmla="*/ 145907 h 556089"/>
              <a:gd name="connsiteX4" fmla="*/ 245097 w 261327"/>
              <a:gd name="connsiteY4" fmla="*/ 117799 h 556089"/>
              <a:gd name="connsiteX5" fmla="*/ 48682 w 261327"/>
              <a:gd name="connsiteY5" fmla="*/ 4394 h 556089"/>
              <a:gd name="connsiteX6" fmla="*/ 0 w 261327"/>
              <a:gd name="connsiteY6" fmla="*/ 32503 h 556089"/>
              <a:gd name="connsiteX7" fmla="*/ 0 w 261327"/>
              <a:gd name="connsiteY7" fmla="*/ 523593 h 556089"/>
              <a:gd name="connsiteX8" fmla="*/ 48682 w 261327"/>
              <a:gd name="connsiteY8" fmla="*/ 551691 h 556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1327" h="556089">
                <a:moveTo>
                  <a:pt x="48682" y="551691"/>
                </a:moveTo>
                <a:lnTo>
                  <a:pt x="245097" y="438287"/>
                </a:lnTo>
                <a:cubicBezTo>
                  <a:pt x="255137" y="432486"/>
                  <a:pt x="261328" y="421770"/>
                  <a:pt x="261328" y="410179"/>
                </a:cubicBezTo>
                <a:lnTo>
                  <a:pt x="261328" y="145907"/>
                </a:lnTo>
                <a:cubicBezTo>
                  <a:pt x="261328" y="134315"/>
                  <a:pt x="255146" y="123600"/>
                  <a:pt x="245097" y="117799"/>
                </a:cubicBezTo>
                <a:lnTo>
                  <a:pt x="48682" y="4394"/>
                </a:lnTo>
                <a:cubicBezTo>
                  <a:pt x="27042" y="-8093"/>
                  <a:pt x="0" y="7519"/>
                  <a:pt x="0" y="32503"/>
                </a:cubicBezTo>
                <a:lnTo>
                  <a:pt x="0" y="523593"/>
                </a:lnTo>
                <a:cubicBezTo>
                  <a:pt x="0" y="548567"/>
                  <a:pt x="27042" y="564188"/>
                  <a:pt x="48682" y="551691"/>
                </a:cubicBezTo>
                <a:close/>
              </a:path>
            </a:pathLst>
          </a:custGeom>
          <a:solidFill>
            <a:srgbClr val="40404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64CD8C4-F687-086C-8035-513522B77FCE}"/>
              </a:ext>
            </a:extLst>
          </p:cNvPr>
          <p:cNvSpPr/>
          <p:nvPr userDrawn="1"/>
        </p:nvSpPr>
        <p:spPr>
          <a:xfrm>
            <a:off x="6735837" y="1626360"/>
            <a:ext cx="405414" cy="608975"/>
          </a:xfrm>
          <a:custGeom>
            <a:avLst/>
            <a:gdLst>
              <a:gd name="connsiteX0" fmla="*/ 352158 w 534504"/>
              <a:gd name="connsiteY0" fmla="*/ 802872 h 802881"/>
              <a:gd name="connsiteX1" fmla="*/ 394859 w 534504"/>
              <a:gd name="connsiteY1" fmla="*/ 802872 h 802881"/>
              <a:gd name="connsiteX2" fmla="*/ 412833 w 534504"/>
              <a:gd name="connsiteY2" fmla="*/ 605761 h 802881"/>
              <a:gd name="connsiteX3" fmla="*/ 460238 w 534504"/>
              <a:gd name="connsiteY3" fmla="*/ 539325 h 802881"/>
              <a:gd name="connsiteX4" fmla="*/ 528599 w 534504"/>
              <a:gd name="connsiteY4" fmla="*/ 489547 h 802881"/>
              <a:gd name="connsiteX5" fmla="*/ 534505 w 534504"/>
              <a:gd name="connsiteY5" fmla="*/ 489547 h 802881"/>
              <a:gd name="connsiteX6" fmla="*/ 534505 w 534504"/>
              <a:gd name="connsiteY6" fmla="*/ 153448 h 802881"/>
              <a:gd name="connsiteX7" fmla="*/ 528409 w 534504"/>
              <a:gd name="connsiteY7" fmla="*/ 153448 h 802881"/>
              <a:gd name="connsiteX8" fmla="*/ 460515 w 534504"/>
              <a:gd name="connsiteY8" fmla="*/ 104594 h 802881"/>
              <a:gd name="connsiteX9" fmla="*/ 309477 w 534504"/>
              <a:gd name="connsiteY9" fmla="*/ 0 h 802881"/>
              <a:gd name="connsiteX10" fmla="*/ 162487 w 534504"/>
              <a:gd name="connsiteY10" fmla="*/ 94393 h 802881"/>
              <a:gd name="connsiteX11" fmla="*/ 92554 w 534504"/>
              <a:gd name="connsiteY11" fmla="*/ 171631 h 802881"/>
              <a:gd name="connsiteX12" fmla="*/ 0 w 534504"/>
              <a:gd name="connsiteY12" fmla="*/ 321659 h 802881"/>
              <a:gd name="connsiteX13" fmla="*/ 92783 w 534504"/>
              <a:gd name="connsiteY13" fmla="*/ 471678 h 802881"/>
              <a:gd name="connsiteX14" fmla="*/ 160601 w 534504"/>
              <a:gd name="connsiteY14" fmla="*/ 544563 h 802881"/>
              <a:gd name="connsiteX15" fmla="*/ 205778 w 534504"/>
              <a:gd name="connsiteY15" fmla="*/ 605771 h 802881"/>
              <a:gd name="connsiteX16" fmla="*/ 224076 w 534504"/>
              <a:gd name="connsiteY16" fmla="*/ 802881 h 802881"/>
              <a:gd name="connsiteX17" fmla="*/ 266452 w 534504"/>
              <a:gd name="connsiteY17" fmla="*/ 802881 h 802881"/>
              <a:gd name="connsiteX18" fmla="*/ 352158 w 534504"/>
              <a:gd name="connsiteY18" fmla="*/ 802872 h 802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34504" h="802881">
                <a:moveTo>
                  <a:pt x="352158" y="802872"/>
                </a:moveTo>
                <a:cubicBezTo>
                  <a:pt x="366389" y="802872"/>
                  <a:pt x="380619" y="802872"/>
                  <a:pt x="394859" y="802872"/>
                </a:cubicBezTo>
                <a:lnTo>
                  <a:pt x="412833" y="605761"/>
                </a:lnTo>
                <a:cubicBezTo>
                  <a:pt x="433902" y="588102"/>
                  <a:pt x="450323" y="565309"/>
                  <a:pt x="460238" y="539325"/>
                </a:cubicBezTo>
                <a:cubicBezTo>
                  <a:pt x="471345" y="510197"/>
                  <a:pt x="497424" y="489547"/>
                  <a:pt x="528599" y="489547"/>
                </a:cubicBezTo>
                <a:lnTo>
                  <a:pt x="534505" y="489547"/>
                </a:lnTo>
                <a:lnTo>
                  <a:pt x="534505" y="153448"/>
                </a:lnTo>
                <a:lnTo>
                  <a:pt x="528409" y="153448"/>
                </a:lnTo>
                <a:cubicBezTo>
                  <a:pt x="497624" y="153448"/>
                  <a:pt x="471364" y="133407"/>
                  <a:pt x="460515" y="104594"/>
                </a:cubicBezTo>
                <a:cubicBezTo>
                  <a:pt x="437502" y="43510"/>
                  <a:pt x="378514" y="0"/>
                  <a:pt x="309477" y="0"/>
                </a:cubicBezTo>
                <a:cubicBezTo>
                  <a:pt x="244231" y="0"/>
                  <a:pt x="188014" y="38643"/>
                  <a:pt x="162487" y="94393"/>
                </a:cubicBezTo>
                <a:cubicBezTo>
                  <a:pt x="147561" y="126997"/>
                  <a:pt x="124587" y="155534"/>
                  <a:pt x="92554" y="171631"/>
                </a:cubicBezTo>
                <a:cubicBezTo>
                  <a:pt x="37748" y="199177"/>
                  <a:pt x="0" y="256032"/>
                  <a:pt x="0" y="321659"/>
                </a:cubicBezTo>
                <a:cubicBezTo>
                  <a:pt x="0" y="387382"/>
                  <a:pt x="37843" y="444113"/>
                  <a:pt x="92783" y="471678"/>
                </a:cubicBezTo>
                <a:cubicBezTo>
                  <a:pt x="123330" y="487004"/>
                  <a:pt x="147266" y="513093"/>
                  <a:pt x="160601" y="544563"/>
                </a:cubicBezTo>
                <a:cubicBezTo>
                  <a:pt x="170688" y="568366"/>
                  <a:pt x="186309" y="589264"/>
                  <a:pt x="205778" y="605771"/>
                </a:cubicBezTo>
                <a:lnTo>
                  <a:pt x="224076" y="802881"/>
                </a:lnTo>
                <a:cubicBezTo>
                  <a:pt x="238201" y="802881"/>
                  <a:pt x="252327" y="802881"/>
                  <a:pt x="266452" y="802881"/>
                </a:cubicBezTo>
                <a:cubicBezTo>
                  <a:pt x="295008" y="802872"/>
                  <a:pt x="323583" y="802872"/>
                  <a:pt x="352158" y="802872"/>
                </a:cubicBezTo>
                <a:close/>
              </a:path>
            </a:pathLst>
          </a:custGeom>
          <a:solidFill>
            <a:srgbClr val="595959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30" name="Graphic 1298">
            <a:extLst>
              <a:ext uri="{FF2B5EF4-FFF2-40B4-BE49-F238E27FC236}">
                <a16:creationId xmlns:a16="http://schemas.microsoft.com/office/drawing/2014/main" id="{02FCA19B-4BBC-741C-B1B6-221CE33C60E1}"/>
              </a:ext>
            </a:extLst>
          </p:cNvPr>
          <p:cNvGrpSpPr/>
          <p:nvPr userDrawn="1"/>
        </p:nvGrpSpPr>
        <p:grpSpPr>
          <a:xfrm>
            <a:off x="7524098" y="599343"/>
            <a:ext cx="3777904" cy="2575766"/>
            <a:chOff x="8290656" y="848630"/>
            <a:chExt cx="2247407" cy="2112917"/>
          </a:xfrm>
          <a:gradFill>
            <a:gsLst>
              <a:gs pos="2000">
                <a:srgbClr val="0BDFED"/>
              </a:gs>
              <a:gs pos="100000">
                <a:srgbClr val="FFE836"/>
              </a:gs>
            </a:gsLst>
            <a:lin ang="5400000" scaled="1"/>
          </a:gradFill>
        </p:grpSpPr>
        <p:grpSp>
          <p:nvGrpSpPr>
            <p:cNvPr id="31" name="Graphic 1298">
              <a:extLst>
                <a:ext uri="{FF2B5EF4-FFF2-40B4-BE49-F238E27FC236}">
                  <a16:creationId xmlns:a16="http://schemas.microsoft.com/office/drawing/2014/main" id="{76C1793D-C413-9FCF-2A82-4F023C439042}"/>
                </a:ext>
              </a:extLst>
            </p:cNvPr>
            <p:cNvGrpSpPr/>
            <p:nvPr/>
          </p:nvGrpSpPr>
          <p:grpSpPr>
            <a:xfrm>
              <a:off x="8525206" y="848630"/>
              <a:ext cx="42277" cy="2112917"/>
              <a:chOff x="8525206" y="848630"/>
              <a:chExt cx="42277" cy="2112917"/>
            </a:xfrm>
            <a:grpFill/>
          </p:grpSpPr>
          <p:grpSp>
            <p:nvGrpSpPr>
              <p:cNvPr id="607" name="Graphic 1298">
                <a:extLst>
                  <a:ext uri="{FF2B5EF4-FFF2-40B4-BE49-F238E27FC236}">
                    <a16:creationId xmlns:a16="http://schemas.microsoft.com/office/drawing/2014/main" id="{68C5C293-62F0-9AB4-BE22-8FC9B470CF3C}"/>
                  </a:ext>
                </a:extLst>
              </p:cNvPr>
              <p:cNvGrpSpPr/>
              <p:nvPr/>
            </p:nvGrpSpPr>
            <p:grpSpPr>
              <a:xfrm>
                <a:off x="8525206" y="1911167"/>
                <a:ext cx="42277" cy="1050380"/>
                <a:chOff x="8525206" y="1911167"/>
                <a:chExt cx="42277" cy="1050380"/>
              </a:xfrm>
              <a:grpFill/>
            </p:grpSpPr>
            <p:sp>
              <p:nvSpPr>
                <p:cNvPr id="621" name="Freeform 620">
                  <a:extLst>
                    <a:ext uri="{FF2B5EF4-FFF2-40B4-BE49-F238E27FC236}">
                      <a16:creationId xmlns:a16="http://schemas.microsoft.com/office/drawing/2014/main" id="{F1BCA4C7-92BA-DBE7-42E3-C0DCC072D03C}"/>
                    </a:ext>
                  </a:extLst>
                </p:cNvPr>
                <p:cNvSpPr/>
                <p:nvPr/>
              </p:nvSpPr>
              <p:spPr>
                <a:xfrm>
                  <a:off x="8525206" y="1911167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2" name="Freeform 621">
                  <a:extLst>
                    <a:ext uri="{FF2B5EF4-FFF2-40B4-BE49-F238E27FC236}">
                      <a16:creationId xmlns:a16="http://schemas.microsoft.com/office/drawing/2014/main" id="{6A87B781-C673-DEDF-3955-57CA52B9BBD1}"/>
                    </a:ext>
                  </a:extLst>
                </p:cNvPr>
                <p:cNvSpPr/>
                <p:nvPr/>
              </p:nvSpPr>
              <p:spPr>
                <a:xfrm>
                  <a:off x="8526436" y="2004052"/>
                  <a:ext cx="39828" cy="74052"/>
                </a:xfrm>
                <a:custGeom>
                  <a:avLst/>
                  <a:gdLst>
                    <a:gd name="connsiteX0" fmla="*/ 0 w 39828"/>
                    <a:gd name="connsiteY0" fmla="*/ 0 h 74052"/>
                    <a:gd name="connsiteX1" fmla="*/ 39829 w 39828"/>
                    <a:gd name="connsiteY1" fmla="*/ 0 h 74052"/>
                    <a:gd name="connsiteX2" fmla="*/ 39829 w 39828"/>
                    <a:gd name="connsiteY2" fmla="*/ 74053 h 74052"/>
                    <a:gd name="connsiteX3" fmla="*/ 0 w 39828"/>
                    <a:gd name="connsiteY3" fmla="*/ 74053 h 74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9828" h="74052">
                      <a:moveTo>
                        <a:pt x="0" y="0"/>
                      </a:moveTo>
                      <a:lnTo>
                        <a:pt x="39829" y="0"/>
                      </a:lnTo>
                      <a:lnTo>
                        <a:pt x="39829" y="74053"/>
                      </a:lnTo>
                      <a:lnTo>
                        <a:pt x="0" y="7405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3" name="Freeform 622">
                  <a:extLst>
                    <a:ext uri="{FF2B5EF4-FFF2-40B4-BE49-F238E27FC236}">
                      <a16:creationId xmlns:a16="http://schemas.microsoft.com/office/drawing/2014/main" id="{1079E509-36F8-27C8-9D4D-F680582DEB4D}"/>
                    </a:ext>
                  </a:extLst>
                </p:cNvPr>
                <p:cNvSpPr/>
                <p:nvPr/>
              </p:nvSpPr>
              <p:spPr>
                <a:xfrm>
                  <a:off x="8527655" y="2096958"/>
                  <a:ext cx="37379" cy="69499"/>
                </a:xfrm>
                <a:custGeom>
                  <a:avLst/>
                  <a:gdLst>
                    <a:gd name="connsiteX0" fmla="*/ 0 w 37379"/>
                    <a:gd name="connsiteY0" fmla="*/ 0 h 69499"/>
                    <a:gd name="connsiteX1" fmla="*/ 37380 w 37379"/>
                    <a:gd name="connsiteY1" fmla="*/ 0 h 69499"/>
                    <a:gd name="connsiteX2" fmla="*/ 37380 w 37379"/>
                    <a:gd name="connsiteY2" fmla="*/ 69499 h 69499"/>
                    <a:gd name="connsiteX3" fmla="*/ 0 w 37379"/>
                    <a:gd name="connsiteY3" fmla="*/ 69499 h 69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379" h="69499">
                      <a:moveTo>
                        <a:pt x="0" y="0"/>
                      </a:moveTo>
                      <a:lnTo>
                        <a:pt x="37380" y="0"/>
                      </a:lnTo>
                      <a:lnTo>
                        <a:pt x="37380" y="69499"/>
                      </a:lnTo>
                      <a:lnTo>
                        <a:pt x="0" y="694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4" name="Freeform 623">
                  <a:extLst>
                    <a:ext uri="{FF2B5EF4-FFF2-40B4-BE49-F238E27FC236}">
                      <a16:creationId xmlns:a16="http://schemas.microsoft.com/office/drawing/2014/main" id="{1C94565D-C38F-35FA-0E90-94CB7C8D2362}"/>
                    </a:ext>
                  </a:extLst>
                </p:cNvPr>
                <p:cNvSpPr/>
                <p:nvPr/>
              </p:nvSpPr>
              <p:spPr>
                <a:xfrm>
                  <a:off x="8528874" y="2189844"/>
                  <a:ext cx="34941" cy="64966"/>
                </a:xfrm>
                <a:custGeom>
                  <a:avLst/>
                  <a:gdLst>
                    <a:gd name="connsiteX0" fmla="*/ 0 w 34941"/>
                    <a:gd name="connsiteY0" fmla="*/ 0 h 64966"/>
                    <a:gd name="connsiteX1" fmla="*/ 34942 w 34941"/>
                    <a:gd name="connsiteY1" fmla="*/ 0 h 64966"/>
                    <a:gd name="connsiteX2" fmla="*/ 34942 w 34941"/>
                    <a:gd name="connsiteY2" fmla="*/ 64966 h 64966"/>
                    <a:gd name="connsiteX3" fmla="*/ 0 w 34941"/>
                    <a:gd name="connsiteY3" fmla="*/ 64966 h 649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4941" h="64966">
                      <a:moveTo>
                        <a:pt x="0" y="0"/>
                      </a:moveTo>
                      <a:lnTo>
                        <a:pt x="34942" y="0"/>
                      </a:lnTo>
                      <a:lnTo>
                        <a:pt x="34942" y="64966"/>
                      </a:lnTo>
                      <a:lnTo>
                        <a:pt x="0" y="6496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5" name="Freeform 624">
                  <a:extLst>
                    <a:ext uri="{FF2B5EF4-FFF2-40B4-BE49-F238E27FC236}">
                      <a16:creationId xmlns:a16="http://schemas.microsoft.com/office/drawing/2014/main" id="{7C9331A3-6206-6A1F-2595-F30B838B6544}"/>
                    </a:ext>
                  </a:extLst>
                </p:cNvPr>
                <p:cNvSpPr/>
                <p:nvPr/>
              </p:nvSpPr>
              <p:spPr>
                <a:xfrm>
                  <a:off x="8530104" y="2282729"/>
                  <a:ext cx="32492" cy="60412"/>
                </a:xfrm>
                <a:custGeom>
                  <a:avLst/>
                  <a:gdLst>
                    <a:gd name="connsiteX0" fmla="*/ 0 w 32492"/>
                    <a:gd name="connsiteY0" fmla="*/ 0 h 60412"/>
                    <a:gd name="connsiteX1" fmla="*/ 32492 w 32492"/>
                    <a:gd name="connsiteY1" fmla="*/ 0 h 60412"/>
                    <a:gd name="connsiteX2" fmla="*/ 32492 w 32492"/>
                    <a:gd name="connsiteY2" fmla="*/ 60413 h 60412"/>
                    <a:gd name="connsiteX3" fmla="*/ 0 w 32492"/>
                    <a:gd name="connsiteY3" fmla="*/ 60413 h 604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492" h="60412">
                      <a:moveTo>
                        <a:pt x="0" y="0"/>
                      </a:moveTo>
                      <a:lnTo>
                        <a:pt x="32492" y="0"/>
                      </a:lnTo>
                      <a:lnTo>
                        <a:pt x="32492" y="60413"/>
                      </a:lnTo>
                      <a:lnTo>
                        <a:pt x="0" y="6041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6" name="Freeform 625">
                  <a:extLst>
                    <a:ext uri="{FF2B5EF4-FFF2-40B4-BE49-F238E27FC236}">
                      <a16:creationId xmlns:a16="http://schemas.microsoft.com/office/drawing/2014/main" id="{BC637C45-D299-98EB-C3B2-4D97FC76A2AC}"/>
                    </a:ext>
                  </a:extLst>
                </p:cNvPr>
                <p:cNvSpPr/>
                <p:nvPr/>
              </p:nvSpPr>
              <p:spPr>
                <a:xfrm>
                  <a:off x="8531323" y="2375615"/>
                  <a:ext cx="30043" cy="55859"/>
                </a:xfrm>
                <a:custGeom>
                  <a:avLst/>
                  <a:gdLst>
                    <a:gd name="connsiteX0" fmla="*/ 0 w 30043"/>
                    <a:gd name="connsiteY0" fmla="*/ 0 h 55859"/>
                    <a:gd name="connsiteX1" fmla="*/ 30043 w 30043"/>
                    <a:gd name="connsiteY1" fmla="*/ 0 h 55859"/>
                    <a:gd name="connsiteX2" fmla="*/ 30043 w 30043"/>
                    <a:gd name="connsiteY2" fmla="*/ 55859 h 55859"/>
                    <a:gd name="connsiteX3" fmla="*/ 0 w 30043"/>
                    <a:gd name="connsiteY3" fmla="*/ 55859 h 55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0043" h="55859">
                      <a:moveTo>
                        <a:pt x="0" y="0"/>
                      </a:moveTo>
                      <a:lnTo>
                        <a:pt x="30043" y="0"/>
                      </a:lnTo>
                      <a:lnTo>
                        <a:pt x="30043" y="55859"/>
                      </a:lnTo>
                      <a:lnTo>
                        <a:pt x="0" y="5585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7" name="Freeform 626">
                  <a:extLst>
                    <a:ext uri="{FF2B5EF4-FFF2-40B4-BE49-F238E27FC236}">
                      <a16:creationId xmlns:a16="http://schemas.microsoft.com/office/drawing/2014/main" id="{FDC3F4B8-D0CE-8F91-29D7-8A2C72F7BACB}"/>
                    </a:ext>
                  </a:extLst>
                </p:cNvPr>
                <p:cNvSpPr/>
                <p:nvPr/>
              </p:nvSpPr>
              <p:spPr>
                <a:xfrm>
                  <a:off x="8532542" y="2468521"/>
                  <a:ext cx="27605" cy="51326"/>
                </a:xfrm>
                <a:custGeom>
                  <a:avLst/>
                  <a:gdLst>
                    <a:gd name="connsiteX0" fmla="*/ 0 w 27605"/>
                    <a:gd name="connsiteY0" fmla="*/ 0 h 51326"/>
                    <a:gd name="connsiteX1" fmla="*/ 27605 w 27605"/>
                    <a:gd name="connsiteY1" fmla="*/ 0 h 51326"/>
                    <a:gd name="connsiteX2" fmla="*/ 27605 w 27605"/>
                    <a:gd name="connsiteY2" fmla="*/ 51326 h 51326"/>
                    <a:gd name="connsiteX3" fmla="*/ 0 w 27605"/>
                    <a:gd name="connsiteY3" fmla="*/ 51326 h 513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605" h="51326">
                      <a:moveTo>
                        <a:pt x="0" y="0"/>
                      </a:moveTo>
                      <a:lnTo>
                        <a:pt x="27605" y="0"/>
                      </a:lnTo>
                      <a:lnTo>
                        <a:pt x="27605" y="51326"/>
                      </a:lnTo>
                      <a:lnTo>
                        <a:pt x="0" y="5132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8" name="Freeform 627">
                  <a:extLst>
                    <a:ext uri="{FF2B5EF4-FFF2-40B4-BE49-F238E27FC236}">
                      <a16:creationId xmlns:a16="http://schemas.microsoft.com/office/drawing/2014/main" id="{164FD0E4-8894-DE94-57E9-5D3022B7BEDD}"/>
                    </a:ext>
                  </a:extLst>
                </p:cNvPr>
                <p:cNvSpPr/>
                <p:nvPr/>
              </p:nvSpPr>
              <p:spPr>
                <a:xfrm>
                  <a:off x="8533772" y="2561406"/>
                  <a:ext cx="25156" cy="46772"/>
                </a:xfrm>
                <a:custGeom>
                  <a:avLst/>
                  <a:gdLst>
                    <a:gd name="connsiteX0" fmla="*/ 0 w 25156"/>
                    <a:gd name="connsiteY0" fmla="*/ 0 h 46772"/>
                    <a:gd name="connsiteX1" fmla="*/ 25156 w 25156"/>
                    <a:gd name="connsiteY1" fmla="*/ 0 h 46772"/>
                    <a:gd name="connsiteX2" fmla="*/ 25156 w 25156"/>
                    <a:gd name="connsiteY2" fmla="*/ 46772 h 46772"/>
                    <a:gd name="connsiteX3" fmla="*/ 0 w 25156"/>
                    <a:gd name="connsiteY3" fmla="*/ 46772 h 467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156" h="46772">
                      <a:moveTo>
                        <a:pt x="0" y="0"/>
                      </a:moveTo>
                      <a:lnTo>
                        <a:pt x="25156" y="0"/>
                      </a:lnTo>
                      <a:lnTo>
                        <a:pt x="25156" y="46772"/>
                      </a:lnTo>
                      <a:lnTo>
                        <a:pt x="0" y="4677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9" name="Freeform 628">
                  <a:extLst>
                    <a:ext uri="{FF2B5EF4-FFF2-40B4-BE49-F238E27FC236}">
                      <a16:creationId xmlns:a16="http://schemas.microsoft.com/office/drawing/2014/main" id="{02C93085-33BE-3B30-6F66-F2B198600ECE}"/>
                    </a:ext>
                  </a:extLst>
                </p:cNvPr>
                <p:cNvSpPr/>
                <p:nvPr/>
              </p:nvSpPr>
              <p:spPr>
                <a:xfrm>
                  <a:off x="8534991" y="2654291"/>
                  <a:ext cx="22707" cy="42218"/>
                </a:xfrm>
                <a:custGeom>
                  <a:avLst/>
                  <a:gdLst>
                    <a:gd name="connsiteX0" fmla="*/ 0 w 22707"/>
                    <a:gd name="connsiteY0" fmla="*/ 0 h 42218"/>
                    <a:gd name="connsiteX1" fmla="*/ 22707 w 22707"/>
                    <a:gd name="connsiteY1" fmla="*/ 0 h 42218"/>
                    <a:gd name="connsiteX2" fmla="*/ 22707 w 22707"/>
                    <a:gd name="connsiteY2" fmla="*/ 42219 h 42218"/>
                    <a:gd name="connsiteX3" fmla="*/ 0 w 22707"/>
                    <a:gd name="connsiteY3" fmla="*/ 42219 h 42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7" h="42218">
                      <a:moveTo>
                        <a:pt x="0" y="0"/>
                      </a:moveTo>
                      <a:lnTo>
                        <a:pt x="22707" y="0"/>
                      </a:lnTo>
                      <a:lnTo>
                        <a:pt x="22707" y="42219"/>
                      </a:lnTo>
                      <a:lnTo>
                        <a:pt x="0" y="4221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30" name="Freeform 629">
                  <a:extLst>
                    <a:ext uri="{FF2B5EF4-FFF2-40B4-BE49-F238E27FC236}">
                      <a16:creationId xmlns:a16="http://schemas.microsoft.com/office/drawing/2014/main" id="{089CE77F-432C-A750-8442-D9A66F5A7C93}"/>
                    </a:ext>
                  </a:extLst>
                </p:cNvPr>
                <p:cNvSpPr/>
                <p:nvPr/>
              </p:nvSpPr>
              <p:spPr>
                <a:xfrm>
                  <a:off x="8536210" y="2747177"/>
                  <a:ext cx="20268" cy="37685"/>
                </a:xfrm>
                <a:custGeom>
                  <a:avLst/>
                  <a:gdLst>
                    <a:gd name="connsiteX0" fmla="*/ 0 w 20268"/>
                    <a:gd name="connsiteY0" fmla="*/ 0 h 37685"/>
                    <a:gd name="connsiteX1" fmla="*/ 20269 w 20268"/>
                    <a:gd name="connsiteY1" fmla="*/ 0 h 37685"/>
                    <a:gd name="connsiteX2" fmla="*/ 20269 w 20268"/>
                    <a:gd name="connsiteY2" fmla="*/ 37686 h 37685"/>
                    <a:gd name="connsiteX3" fmla="*/ 0 w 20268"/>
                    <a:gd name="connsiteY3" fmla="*/ 37686 h 37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68" h="37685">
                      <a:moveTo>
                        <a:pt x="0" y="0"/>
                      </a:moveTo>
                      <a:lnTo>
                        <a:pt x="20269" y="0"/>
                      </a:lnTo>
                      <a:lnTo>
                        <a:pt x="20269" y="37686"/>
                      </a:lnTo>
                      <a:lnTo>
                        <a:pt x="0" y="376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31" name="Freeform 630">
                  <a:extLst>
                    <a:ext uri="{FF2B5EF4-FFF2-40B4-BE49-F238E27FC236}">
                      <a16:creationId xmlns:a16="http://schemas.microsoft.com/office/drawing/2014/main" id="{387B1685-B2E4-FFE4-8379-CB85D418B479}"/>
                    </a:ext>
                  </a:extLst>
                </p:cNvPr>
                <p:cNvSpPr/>
                <p:nvPr/>
              </p:nvSpPr>
              <p:spPr>
                <a:xfrm>
                  <a:off x="8537441" y="2840062"/>
                  <a:ext cx="17819" cy="33132"/>
                </a:xfrm>
                <a:custGeom>
                  <a:avLst/>
                  <a:gdLst>
                    <a:gd name="connsiteX0" fmla="*/ 0 w 17819"/>
                    <a:gd name="connsiteY0" fmla="*/ 0 h 33132"/>
                    <a:gd name="connsiteX1" fmla="*/ 17820 w 17819"/>
                    <a:gd name="connsiteY1" fmla="*/ 0 h 33132"/>
                    <a:gd name="connsiteX2" fmla="*/ 17820 w 17819"/>
                    <a:gd name="connsiteY2" fmla="*/ 33132 h 33132"/>
                    <a:gd name="connsiteX3" fmla="*/ 0 w 17819"/>
                    <a:gd name="connsiteY3" fmla="*/ 33132 h 331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819" h="33132">
                      <a:moveTo>
                        <a:pt x="0" y="0"/>
                      </a:moveTo>
                      <a:lnTo>
                        <a:pt x="17820" y="0"/>
                      </a:lnTo>
                      <a:lnTo>
                        <a:pt x="17820" y="33132"/>
                      </a:lnTo>
                      <a:lnTo>
                        <a:pt x="0" y="3313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32" name="Freeform 631">
                  <a:extLst>
                    <a:ext uri="{FF2B5EF4-FFF2-40B4-BE49-F238E27FC236}">
                      <a16:creationId xmlns:a16="http://schemas.microsoft.com/office/drawing/2014/main" id="{A700F73D-D98C-A22B-5903-E84140522424}"/>
                    </a:ext>
                  </a:extLst>
                </p:cNvPr>
                <p:cNvSpPr/>
                <p:nvPr/>
              </p:nvSpPr>
              <p:spPr>
                <a:xfrm>
                  <a:off x="8538660" y="293296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08" name="Graphic 1298">
                <a:extLst>
                  <a:ext uri="{FF2B5EF4-FFF2-40B4-BE49-F238E27FC236}">
                    <a16:creationId xmlns:a16="http://schemas.microsoft.com/office/drawing/2014/main" id="{D7AAF62A-E817-9564-902B-90BD7470E1AD}"/>
                  </a:ext>
                </a:extLst>
              </p:cNvPr>
              <p:cNvGrpSpPr/>
              <p:nvPr/>
            </p:nvGrpSpPr>
            <p:grpSpPr>
              <a:xfrm>
                <a:off x="8525206" y="848630"/>
                <a:ext cx="42277" cy="1050380"/>
                <a:chOff x="8525206" y="848630"/>
                <a:chExt cx="42277" cy="1050380"/>
              </a:xfrm>
              <a:grpFill/>
            </p:grpSpPr>
            <p:sp>
              <p:nvSpPr>
                <p:cNvPr id="609" name="Freeform 608">
                  <a:extLst>
                    <a:ext uri="{FF2B5EF4-FFF2-40B4-BE49-F238E27FC236}">
                      <a16:creationId xmlns:a16="http://schemas.microsoft.com/office/drawing/2014/main" id="{8262C787-C168-DD1C-CB3E-C2906A1CBC09}"/>
                    </a:ext>
                  </a:extLst>
                </p:cNvPr>
                <p:cNvSpPr/>
                <p:nvPr/>
              </p:nvSpPr>
              <p:spPr>
                <a:xfrm>
                  <a:off x="8525206" y="1820403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0" name="Freeform 609">
                  <a:extLst>
                    <a:ext uri="{FF2B5EF4-FFF2-40B4-BE49-F238E27FC236}">
                      <a16:creationId xmlns:a16="http://schemas.microsoft.com/office/drawing/2014/main" id="{30D4555A-2A65-8410-E6ED-9EB49F628B03}"/>
                    </a:ext>
                  </a:extLst>
                </p:cNvPr>
                <p:cNvSpPr/>
                <p:nvPr/>
              </p:nvSpPr>
              <p:spPr>
                <a:xfrm>
                  <a:off x="8526436" y="1732072"/>
                  <a:ext cx="39828" cy="74052"/>
                </a:xfrm>
                <a:custGeom>
                  <a:avLst/>
                  <a:gdLst>
                    <a:gd name="connsiteX0" fmla="*/ 0 w 39828"/>
                    <a:gd name="connsiteY0" fmla="*/ 0 h 74052"/>
                    <a:gd name="connsiteX1" fmla="*/ 39829 w 39828"/>
                    <a:gd name="connsiteY1" fmla="*/ 0 h 74052"/>
                    <a:gd name="connsiteX2" fmla="*/ 39829 w 39828"/>
                    <a:gd name="connsiteY2" fmla="*/ 74053 h 74052"/>
                    <a:gd name="connsiteX3" fmla="*/ 0 w 39828"/>
                    <a:gd name="connsiteY3" fmla="*/ 74053 h 74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9828" h="74052">
                      <a:moveTo>
                        <a:pt x="0" y="0"/>
                      </a:moveTo>
                      <a:lnTo>
                        <a:pt x="39829" y="0"/>
                      </a:lnTo>
                      <a:lnTo>
                        <a:pt x="39829" y="74053"/>
                      </a:lnTo>
                      <a:lnTo>
                        <a:pt x="0" y="7405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1" name="Freeform 610">
                  <a:extLst>
                    <a:ext uri="{FF2B5EF4-FFF2-40B4-BE49-F238E27FC236}">
                      <a16:creationId xmlns:a16="http://schemas.microsoft.com/office/drawing/2014/main" id="{7668ED89-FA6F-4C6B-52B9-EF2718894466}"/>
                    </a:ext>
                  </a:extLst>
                </p:cNvPr>
                <p:cNvSpPr/>
                <p:nvPr/>
              </p:nvSpPr>
              <p:spPr>
                <a:xfrm>
                  <a:off x="8527655" y="1643719"/>
                  <a:ext cx="37379" cy="69499"/>
                </a:xfrm>
                <a:custGeom>
                  <a:avLst/>
                  <a:gdLst>
                    <a:gd name="connsiteX0" fmla="*/ 0 w 37379"/>
                    <a:gd name="connsiteY0" fmla="*/ 0 h 69499"/>
                    <a:gd name="connsiteX1" fmla="*/ 37380 w 37379"/>
                    <a:gd name="connsiteY1" fmla="*/ 0 h 69499"/>
                    <a:gd name="connsiteX2" fmla="*/ 37380 w 37379"/>
                    <a:gd name="connsiteY2" fmla="*/ 69499 h 69499"/>
                    <a:gd name="connsiteX3" fmla="*/ 0 w 37379"/>
                    <a:gd name="connsiteY3" fmla="*/ 69499 h 69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379" h="69499">
                      <a:moveTo>
                        <a:pt x="0" y="0"/>
                      </a:moveTo>
                      <a:lnTo>
                        <a:pt x="37380" y="0"/>
                      </a:lnTo>
                      <a:lnTo>
                        <a:pt x="37380" y="69499"/>
                      </a:lnTo>
                      <a:lnTo>
                        <a:pt x="0" y="694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2" name="Freeform 611">
                  <a:extLst>
                    <a:ext uri="{FF2B5EF4-FFF2-40B4-BE49-F238E27FC236}">
                      <a16:creationId xmlns:a16="http://schemas.microsoft.com/office/drawing/2014/main" id="{919B3E2B-8EA5-FA7C-AE89-DDD3FCE4B34B}"/>
                    </a:ext>
                  </a:extLst>
                </p:cNvPr>
                <p:cNvSpPr/>
                <p:nvPr/>
              </p:nvSpPr>
              <p:spPr>
                <a:xfrm>
                  <a:off x="8528874" y="1555367"/>
                  <a:ext cx="34941" cy="64966"/>
                </a:xfrm>
                <a:custGeom>
                  <a:avLst/>
                  <a:gdLst>
                    <a:gd name="connsiteX0" fmla="*/ 0 w 34941"/>
                    <a:gd name="connsiteY0" fmla="*/ 0 h 64966"/>
                    <a:gd name="connsiteX1" fmla="*/ 34942 w 34941"/>
                    <a:gd name="connsiteY1" fmla="*/ 0 h 64966"/>
                    <a:gd name="connsiteX2" fmla="*/ 34942 w 34941"/>
                    <a:gd name="connsiteY2" fmla="*/ 64966 h 64966"/>
                    <a:gd name="connsiteX3" fmla="*/ 0 w 34941"/>
                    <a:gd name="connsiteY3" fmla="*/ 64966 h 649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4941" h="64966">
                      <a:moveTo>
                        <a:pt x="0" y="0"/>
                      </a:moveTo>
                      <a:lnTo>
                        <a:pt x="34942" y="0"/>
                      </a:lnTo>
                      <a:lnTo>
                        <a:pt x="34942" y="64966"/>
                      </a:lnTo>
                      <a:lnTo>
                        <a:pt x="0" y="6496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3" name="Freeform 612">
                  <a:extLst>
                    <a:ext uri="{FF2B5EF4-FFF2-40B4-BE49-F238E27FC236}">
                      <a16:creationId xmlns:a16="http://schemas.microsoft.com/office/drawing/2014/main" id="{387A816C-1A59-B516-2E2E-11A82D70A2C1}"/>
                    </a:ext>
                  </a:extLst>
                </p:cNvPr>
                <p:cNvSpPr/>
                <p:nvPr/>
              </p:nvSpPr>
              <p:spPr>
                <a:xfrm>
                  <a:off x="8530104" y="1467035"/>
                  <a:ext cx="32492" cy="60412"/>
                </a:xfrm>
                <a:custGeom>
                  <a:avLst/>
                  <a:gdLst>
                    <a:gd name="connsiteX0" fmla="*/ 0 w 32492"/>
                    <a:gd name="connsiteY0" fmla="*/ 0 h 60412"/>
                    <a:gd name="connsiteX1" fmla="*/ 32492 w 32492"/>
                    <a:gd name="connsiteY1" fmla="*/ 0 h 60412"/>
                    <a:gd name="connsiteX2" fmla="*/ 32492 w 32492"/>
                    <a:gd name="connsiteY2" fmla="*/ 60413 h 60412"/>
                    <a:gd name="connsiteX3" fmla="*/ 0 w 32492"/>
                    <a:gd name="connsiteY3" fmla="*/ 60413 h 604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492" h="60412">
                      <a:moveTo>
                        <a:pt x="0" y="0"/>
                      </a:moveTo>
                      <a:lnTo>
                        <a:pt x="32492" y="0"/>
                      </a:lnTo>
                      <a:lnTo>
                        <a:pt x="32492" y="60413"/>
                      </a:lnTo>
                      <a:lnTo>
                        <a:pt x="0" y="6041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4" name="Freeform 613">
                  <a:extLst>
                    <a:ext uri="{FF2B5EF4-FFF2-40B4-BE49-F238E27FC236}">
                      <a16:creationId xmlns:a16="http://schemas.microsoft.com/office/drawing/2014/main" id="{10BDECE6-17AC-F05A-6646-ADC27D78B32A}"/>
                    </a:ext>
                  </a:extLst>
                </p:cNvPr>
                <p:cNvSpPr/>
                <p:nvPr/>
              </p:nvSpPr>
              <p:spPr>
                <a:xfrm>
                  <a:off x="8531323" y="1378682"/>
                  <a:ext cx="30043" cy="55859"/>
                </a:xfrm>
                <a:custGeom>
                  <a:avLst/>
                  <a:gdLst>
                    <a:gd name="connsiteX0" fmla="*/ 0 w 30043"/>
                    <a:gd name="connsiteY0" fmla="*/ 0 h 55859"/>
                    <a:gd name="connsiteX1" fmla="*/ 30043 w 30043"/>
                    <a:gd name="connsiteY1" fmla="*/ 0 h 55859"/>
                    <a:gd name="connsiteX2" fmla="*/ 30043 w 30043"/>
                    <a:gd name="connsiteY2" fmla="*/ 55859 h 55859"/>
                    <a:gd name="connsiteX3" fmla="*/ 0 w 30043"/>
                    <a:gd name="connsiteY3" fmla="*/ 55859 h 55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0043" h="55859">
                      <a:moveTo>
                        <a:pt x="0" y="0"/>
                      </a:moveTo>
                      <a:lnTo>
                        <a:pt x="30043" y="0"/>
                      </a:lnTo>
                      <a:lnTo>
                        <a:pt x="30043" y="55859"/>
                      </a:lnTo>
                      <a:lnTo>
                        <a:pt x="0" y="5585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5" name="Freeform 614">
                  <a:extLst>
                    <a:ext uri="{FF2B5EF4-FFF2-40B4-BE49-F238E27FC236}">
                      <a16:creationId xmlns:a16="http://schemas.microsoft.com/office/drawing/2014/main" id="{984887F4-2E6D-88D4-DDDA-D6AEA23A636D}"/>
                    </a:ext>
                  </a:extLst>
                </p:cNvPr>
                <p:cNvSpPr/>
                <p:nvPr/>
              </p:nvSpPr>
              <p:spPr>
                <a:xfrm>
                  <a:off x="8532542" y="1290351"/>
                  <a:ext cx="27605" cy="51326"/>
                </a:xfrm>
                <a:custGeom>
                  <a:avLst/>
                  <a:gdLst>
                    <a:gd name="connsiteX0" fmla="*/ 0 w 27605"/>
                    <a:gd name="connsiteY0" fmla="*/ 0 h 51326"/>
                    <a:gd name="connsiteX1" fmla="*/ 27605 w 27605"/>
                    <a:gd name="connsiteY1" fmla="*/ 0 h 51326"/>
                    <a:gd name="connsiteX2" fmla="*/ 27605 w 27605"/>
                    <a:gd name="connsiteY2" fmla="*/ 51326 h 51326"/>
                    <a:gd name="connsiteX3" fmla="*/ 0 w 27605"/>
                    <a:gd name="connsiteY3" fmla="*/ 51326 h 513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605" h="51326">
                      <a:moveTo>
                        <a:pt x="0" y="0"/>
                      </a:moveTo>
                      <a:lnTo>
                        <a:pt x="27605" y="0"/>
                      </a:lnTo>
                      <a:lnTo>
                        <a:pt x="27605" y="51326"/>
                      </a:lnTo>
                      <a:lnTo>
                        <a:pt x="0" y="5132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6" name="Freeform 615">
                  <a:extLst>
                    <a:ext uri="{FF2B5EF4-FFF2-40B4-BE49-F238E27FC236}">
                      <a16:creationId xmlns:a16="http://schemas.microsoft.com/office/drawing/2014/main" id="{C632B664-C9AE-5BE6-061B-BF6949DB2092}"/>
                    </a:ext>
                  </a:extLst>
                </p:cNvPr>
                <p:cNvSpPr/>
                <p:nvPr/>
              </p:nvSpPr>
              <p:spPr>
                <a:xfrm>
                  <a:off x="8533772" y="1201998"/>
                  <a:ext cx="25156" cy="46772"/>
                </a:xfrm>
                <a:custGeom>
                  <a:avLst/>
                  <a:gdLst>
                    <a:gd name="connsiteX0" fmla="*/ 0 w 25156"/>
                    <a:gd name="connsiteY0" fmla="*/ 0 h 46772"/>
                    <a:gd name="connsiteX1" fmla="*/ 25156 w 25156"/>
                    <a:gd name="connsiteY1" fmla="*/ 0 h 46772"/>
                    <a:gd name="connsiteX2" fmla="*/ 25156 w 25156"/>
                    <a:gd name="connsiteY2" fmla="*/ 46772 h 46772"/>
                    <a:gd name="connsiteX3" fmla="*/ 0 w 25156"/>
                    <a:gd name="connsiteY3" fmla="*/ 46772 h 467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156" h="46772">
                      <a:moveTo>
                        <a:pt x="0" y="0"/>
                      </a:moveTo>
                      <a:lnTo>
                        <a:pt x="25156" y="0"/>
                      </a:lnTo>
                      <a:lnTo>
                        <a:pt x="25156" y="46772"/>
                      </a:lnTo>
                      <a:lnTo>
                        <a:pt x="0" y="4677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7" name="Freeform 616">
                  <a:extLst>
                    <a:ext uri="{FF2B5EF4-FFF2-40B4-BE49-F238E27FC236}">
                      <a16:creationId xmlns:a16="http://schemas.microsoft.com/office/drawing/2014/main" id="{D77C7A27-D4D7-76A1-8E7B-B3220B573EC6}"/>
                    </a:ext>
                  </a:extLst>
                </p:cNvPr>
                <p:cNvSpPr/>
                <p:nvPr/>
              </p:nvSpPr>
              <p:spPr>
                <a:xfrm>
                  <a:off x="8534991" y="1113666"/>
                  <a:ext cx="22707" cy="42218"/>
                </a:xfrm>
                <a:custGeom>
                  <a:avLst/>
                  <a:gdLst>
                    <a:gd name="connsiteX0" fmla="*/ 0 w 22707"/>
                    <a:gd name="connsiteY0" fmla="*/ 0 h 42218"/>
                    <a:gd name="connsiteX1" fmla="*/ 22707 w 22707"/>
                    <a:gd name="connsiteY1" fmla="*/ 0 h 42218"/>
                    <a:gd name="connsiteX2" fmla="*/ 22707 w 22707"/>
                    <a:gd name="connsiteY2" fmla="*/ 42219 h 42218"/>
                    <a:gd name="connsiteX3" fmla="*/ 0 w 22707"/>
                    <a:gd name="connsiteY3" fmla="*/ 42219 h 42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7" h="42218">
                      <a:moveTo>
                        <a:pt x="0" y="0"/>
                      </a:moveTo>
                      <a:lnTo>
                        <a:pt x="22707" y="0"/>
                      </a:lnTo>
                      <a:lnTo>
                        <a:pt x="22707" y="42219"/>
                      </a:lnTo>
                      <a:lnTo>
                        <a:pt x="0" y="4221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8" name="Freeform 617">
                  <a:extLst>
                    <a:ext uri="{FF2B5EF4-FFF2-40B4-BE49-F238E27FC236}">
                      <a16:creationId xmlns:a16="http://schemas.microsoft.com/office/drawing/2014/main" id="{096135EA-9C63-E743-A349-5F130F02AC00}"/>
                    </a:ext>
                  </a:extLst>
                </p:cNvPr>
                <p:cNvSpPr/>
                <p:nvPr/>
              </p:nvSpPr>
              <p:spPr>
                <a:xfrm>
                  <a:off x="8536210" y="1025314"/>
                  <a:ext cx="20268" cy="37685"/>
                </a:xfrm>
                <a:custGeom>
                  <a:avLst/>
                  <a:gdLst>
                    <a:gd name="connsiteX0" fmla="*/ 0 w 20268"/>
                    <a:gd name="connsiteY0" fmla="*/ 0 h 37685"/>
                    <a:gd name="connsiteX1" fmla="*/ 20269 w 20268"/>
                    <a:gd name="connsiteY1" fmla="*/ 0 h 37685"/>
                    <a:gd name="connsiteX2" fmla="*/ 20269 w 20268"/>
                    <a:gd name="connsiteY2" fmla="*/ 37686 h 37685"/>
                    <a:gd name="connsiteX3" fmla="*/ 0 w 20268"/>
                    <a:gd name="connsiteY3" fmla="*/ 37686 h 37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68" h="37685">
                      <a:moveTo>
                        <a:pt x="0" y="0"/>
                      </a:moveTo>
                      <a:lnTo>
                        <a:pt x="20269" y="0"/>
                      </a:lnTo>
                      <a:lnTo>
                        <a:pt x="20269" y="37686"/>
                      </a:lnTo>
                      <a:lnTo>
                        <a:pt x="0" y="376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9" name="Freeform 618">
                  <a:extLst>
                    <a:ext uri="{FF2B5EF4-FFF2-40B4-BE49-F238E27FC236}">
                      <a16:creationId xmlns:a16="http://schemas.microsoft.com/office/drawing/2014/main" id="{68CAC590-0259-79D8-62FD-8F747E71746A}"/>
                    </a:ext>
                  </a:extLst>
                </p:cNvPr>
                <p:cNvSpPr/>
                <p:nvPr/>
              </p:nvSpPr>
              <p:spPr>
                <a:xfrm>
                  <a:off x="8537441" y="936982"/>
                  <a:ext cx="17819" cy="33132"/>
                </a:xfrm>
                <a:custGeom>
                  <a:avLst/>
                  <a:gdLst>
                    <a:gd name="connsiteX0" fmla="*/ 0 w 17819"/>
                    <a:gd name="connsiteY0" fmla="*/ 0 h 33132"/>
                    <a:gd name="connsiteX1" fmla="*/ 17820 w 17819"/>
                    <a:gd name="connsiteY1" fmla="*/ 0 h 33132"/>
                    <a:gd name="connsiteX2" fmla="*/ 17820 w 17819"/>
                    <a:gd name="connsiteY2" fmla="*/ 33132 h 33132"/>
                    <a:gd name="connsiteX3" fmla="*/ 0 w 17819"/>
                    <a:gd name="connsiteY3" fmla="*/ 33132 h 331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819" h="33132">
                      <a:moveTo>
                        <a:pt x="0" y="0"/>
                      </a:moveTo>
                      <a:lnTo>
                        <a:pt x="17820" y="0"/>
                      </a:lnTo>
                      <a:lnTo>
                        <a:pt x="17820" y="33132"/>
                      </a:lnTo>
                      <a:lnTo>
                        <a:pt x="0" y="3313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0" name="Freeform 619">
                  <a:extLst>
                    <a:ext uri="{FF2B5EF4-FFF2-40B4-BE49-F238E27FC236}">
                      <a16:creationId xmlns:a16="http://schemas.microsoft.com/office/drawing/2014/main" id="{ADC95F18-5F3B-12CE-D294-F93EB3A0D078}"/>
                    </a:ext>
                  </a:extLst>
                </p:cNvPr>
                <p:cNvSpPr/>
                <p:nvPr/>
              </p:nvSpPr>
              <p:spPr>
                <a:xfrm>
                  <a:off x="8538660" y="84863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2" name="Graphic 1298">
              <a:extLst>
                <a:ext uri="{FF2B5EF4-FFF2-40B4-BE49-F238E27FC236}">
                  <a16:creationId xmlns:a16="http://schemas.microsoft.com/office/drawing/2014/main" id="{1A541B85-37FD-8DC1-16A0-DBDAD6EB6292}"/>
                </a:ext>
              </a:extLst>
            </p:cNvPr>
            <p:cNvGrpSpPr/>
            <p:nvPr/>
          </p:nvGrpSpPr>
          <p:grpSpPr>
            <a:xfrm>
              <a:off x="9814829" y="848630"/>
              <a:ext cx="42277" cy="2112917"/>
              <a:chOff x="9814829" y="848630"/>
              <a:chExt cx="42277" cy="2112917"/>
            </a:xfrm>
            <a:grpFill/>
          </p:grpSpPr>
          <p:grpSp>
            <p:nvGrpSpPr>
              <p:cNvPr id="581" name="Graphic 1298">
                <a:extLst>
                  <a:ext uri="{FF2B5EF4-FFF2-40B4-BE49-F238E27FC236}">
                    <a16:creationId xmlns:a16="http://schemas.microsoft.com/office/drawing/2014/main" id="{9352E116-2DD0-6469-691E-14EC2864D51E}"/>
                  </a:ext>
                </a:extLst>
              </p:cNvPr>
              <p:cNvGrpSpPr/>
              <p:nvPr/>
            </p:nvGrpSpPr>
            <p:grpSpPr>
              <a:xfrm>
                <a:off x="9814829" y="1911167"/>
                <a:ext cx="42277" cy="1050380"/>
                <a:chOff x="9814829" y="1911167"/>
                <a:chExt cx="42277" cy="1050380"/>
              </a:xfrm>
              <a:grpFill/>
            </p:grpSpPr>
            <p:sp>
              <p:nvSpPr>
                <p:cNvPr id="595" name="Freeform 594">
                  <a:extLst>
                    <a:ext uri="{FF2B5EF4-FFF2-40B4-BE49-F238E27FC236}">
                      <a16:creationId xmlns:a16="http://schemas.microsoft.com/office/drawing/2014/main" id="{BF887529-8DBF-DE23-AF1A-65632154E0FC}"/>
                    </a:ext>
                  </a:extLst>
                </p:cNvPr>
                <p:cNvSpPr/>
                <p:nvPr/>
              </p:nvSpPr>
              <p:spPr>
                <a:xfrm>
                  <a:off x="9814829" y="1911167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6" name="Freeform 595">
                  <a:extLst>
                    <a:ext uri="{FF2B5EF4-FFF2-40B4-BE49-F238E27FC236}">
                      <a16:creationId xmlns:a16="http://schemas.microsoft.com/office/drawing/2014/main" id="{A2B22EB6-BB2E-39A2-22D7-1F08B14CB7B4}"/>
                    </a:ext>
                  </a:extLst>
                </p:cNvPr>
                <p:cNvSpPr/>
                <p:nvPr/>
              </p:nvSpPr>
              <p:spPr>
                <a:xfrm>
                  <a:off x="9816060" y="2004052"/>
                  <a:ext cx="39828" cy="74052"/>
                </a:xfrm>
                <a:custGeom>
                  <a:avLst/>
                  <a:gdLst>
                    <a:gd name="connsiteX0" fmla="*/ 0 w 39828"/>
                    <a:gd name="connsiteY0" fmla="*/ 0 h 74052"/>
                    <a:gd name="connsiteX1" fmla="*/ 39829 w 39828"/>
                    <a:gd name="connsiteY1" fmla="*/ 0 h 74052"/>
                    <a:gd name="connsiteX2" fmla="*/ 39829 w 39828"/>
                    <a:gd name="connsiteY2" fmla="*/ 74053 h 74052"/>
                    <a:gd name="connsiteX3" fmla="*/ 0 w 39828"/>
                    <a:gd name="connsiteY3" fmla="*/ 74053 h 74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9828" h="74052">
                      <a:moveTo>
                        <a:pt x="0" y="0"/>
                      </a:moveTo>
                      <a:lnTo>
                        <a:pt x="39829" y="0"/>
                      </a:lnTo>
                      <a:lnTo>
                        <a:pt x="39829" y="74053"/>
                      </a:lnTo>
                      <a:lnTo>
                        <a:pt x="0" y="7405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7" name="Freeform 596">
                  <a:extLst>
                    <a:ext uri="{FF2B5EF4-FFF2-40B4-BE49-F238E27FC236}">
                      <a16:creationId xmlns:a16="http://schemas.microsoft.com/office/drawing/2014/main" id="{51895C4E-644A-8430-717A-B20472656CD6}"/>
                    </a:ext>
                  </a:extLst>
                </p:cNvPr>
                <p:cNvSpPr/>
                <p:nvPr/>
              </p:nvSpPr>
              <p:spPr>
                <a:xfrm>
                  <a:off x="9817279" y="2096958"/>
                  <a:ext cx="37379" cy="69499"/>
                </a:xfrm>
                <a:custGeom>
                  <a:avLst/>
                  <a:gdLst>
                    <a:gd name="connsiteX0" fmla="*/ 0 w 37379"/>
                    <a:gd name="connsiteY0" fmla="*/ 0 h 69499"/>
                    <a:gd name="connsiteX1" fmla="*/ 37380 w 37379"/>
                    <a:gd name="connsiteY1" fmla="*/ 0 h 69499"/>
                    <a:gd name="connsiteX2" fmla="*/ 37380 w 37379"/>
                    <a:gd name="connsiteY2" fmla="*/ 69499 h 69499"/>
                    <a:gd name="connsiteX3" fmla="*/ 0 w 37379"/>
                    <a:gd name="connsiteY3" fmla="*/ 69499 h 69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379" h="69499">
                      <a:moveTo>
                        <a:pt x="0" y="0"/>
                      </a:moveTo>
                      <a:lnTo>
                        <a:pt x="37380" y="0"/>
                      </a:lnTo>
                      <a:lnTo>
                        <a:pt x="37380" y="69499"/>
                      </a:lnTo>
                      <a:lnTo>
                        <a:pt x="0" y="694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8" name="Freeform 597">
                  <a:extLst>
                    <a:ext uri="{FF2B5EF4-FFF2-40B4-BE49-F238E27FC236}">
                      <a16:creationId xmlns:a16="http://schemas.microsoft.com/office/drawing/2014/main" id="{32EF0231-22AB-30BA-DE19-C05E9DEA4020}"/>
                    </a:ext>
                  </a:extLst>
                </p:cNvPr>
                <p:cNvSpPr/>
                <p:nvPr/>
              </p:nvSpPr>
              <p:spPr>
                <a:xfrm>
                  <a:off x="9818498" y="2189844"/>
                  <a:ext cx="34941" cy="64966"/>
                </a:xfrm>
                <a:custGeom>
                  <a:avLst/>
                  <a:gdLst>
                    <a:gd name="connsiteX0" fmla="*/ 0 w 34941"/>
                    <a:gd name="connsiteY0" fmla="*/ 0 h 64966"/>
                    <a:gd name="connsiteX1" fmla="*/ 34942 w 34941"/>
                    <a:gd name="connsiteY1" fmla="*/ 0 h 64966"/>
                    <a:gd name="connsiteX2" fmla="*/ 34942 w 34941"/>
                    <a:gd name="connsiteY2" fmla="*/ 64966 h 64966"/>
                    <a:gd name="connsiteX3" fmla="*/ 0 w 34941"/>
                    <a:gd name="connsiteY3" fmla="*/ 64966 h 649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4941" h="64966">
                      <a:moveTo>
                        <a:pt x="0" y="0"/>
                      </a:moveTo>
                      <a:lnTo>
                        <a:pt x="34942" y="0"/>
                      </a:lnTo>
                      <a:lnTo>
                        <a:pt x="34942" y="64966"/>
                      </a:lnTo>
                      <a:lnTo>
                        <a:pt x="0" y="6496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9" name="Freeform 598">
                  <a:extLst>
                    <a:ext uri="{FF2B5EF4-FFF2-40B4-BE49-F238E27FC236}">
                      <a16:creationId xmlns:a16="http://schemas.microsoft.com/office/drawing/2014/main" id="{E53DAE5D-72FF-86A4-841D-6A7D0FBD32EC}"/>
                    </a:ext>
                  </a:extLst>
                </p:cNvPr>
                <p:cNvSpPr/>
                <p:nvPr/>
              </p:nvSpPr>
              <p:spPr>
                <a:xfrm>
                  <a:off x="9819728" y="2282729"/>
                  <a:ext cx="32492" cy="60412"/>
                </a:xfrm>
                <a:custGeom>
                  <a:avLst/>
                  <a:gdLst>
                    <a:gd name="connsiteX0" fmla="*/ 0 w 32492"/>
                    <a:gd name="connsiteY0" fmla="*/ 0 h 60412"/>
                    <a:gd name="connsiteX1" fmla="*/ 32492 w 32492"/>
                    <a:gd name="connsiteY1" fmla="*/ 0 h 60412"/>
                    <a:gd name="connsiteX2" fmla="*/ 32492 w 32492"/>
                    <a:gd name="connsiteY2" fmla="*/ 60413 h 60412"/>
                    <a:gd name="connsiteX3" fmla="*/ 0 w 32492"/>
                    <a:gd name="connsiteY3" fmla="*/ 60413 h 604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492" h="60412">
                      <a:moveTo>
                        <a:pt x="0" y="0"/>
                      </a:moveTo>
                      <a:lnTo>
                        <a:pt x="32492" y="0"/>
                      </a:lnTo>
                      <a:lnTo>
                        <a:pt x="32492" y="60413"/>
                      </a:lnTo>
                      <a:lnTo>
                        <a:pt x="0" y="6041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0" name="Freeform 599">
                  <a:extLst>
                    <a:ext uri="{FF2B5EF4-FFF2-40B4-BE49-F238E27FC236}">
                      <a16:creationId xmlns:a16="http://schemas.microsoft.com/office/drawing/2014/main" id="{04F1516B-4EFF-253C-F1FD-19E066748F35}"/>
                    </a:ext>
                  </a:extLst>
                </p:cNvPr>
                <p:cNvSpPr/>
                <p:nvPr/>
              </p:nvSpPr>
              <p:spPr>
                <a:xfrm>
                  <a:off x="9820947" y="2375615"/>
                  <a:ext cx="30043" cy="55859"/>
                </a:xfrm>
                <a:custGeom>
                  <a:avLst/>
                  <a:gdLst>
                    <a:gd name="connsiteX0" fmla="*/ 0 w 30043"/>
                    <a:gd name="connsiteY0" fmla="*/ 0 h 55859"/>
                    <a:gd name="connsiteX1" fmla="*/ 30043 w 30043"/>
                    <a:gd name="connsiteY1" fmla="*/ 0 h 55859"/>
                    <a:gd name="connsiteX2" fmla="*/ 30043 w 30043"/>
                    <a:gd name="connsiteY2" fmla="*/ 55859 h 55859"/>
                    <a:gd name="connsiteX3" fmla="*/ 0 w 30043"/>
                    <a:gd name="connsiteY3" fmla="*/ 55859 h 55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0043" h="55859">
                      <a:moveTo>
                        <a:pt x="0" y="0"/>
                      </a:moveTo>
                      <a:lnTo>
                        <a:pt x="30043" y="0"/>
                      </a:lnTo>
                      <a:lnTo>
                        <a:pt x="30043" y="55859"/>
                      </a:lnTo>
                      <a:lnTo>
                        <a:pt x="0" y="5585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1" name="Freeform 600">
                  <a:extLst>
                    <a:ext uri="{FF2B5EF4-FFF2-40B4-BE49-F238E27FC236}">
                      <a16:creationId xmlns:a16="http://schemas.microsoft.com/office/drawing/2014/main" id="{595DF9AF-3C53-E2C0-ABBE-1F632263F4B4}"/>
                    </a:ext>
                  </a:extLst>
                </p:cNvPr>
                <p:cNvSpPr/>
                <p:nvPr/>
              </p:nvSpPr>
              <p:spPr>
                <a:xfrm>
                  <a:off x="9822166" y="2468521"/>
                  <a:ext cx="27605" cy="51326"/>
                </a:xfrm>
                <a:custGeom>
                  <a:avLst/>
                  <a:gdLst>
                    <a:gd name="connsiteX0" fmla="*/ 0 w 27605"/>
                    <a:gd name="connsiteY0" fmla="*/ 0 h 51326"/>
                    <a:gd name="connsiteX1" fmla="*/ 27605 w 27605"/>
                    <a:gd name="connsiteY1" fmla="*/ 0 h 51326"/>
                    <a:gd name="connsiteX2" fmla="*/ 27605 w 27605"/>
                    <a:gd name="connsiteY2" fmla="*/ 51326 h 51326"/>
                    <a:gd name="connsiteX3" fmla="*/ 0 w 27605"/>
                    <a:gd name="connsiteY3" fmla="*/ 51326 h 513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605" h="51326">
                      <a:moveTo>
                        <a:pt x="0" y="0"/>
                      </a:moveTo>
                      <a:lnTo>
                        <a:pt x="27605" y="0"/>
                      </a:lnTo>
                      <a:lnTo>
                        <a:pt x="27605" y="51326"/>
                      </a:lnTo>
                      <a:lnTo>
                        <a:pt x="0" y="5132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2" name="Freeform 601">
                  <a:extLst>
                    <a:ext uri="{FF2B5EF4-FFF2-40B4-BE49-F238E27FC236}">
                      <a16:creationId xmlns:a16="http://schemas.microsoft.com/office/drawing/2014/main" id="{69312CFA-2DBE-B98B-0E92-BAD20A79E6F2}"/>
                    </a:ext>
                  </a:extLst>
                </p:cNvPr>
                <p:cNvSpPr/>
                <p:nvPr/>
              </p:nvSpPr>
              <p:spPr>
                <a:xfrm>
                  <a:off x="9823396" y="2561406"/>
                  <a:ext cx="25156" cy="46772"/>
                </a:xfrm>
                <a:custGeom>
                  <a:avLst/>
                  <a:gdLst>
                    <a:gd name="connsiteX0" fmla="*/ 0 w 25156"/>
                    <a:gd name="connsiteY0" fmla="*/ 0 h 46772"/>
                    <a:gd name="connsiteX1" fmla="*/ 25156 w 25156"/>
                    <a:gd name="connsiteY1" fmla="*/ 0 h 46772"/>
                    <a:gd name="connsiteX2" fmla="*/ 25156 w 25156"/>
                    <a:gd name="connsiteY2" fmla="*/ 46772 h 46772"/>
                    <a:gd name="connsiteX3" fmla="*/ 0 w 25156"/>
                    <a:gd name="connsiteY3" fmla="*/ 46772 h 467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156" h="46772">
                      <a:moveTo>
                        <a:pt x="0" y="0"/>
                      </a:moveTo>
                      <a:lnTo>
                        <a:pt x="25156" y="0"/>
                      </a:lnTo>
                      <a:lnTo>
                        <a:pt x="25156" y="46772"/>
                      </a:lnTo>
                      <a:lnTo>
                        <a:pt x="0" y="4677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3" name="Freeform 602">
                  <a:extLst>
                    <a:ext uri="{FF2B5EF4-FFF2-40B4-BE49-F238E27FC236}">
                      <a16:creationId xmlns:a16="http://schemas.microsoft.com/office/drawing/2014/main" id="{0FEF62D2-366D-C8E7-7B44-C8C43EAF17A5}"/>
                    </a:ext>
                  </a:extLst>
                </p:cNvPr>
                <p:cNvSpPr/>
                <p:nvPr/>
              </p:nvSpPr>
              <p:spPr>
                <a:xfrm>
                  <a:off x="9824615" y="2654291"/>
                  <a:ext cx="22707" cy="42218"/>
                </a:xfrm>
                <a:custGeom>
                  <a:avLst/>
                  <a:gdLst>
                    <a:gd name="connsiteX0" fmla="*/ 0 w 22707"/>
                    <a:gd name="connsiteY0" fmla="*/ 0 h 42218"/>
                    <a:gd name="connsiteX1" fmla="*/ 22707 w 22707"/>
                    <a:gd name="connsiteY1" fmla="*/ 0 h 42218"/>
                    <a:gd name="connsiteX2" fmla="*/ 22707 w 22707"/>
                    <a:gd name="connsiteY2" fmla="*/ 42219 h 42218"/>
                    <a:gd name="connsiteX3" fmla="*/ 0 w 22707"/>
                    <a:gd name="connsiteY3" fmla="*/ 42219 h 42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7" h="42218">
                      <a:moveTo>
                        <a:pt x="0" y="0"/>
                      </a:moveTo>
                      <a:lnTo>
                        <a:pt x="22707" y="0"/>
                      </a:lnTo>
                      <a:lnTo>
                        <a:pt x="22707" y="42219"/>
                      </a:lnTo>
                      <a:lnTo>
                        <a:pt x="0" y="4221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4" name="Freeform 603">
                  <a:extLst>
                    <a:ext uri="{FF2B5EF4-FFF2-40B4-BE49-F238E27FC236}">
                      <a16:creationId xmlns:a16="http://schemas.microsoft.com/office/drawing/2014/main" id="{5CACF766-3E74-097C-6054-C2154B7CB2F5}"/>
                    </a:ext>
                  </a:extLst>
                </p:cNvPr>
                <p:cNvSpPr/>
                <p:nvPr/>
              </p:nvSpPr>
              <p:spPr>
                <a:xfrm>
                  <a:off x="9825834" y="2747177"/>
                  <a:ext cx="20268" cy="37685"/>
                </a:xfrm>
                <a:custGeom>
                  <a:avLst/>
                  <a:gdLst>
                    <a:gd name="connsiteX0" fmla="*/ 0 w 20268"/>
                    <a:gd name="connsiteY0" fmla="*/ 0 h 37685"/>
                    <a:gd name="connsiteX1" fmla="*/ 20269 w 20268"/>
                    <a:gd name="connsiteY1" fmla="*/ 0 h 37685"/>
                    <a:gd name="connsiteX2" fmla="*/ 20269 w 20268"/>
                    <a:gd name="connsiteY2" fmla="*/ 37686 h 37685"/>
                    <a:gd name="connsiteX3" fmla="*/ 0 w 20268"/>
                    <a:gd name="connsiteY3" fmla="*/ 37686 h 37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68" h="37685">
                      <a:moveTo>
                        <a:pt x="0" y="0"/>
                      </a:moveTo>
                      <a:lnTo>
                        <a:pt x="20269" y="0"/>
                      </a:lnTo>
                      <a:lnTo>
                        <a:pt x="20269" y="37686"/>
                      </a:lnTo>
                      <a:lnTo>
                        <a:pt x="0" y="376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5" name="Freeform 604">
                  <a:extLst>
                    <a:ext uri="{FF2B5EF4-FFF2-40B4-BE49-F238E27FC236}">
                      <a16:creationId xmlns:a16="http://schemas.microsoft.com/office/drawing/2014/main" id="{8BA05132-25AE-DE6F-F3C8-4E8E612E1642}"/>
                    </a:ext>
                  </a:extLst>
                </p:cNvPr>
                <p:cNvSpPr/>
                <p:nvPr/>
              </p:nvSpPr>
              <p:spPr>
                <a:xfrm>
                  <a:off x="9827064" y="2840062"/>
                  <a:ext cx="17819" cy="33132"/>
                </a:xfrm>
                <a:custGeom>
                  <a:avLst/>
                  <a:gdLst>
                    <a:gd name="connsiteX0" fmla="*/ 0 w 17819"/>
                    <a:gd name="connsiteY0" fmla="*/ 0 h 33132"/>
                    <a:gd name="connsiteX1" fmla="*/ 17820 w 17819"/>
                    <a:gd name="connsiteY1" fmla="*/ 0 h 33132"/>
                    <a:gd name="connsiteX2" fmla="*/ 17820 w 17819"/>
                    <a:gd name="connsiteY2" fmla="*/ 33132 h 33132"/>
                    <a:gd name="connsiteX3" fmla="*/ 0 w 17819"/>
                    <a:gd name="connsiteY3" fmla="*/ 33132 h 331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819" h="33132">
                      <a:moveTo>
                        <a:pt x="0" y="0"/>
                      </a:moveTo>
                      <a:lnTo>
                        <a:pt x="17820" y="0"/>
                      </a:lnTo>
                      <a:lnTo>
                        <a:pt x="17820" y="33132"/>
                      </a:lnTo>
                      <a:lnTo>
                        <a:pt x="0" y="3313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6" name="Freeform 605">
                  <a:extLst>
                    <a:ext uri="{FF2B5EF4-FFF2-40B4-BE49-F238E27FC236}">
                      <a16:creationId xmlns:a16="http://schemas.microsoft.com/office/drawing/2014/main" id="{28F7E7F5-6BDA-5CB8-52CB-45F318F98DF5}"/>
                    </a:ext>
                  </a:extLst>
                </p:cNvPr>
                <p:cNvSpPr/>
                <p:nvPr/>
              </p:nvSpPr>
              <p:spPr>
                <a:xfrm>
                  <a:off x="9828283" y="293296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82" name="Graphic 1298">
                <a:extLst>
                  <a:ext uri="{FF2B5EF4-FFF2-40B4-BE49-F238E27FC236}">
                    <a16:creationId xmlns:a16="http://schemas.microsoft.com/office/drawing/2014/main" id="{66629AF9-BF75-115D-1035-13E7566449A6}"/>
                  </a:ext>
                </a:extLst>
              </p:cNvPr>
              <p:cNvGrpSpPr/>
              <p:nvPr/>
            </p:nvGrpSpPr>
            <p:grpSpPr>
              <a:xfrm>
                <a:off x="9814829" y="848630"/>
                <a:ext cx="42277" cy="1050380"/>
                <a:chOff x="9814829" y="848630"/>
                <a:chExt cx="42277" cy="1050380"/>
              </a:xfrm>
              <a:grpFill/>
            </p:grpSpPr>
            <p:sp>
              <p:nvSpPr>
                <p:cNvPr id="583" name="Freeform 582">
                  <a:extLst>
                    <a:ext uri="{FF2B5EF4-FFF2-40B4-BE49-F238E27FC236}">
                      <a16:creationId xmlns:a16="http://schemas.microsoft.com/office/drawing/2014/main" id="{D451FC24-95BF-89DA-3AA4-26302343369F}"/>
                    </a:ext>
                  </a:extLst>
                </p:cNvPr>
                <p:cNvSpPr/>
                <p:nvPr/>
              </p:nvSpPr>
              <p:spPr>
                <a:xfrm>
                  <a:off x="9814829" y="1820403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4" name="Freeform 583">
                  <a:extLst>
                    <a:ext uri="{FF2B5EF4-FFF2-40B4-BE49-F238E27FC236}">
                      <a16:creationId xmlns:a16="http://schemas.microsoft.com/office/drawing/2014/main" id="{D2905F66-714C-A520-A1DA-648D276BC28F}"/>
                    </a:ext>
                  </a:extLst>
                </p:cNvPr>
                <p:cNvSpPr/>
                <p:nvPr/>
              </p:nvSpPr>
              <p:spPr>
                <a:xfrm>
                  <a:off x="9816060" y="1732072"/>
                  <a:ext cx="39828" cy="74052"/>
                </a:xfrm>
                <a:custGeom>
                  <a:avLst/>
                  <a:gdLst>
                    <a:gd name="connsiteX0" fmla="*/ 0 w 39828"/>
                    <a:gd name="connsiteY0" fmla="*/ 0 h 74052"/>
                    <a:gd name="connsiteX1" fmla="*/ 39829 w 39828"/>
                    <a:gd name="connsiteY1" fmla="*/ 0 h 74052"/>
                    <a:gd name="connsiteX2" fmla="*/ 39829 w 39828"/>
                    <a:gd name="connsiteY2" fmla="*/ 74053 h 74052"/>
                    <a:gd name="connsiteX3" fmla="*/ 0 w 39828"/>
                    <a:gd name="connsiteY3" fmla="*/ 74053 h 74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9828" h="74052">
                      <a:moveTo>
                        <a:pt x="0" y="0"/>
                      </a:moveTo>
                      <a:lnTo>
                        <a:pt x="39829" y="0"/>
                      </a:lnTo>
                      <a:lnTo>
                        <a:pt x="39829" y="74053"/>
                      </a:lnTo>
                      <a:lnTo>
                        <a:pt x="0" y="7405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5" name="Freeform 584">
                  <a:extLst>
                    <a:ext uri="{FF2B5EF4-FFF2-40B4-BE49-F238E27FC236}">
                      <a16:creationId xmlns:a16="http://schemas.microsoft.com/office/drawing/2014/main" id="{B8421B5A-D431-1167-F2E7-34DFF36B6953}"/>
                    </a:ext>
                  </a:extLst>
                </p:cNvPr>
                <p:cNvSpPr/>
                <p:nvPr/>
              </p:nvSpPr>
              <p:spPr>
                <a:xfrm>
                  <a:off x="9817279" y="1643719"/>
                  <a:ext cx="37379" cy="69499"/>
                </a:xfrm>
                <a:custGeom>
                  <a:avLst/>
                  <a:gdLst>
                    <a:gd name="connsiteX0" fmla="*/ 0 w 37379"/>
                    <a:gd name="connsiteY0" fmla="*/ 0 h 69499"/>
                    <a:gd name="connsiteX1" fmla="*/ 37380 w 37379"/>
                    <a:gd name="connsiteY1" fmla="*/ 0 h 69499"/>
                    <a:gd name="connsiteX2" fmla="*/ 37380 w 37379"/>
                    <a:gd name="connsiteY2" fmla="*/ 69499 h 69499"/>
                    <a:gd name="connsiteX3" fmla="*/ 0 w 37379"/>
                    <a:gd name="connsiteY3" fmla="*/ 69499 h 694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379" h="69499">
                      <a:moveTo>
                        <a:pt x="0" y="0"/>
                      </a:moveTo>
                      <a:lnTo>
                        <a:pt x="37380" y="0"/>
                      </a:lnTo>
                      <a:lnTo>
                        <a:pt x="37380" y="69499"/>
                      </a:lnTo>
                      <a:lnTo>
                        <a:pt x="0" y="694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6" name="Freeform 585">
                  <a:extLst>
                    <a:ext uri="{FF2B5EF4-FFF2-40B4-BE49-F238E27FC236}">
                      <a16:creationId xmlns:a16="http://schemas.microsoft.com/office/drawing/2014/main" id="{7665E6DD-B060-52ED-4C77-ECD50F8884B0}"/>
                    </a:ext>
                  </a:extLst>
                </p:cNvPr>
                <p:cNvSpPr/>
                <p:nvPr/>
              </p:nvSpPr>
              <p:spPr>
                <a:xfrm>
                  <a:off x="9818498" y="1555367"/>
                  <a:ext cx="34941" cy="64966"/>
                </a:xfrm>
                <a:custGeom>
                  <a:avLst/>
                  <a:gdLst>
                    <a:gd name="connsiteX0" fmla="*/ 0 w 34941"/>
                    <a:gd name="connsiteY0" fmla="*/ 0 h 64966"/>
                    <a:gd name="connsiteX1" fmla="*/ 34942 w 34941"/>
                    <a:gd name="connsiteY1" fmla="*/ 0 h 64966"/>
                    <a:gd name="connsiteX2" fmla="*/ 34942 w 34941"/>
                    <a:gd name="connsiteY2" fmla="*/ 64966 h 64966"/>
                    <a:gd name="connsiteX3" fmla="*/ 0 w 34941"/>
                    <a:gd name="connsiteY3" fmla="*/ 64966 h 649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4941" h="64966">
                      <a:moveTo>
                        <a:pt x="0" y="0"/>
                      </a:moveTo>
                      <a:lnTo>
                        <a:pt x="34942" y="0"/>
                      </a:lnTo>
                      <a:lnTo>
                        <a:pt x="34942" y="64966"/>
                      </a:lnTo>
                      <a:lnTo>
                        <a:pt x="0" y="6496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7" name="Freeform 586">
                  <a:extLst>
                    <a:ext uri="{FF2B5EF4-FFF2-40B4-BE49-F238E27FC236}">
                      <a16:creationId xmlns:a16="http://schemas.microsoft.com/office/drawing/2014/main" id="{FA373EF2-8926-42A5-D3C1-A0227C4C99A5}"/>
                    </a:ext>
                  </a:extLst>
                </p:cNvPr>
                <p:cNvSpPr/>
                <p:nvPr/>
              </p:nvSpPr>
              <p:spPr>
                <a:xfrm>
                  <a:off x="9819728" y="1467035"/>
                  <a:ext cx="32492" cy="60412"/>
                </a:xfrm>
                <a:custGeom>
                  <a:avLst/>
                  <a:gdLst>
                    <a:gd name="connsiteX0" fmla="*/ 0 w 32492"/>
                    <a:gd name="connsiteY0" fmla="*/ 0 h 60412"/>
                    <a:gd name="connsiteX1" fmla="*/ 32492 w 32492"/>
                    <a:gd name="connsiteY1" fmla="*/ 0 h 60412"/>
                    <a:gd name="connsiteX2" fmla="*/ 32492 w 32492"/>
                    <a:gd name="connsiteY2" fmla="*/ 60413 h 60412"/>
                    <a:gd name="connsiteX3" fmla="*/ 0 w 32492"/>
                    <a:gd name="connsiteY3" fmla="*/ 60413 h 604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492" h="60412">
                      <a:moveTo>
                        <a:pt x="0" y="0"/>
                      </a:moveTo>
                      <a:lnTo>
                        <a:pt x="32492" y="0"/>
                      </a:lnTo>
                      <a:lnTo>
                        <a:pt x="32492" y="60413"/>
                      </a:lnTo>
                      <a:lnTo>
                        <a:pt x="0" y="6041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8" name="Freeform 587">
                  <a:extLst>
                    <a:ext uri="{FF2B5EF4-FFF2-40B4-BE49-F238E27FC236}">
                      <a16:creationId xmlns:a16="http://schemas.microsoft.com/office/drawing/2014/main" id="{56A7614E-3788-592B-4AFE-1F053F1D8A78}"/>
                    </a:ext>
                  </a:extLst>
                </p:cNvPr>
                <p:cNvSpPr/>
                <p:nvPr/>
              </p:nvSpPr>
              <p:spPr>
                <a:xfrm>
                  <a:off x="9820947" y="1378682"/>
                  <a:ext cx="30043" cy="55859"/>
                </a:xfrm>
                <a:custGeom>
                  <a:avLst/>
                  <a:gdLst>
                    <a:gd name="connsiteX0" fmla="*/ 0 w 30043"/>
                    <a:gd name="connsiteY0" fmla="*/ 0 h 55859"/>
                    <a:gd name="connsiteX1" fmla="*/ 30043 w 30043"/>
                    <a:gd name="connsiteY1" fmla="*/ 0 h 55859"/>
                    <a:gd name="connsiteX2" fmla="*/ 30043 w 30043"/>
                    <a:gd name="connsiteY2" fmla="*/ 55859 h 55859"/>
                    <a:gd name="connsiteX3" fmla="*/ 0 w 30043"/>
                    <a:gd name="connsiteY3" fmla="*/ 55859 h 55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0043" h="55859">
                      <a:moveTo>
                        <a:pt x="0" y="0"/>
                      </a:moveTo>
                      <a:lnTo>
                        <a:pt x="30043" y="0"/>
                      </a:lnTo>
                      <a:lnTo>
                        <a:pt x="30043" y="55859"/>
                      </a:lnTo>
                      <a:lnTo>
                        <a:pt x="0" y="5585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9" name="Freeform 588">
                  <a:extLst>
                    <a:ext uri="{FF2B5EF4-FFF2-40B4-BE49-F238E27FC236}">
                      <a16:creationId xmlns:a16="http://schemas.microsoft.com/office/drawing/2014/main" id="{1B788D92-72B5-3E0B-127F-F04BA6BE63BF}"/>
                    </a:ext>
                  </a:extLst>
                </p:cNvPr>
                <p:cNvSpPr/>
                <p:nvPr/>
              </p:nvSpPr>
              <p:spPr>
                <a:xfrm>
                  <a:off x="9822166" y="1290351"/>
                  <a:ext cx="27605" cy="51326"/>
                </a:xfrm>
                <a:custGeom>
                  <a:avLst/>
                  <a:gdLst>
                    <a:gd name="connsiteX0" fmla="*/ 0 w 27605"/>
                    <a:gd name="connsiteY0" fmla="*/ 0 h 51326"/>
                    <a:gd name="connsiteX1" fmla="*/ 27605 w 27605"/>
                    <a:gd name="connsiteY1" fmla="*/ 0 h 51326"/>
                    <a:gd name="connsiteX2" fmla="*/ 27605 w 27605"/>
                    <a:gd name="connsiteY2" fmla="*/ 51326 h 51326"/>
                    <a:gd name="connsiteX3" fmla="*/ 0 w 27605"/>
                    <a:gd name="connsiteY3" fmla="*/ 51326 h 513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605" h="51326">
                      <a:moveTo>
                        <a:pt x="0" y="0"/>
                      </a:moveTo>
                      <a:lnTo>
                        <a:pt x="27605" y="0"/>
                      </a:lnTo>
                      <a:lnTo>
                        <a:pt x="27605" y="51326"/>
                      </a:lnTo>
                      <a:lnTo>
                        <a:pt x="0" y="5132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0" name="Freeform 589">
                  <a:extLst>
                    <a:ext uri="{FF2B5EF4-FFF2-40B4-BE49-F238E27FC236}">
                      <a16:creationId xmlns:a16="http://schemas.microsoft.com/office/drawing/2014/main" id="{24E40FEF-5BC8-2904-7665-73A1D285B14E}"/>
                    </a:ext>
                  </a:extLst>
                </p:cNvPr>
                <p:cNvSpPr/>
                <p:nvPr/>
              </p:nvSpPr>
              <p:spPr>
                <a:xfrm>
                  <a:off x="9823396" y="1201998"/>
                  <a:ext cx="25156" cy="46772"/>
                </a:xfrm>
                <a:custGeom>
                  <a:avLst/>
                  <a:gdLst>
                    <a:gd name="connsiteX0" fmla="*/ 0 w 25156"/>
                    <a:gd name="connsiteY0" fmla="*/ 0 h 46772"/>
                    <a:gd name="connsiteX1" fmla="*/ 25156 w 25156"/>
                    <a:gd name="connsiteY1" fmla="*/ 0 h 46772"/>
                    <a:gd name="connsiteX2" fmla="*/ 25156 w 25156"/>
                    <a:gd name="connsiteY2" fmla="*/ 46772 h 46772"/>
                    <a:gd name="connsiteX3" fmla="*/ 0 w 25156"/>
                    <a:gd name="connsiteY3" fmla="*/ 46772 h 467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156" h="46772">
                      <a:moveTo>
                        <a:pt x="0" y="0"/>
                      </a:moveTo>
                      <a:lnTo>
                        <a:pt x="25156" y="0"/>
                      </a:lnTo>
                      <a:lnTo>
                        <a:pt x="25156" y="46772"/>
                      </a:lnTo>
                      <a:lnTo>
                        <a:pt x="0" y="4677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1" name="Freeform 590">
                  <a:extLst>
                    <a:ext uri="{FF2B5EF4-FFF2-40B4-BE49-F238E27FC236}">
                      <a16:creationId xmlns:a16="http://schemas.microsoft.com/office/drawing/2014/main" id="{F6D07404-CA5F-3064-8AAB-3BC01FBC9D0C}"/>
                    </a:ext>
                  </a:extLst>
                </p:cNvPr>
                <p:cNvSpPr/>
                <p:nvPr/>
              </p:nvSpPr>
              <p:spPr>
                <a:xfrm>
                  <a:off x="9824615" y="1113666"/>
                  <a:ext cx="22707" cy="42218"/>
                </a:xfrm>
                <a:custGeom>
                  <a:avLst/>
                  <a:gdLst>
                    <a:gd name="connsiteX0" fmla="*/ 0 w 22707"/>
                    <a:gd name="connsiteY0" fmla="*/ 0 h 42218"/>
                    <a:gd name="connsiteX1" fmla="*/ 22707 w 22707"/>
                    <a:gd name="connsiteY1" fmla="*/ 0 h 42218"/>
                    <a:gd name="connsiteX2" fmla="*/ 22707 w 22707"/>
                    <a:gd name="connsiteY2" fmla="*/ 42219 h 42218"/>
                    <a:gd name="connsiteX3" fmla="*/ 0 w 22707"/>
                    <a:gd name="connsiteY3" fmla="*/ 42219 h 42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7" h="42218">
                      <a:moveTo>
                        <a:pt x="0" y="0"/>
                      </a:moveTo>
                      <a:lnTo>
                        <a:pt x="22707" y="0"/>
                      </a:lnTo>
                      <a:lnTo>
                        <a:pt x="22707" y="42219"/>
                      </a:lnTo>
                      <a:lnTo>
                        <a:pt x="0" y="4221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2" name="Freeform 591">
                  <a:extLst>
                    <a:ext uri="{FF2B5EF4-FFF2-40B4-BE49-F238E27FC236}">
                      <a16:creationId xmlns:a16="http://schemas.microsoft.com/office/drawing/2014/main" id="{E718FF3F-CB38-DB32-C0D7-24BF68E0651D}"/>
                    </a:ext>
                  </a:extLst>
                </p:cNvPr>
                <p:cNvSpPr/>
                <p:nvPr/>
              </p:nvSpPr>
              <p:spPr>
                <a:xfrm>
                  <a:off x="9825834" y="1025314"/>
                  <a:ext cx="20268" cy="37685"/>
                </a:xfrm>
                <a:custGeom>
                  <a:avLst/>
                  <a:gdLst>
                    <a:gd name="connsiteX0" fmla="*/ 0 w 20268"/>
                    <a:gd name="connsiteY0" fmla="*/ 0 h 37685"/>
                    <a:gd name="connsiteX1" fmla="*/ 20269 w 20268"/>
                    <a:gd name="connsiteY1" fmla="*/ 0 h 37685"/>
                    <a:gd name="connsiteX2" fmla="*/ 20269 w 20268"/>
                    <a:gd name="connsiteY2" fmla="*/ 37686 h 37685"/>
                    <a:gd name="connsiteX3" fmla="*/ 0 w 20268"/>
                    <a:gd name="connsiteY3" fmla="*/ 37686 h 37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268" h="37685">
                      <a:moveTo>
                        <a:pt x="0" y="0"/>
                      </a:moveTo>
                      <a:lnTo>
                        <a:pt x="20269" y="0"/>
                      </a:lnTo>
                      <a:lnTo>
                        <a:pt x="20269" y="37686"/>
                      </a:lnTo>
                      <a:lnTo>
                        <a:pt x="0" y="376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3" name="Freeform 592">
                  <a:extLst>
                    <a:ext uri="{FF2B5EF4-FFF2-40B4-BE49-F238E27FC236}">
                      <a16:creationId xmlns:a16="http://schemas.microsoft.com/office/drawing/2014/main" id="{4704D53E-6958-D8E0-2C0F-1D711E9E9CE0}"/>
                    </a:ext>
                  </a:extLst>
                </p:cNvPr>
                <p:cNvSpPr/>
                <p:nvPr/>
              </p:nvSpPr>
              <p:spPr>
                <a:xfrm>
                  <a:off x="9827064" y="936982"/>
                  <a:ext cx="17819" cy="33132"/>
                </a:xfrm>
                <a:custGeom>
                  <a:avLst/>
                  <a:gdLst>
                    <a:gd name="connsiteX0" fmla="*/ 0 w 17819"/>
                    <a:gd name="connsiteY0" fmla="*/ 0 h 33132"/>
                    <a:gd name="connsiteX1" fmla="*/ 17820 w 17819"/>
                    <a:gd name="connsiteY1" fmla="*/ 0 h 33132"/>
                    <a:gd name="connsiteX2" fmla="*/ 17820 w 17819"/>
                    <a:gd name="connsiteY2" fmla="*/ 33132 h 33132"/>
                    <a:gd name="connsiteX3" fmla="*/ 0 w 17819"/>
                    <a:gd name="connsiteY3" fmla="*/ 33132 h 331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819" h="33132">
                      <a:moveTo>
                        <a:pt x="0" y="0"/>
                      </a:moveTo>
                      <a:lnTo>
                        <a:pt x="17820" y="0"/>
                      </a:lnTo>
                      <a:lnTo>
                        <a:pt x="17820" y="33132"/>
                      </a:lnTo>
                      <a:lnTo>
                        <a:pt x="0" y="3313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94" name="Freeform 593">
                  <a:extLst>
                    <a:ext uri="{FF2B5EF4-FFF2-40B4-BE49-F238E27FC236}">
                      <a16:creationId xmlns:a16="http://schemas.microsoft.com/office/drawing/2014/main" id="{E5387881-0CAD-620F-ABDB-DC3C98B0BD15}"/>
                    </a:ext>
                  </a:extLst>
                </p:cNvPr>
                <p:cNvSpPr/>
                <p:nvPr/>
              </p:nvSpPr>
              <p:spPr>
                <a:xfrm>
                  <a:off x="9828283" y="84863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3" name="Graphic 1298">
              <a:extLst>
                <a:ext uri="{FF2B5EF4-FFF2-40B4-BE49-F238E27FC236}">
                  <a16:creationId xmlns:a16="http://schemas.microsoft.com/office/drawing/2014/main" id="{6EA564D3-C3D7-46F2-6A8E-29D6920CA307}"/>
                </a:ext>
              </a:extLst>
            </p:cNvPr>
            <p:cNvGrpSpPr/>
            <p:nvPr/>
          </p:nvGrpSpPr>
          <p:grpSpPr>
            <a:xfrm>
              <a:off x="9517222" y="1135383"/>
              <a:ext cx="42277" cy="1539409"/>
              <a:chOff x="9517222" y="1135383"/>
              <a:chExt cx="42277" cy="1539409"/>
            </a:xfrm>
            <a:grpFill/>
          </p:grpSpPr>
          <p:grpSp>
            <p:nvGrpSpPr>
              <p:cNvPr id="561" name="Graphic 1298">
                <a:extLst>
                  <a:ext uri="{FF2B5EF4-FFF2-40B4-BE49-F238E27FC236}">
                    <a16:creationId xmlns:a16="http://schemas.microsoft.com/office/drawing/2014/main" id="{5759163E-7C4E-ED9C-95BB-774D562FAC93}"/>
                  </a:ext>
                </a:extLst>
              </p:cNvPr>
              <p:cNvGrpSpPr/>
              <p:nvPr/>
            </p:nvGrpSpPr>
            <p:grpSpPr>
              <a:xfrm>
                <a:off x="9517222" y="1910239"/>
                <a:ext cx="42277" cy="764553"/>
                <a:chOff x="9517222" y="1910239"/>
                <a:chExt cx="42277" cy="764553"/>
              </a:xfrm>
              <a:grpFill/>
            </p:grpSpPr>
            <p:sp>
              <p:nvSpPr>
                <p:cNvPr id="572" name="Freeform 571">
                  <a:extLst>
                    <a:ext uri="{FF2B5EF4-FFF2-40B4-BE49-F238E27FC236}">
                      <a16:creationId xmlns:a16="http://schemas.microsoft.com/office/drawing/2014/main" id="{1D162DA1-3CC6-658F-01F1-E90B1F9E2B7C}"/>
                    </a:ext>
                  </a:extLst>
                </p:cNvPr>
                <p:cNvSpPr/>
                <p:nvPr/>
              </p:nvSpPr>
              <p:spPr>
                <a:xfrm>
                  <a:off x="9517222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3" name="Freeform 572">
                  <a:extLst>
                    <a:ext uri="{FF2B5EF4-FFF2-40B4-BE49-F238E27FC236}">
                      <a16:creationId xmlns:a16="http://schemas.microsoft.com/office/drawing/2014/main" id="{ED1FB2E0-8A1D-296F-0489-5D1F6770A4BC}"/>
                    </a:ext>
                  </a:extLst>
                </p:cNvPr>
                <p:cNvSpPr/>
                <p:nvPr/>
              </p:nvSpPr>
              <p:spPr>
                <a:xfrm>
                  <a:off x="9518907" y="2002239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4" name="Freeform 573">
                  <a:extLst>
                    <a:ext uri="{FF2B5EF4-FFF2-40B4-BE49-F238E27FC236}">
                      <a16:creationId xmlns:a16="http://schemas.microsoft.com/office/drawing/2014/main" id="{71CD6861-79AC-8EA0-D166-6A44E8C64F34}"/>
                    </a:ext>
                  </a:extLst>
                </p:cNvPr>
                <p:cNvSpPr/>
                <p:nvPr/>
              </p:nvSpPr>
              <p:spPr>
                <a:xfrm>
                  <a:off x="9520591" y="2094238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5" name="Freeform 574">
                  <a:extLst>
                    <a:ext uri="{FF2B5EF4-FFF2-40B4-BE49-F238E27FC236}">
                      <a16:creationId xmlns:a16="http://schemas.microsoft.com/office/drawing/2014/main" id="{DD1557BD-FEA8-5A83-44EC-59D0EC11A1A2}"/>
                    </a:ext>
                  </a:extLst>
                </p:cNvPr>
                <p:cNvSpPr/>
                <p:nvPr/>
              </p:nvSpPr>
              <p:spPr>
                <a:xfrm>
                  <a:off x="9522276" y="2186238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6" name="Freeform 575">
                  <a:extLst>
                    <a:ext uri="{FF2B5EF4-FFF2-40B4-BE49-F238E27FC236}">
                      <a16:creationId xmlns:a16="http://schemas.microsoft.com/office/drawing/2014/main" id="{2E81117F-7891-CDEA-A8C3-5095EB389FDE}"/>
                    </a:ext>
                  </a:extLst>
                </p:cNvPr>
                <p:cNvSpPr/>
                <p:nvPr/>
              </p:nvSpPr>
              <p:spPr>
                <a:xfrm>
                  <a:off x="9523949" y="227821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7" name="Freeform 576">
                  <a:extLst>
                    <a:ext uri="{FF2B5EF4-FFF2-40B4-BE49-F238E27FC236}">
                      <a16:creationId xmlns:a16="http://schemas.microsoft.com/office/drawing/2014/main" id="{EA5377B5-BF8B-5B10-F376-1E22BDE40020}"/>
                    </a:ext>
                  </a:extLst>
                </p:cNvPr>
                <p:cNvSpPr/>
                <p:nvPr/>
              </p:nvSpPr>
              <p:spPr>
                <a:xfrm>
                  <a:off x="9525634" y="2370216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8" name="Freeform 577">
                  <a:extLst>
                    <a:ext uri="{FF2B5EF4-FFF2-40B4-BE49-F238E27FC236}">
                      <a16:creationId xmlns:a16="http://schemas.microsoft.com/office/drawing/2014/main" id="{9A206BE2-B5C3-60DF-1544-76A39F952BEB}"/>
                    </a:ext>
                  </a:extLst>
                </p:cNvPr>
                <p:cNvSpPr/>
                <p:nvPr/>
              </p:nvSpPr>
              <p:spPr>
                <a:xfrm>
                  <a:off x="9527318" y="2462216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9" name="Freeform 578">
                  <a:extLst>
                    <a:ext uri="{FF2B5EF4-FFF2-40B4-BE49-F238E27FC236}">
                      <a16:creationId xmlns:a16="http://schemas.microsoft.com/office/drawing/2014/main" id="{63AE678D-F514-8374-A393-A9CEDA9AEE87}"/>
                    </a:ext>
                  </a:extLst>
                </p:cNvPr>
                <p:cNvSpPr/>
                <p:nvPr/>
              </p:nvSpPr>
              <p:spPr>
                <a:xfrm>
                  <a:off x="9528991" y="2554215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80" name="Freeform 579">
                  <a:extLst>
                    <a:ext uri="{FF2B5EF4-FFF2-40B4-BE49-F238E27FC236}">
                      <a16:creationId xmlns:a16="http://schemas.microsoft.com/office/drawing/2014/main" id="{4940AADA-EAB3-9573-8E70-DA3C99378F0C}"/>
                    </a:ext>
                  </a:extLst>
                </p:cNvPr>
                <p:cNvSpPr/>
                <p:nvPr/>
              </p:nvSpPr>
              <p:spPr>
                <a:xfrm>
                  <a:off x="9530676" y="264621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62" name="Graphic 1298">
                <a:extLst>
                  <a:ext uri="{FF2B5EF4-FFF2-40B4-BE49-F238E27FC236}">
                    <a16:creationId xmlns:a16="http://schemas.microsoft.com/office/drawing/2014/main" id="{DD661BDD-C5D7-C58B-D7A1-58C4D23FABDC}"/>
                  </a:ext>
                </a:extLst>
              </p:cNvPr>
              <p:cNvGrpSpPr/>
              <p:nvPr/>
            </p:nvGrpSpPr>
            <p:grpSpPr>
              <a:xfrm>
                <a:off x="9517222" y="1135383"/>
                <a:ext cx="42277" cy="764553"/>
                <a:chOff x="9517222" y="1135383"/>
                <a:chExt cx="42277" cy="764553"/>
              </a:xfrm>
              <a:grpFill/>
            </p:grpSpPr>
            <p:sp>
              <p:nvSpPr>
                <p:cNvPr id="563" name="Freeform 562">
                  <a:extLst>
                    <a:ext uri="{FF2B5EF4-FFF2-40B4-BE49-F238E27FC236}">
                      <a16:creationId xmlns:a16="http://schemas.microsoft.com/office/drawing/2014/main" id="{AC7215B3-5F3C-DACB-1793-8274C39DEE74}"/>
                    </a:ext>
                  </a:extLst>
                </p:cNvPr>
                <p:cNvSpPr/>
                <p:nvPr/>
              </p:nvSpPr>
              <p:spPr>
                <a:xfrm>
                  <a:off x="9517222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4" name="Freeform 563">
                  <a:extLst>
                    <a:ext uri="{FF2B5EF4-FFF2-40B4-BE49-F238E27FC236}">
                      <a16:creationId xmlns:a16="http://schemas.microsoft.com/office/drawing/2014/main" id="{6E485AE5-B9B3-3592-CCBA-6548D36CBCAD}"/>
                    </a:ext>
                  </a:extLst>
                </p:cNvPr>
                <p:cNvSpPr/>
                <p:nvPr/>
              </p:nvSpPr>
              <p:spPr>
                <a:xfrm>
                  <a:off x="9518907" y="1735595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5" name="Freeform 564">
                  <a:extLst>
                    <a:ext uri="{FF2B5EF4-FFF2-40B4-BE49-F238E27FC236}">
                      <a16:creationId xmlns:a16="http://schemas.microsoft.com/office/drawing/2014/main" id="{5BEA3C86-8954-1B04-F918-091F22FDB2D6}"/>
                    </a:ext>
                  </a:extLst>
                </p:cNvPr>
                <p:cNvSpPr/>
                <p:nvPr/>
              </p:nvSpPr>
              <p:spPr>
                <a:xfrm>
                  <a:off x="9520591" y="1649839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6" name="Freeform 565">
                  <a:extLst>
                    <a:ext uri="{FF2B5EF4-FFF2-40B4-BE49-F238E27FC236}">
                      <a16:creationId xmlns:a16="http://schemas.microsoft.com/office/drawing/2014/main" id="{FB3A4330-DC3E-F873-58D2-FC5FFF5763BF}"/>
                    </a:ext>
                  </a:extLst>
                </p:cNvPr>
                <p:cNvSpPr/>
                <p:nvPr/>
              </p:nvSpPr>
              <p:spPr>
                <a:xfrm>
                  <a:off x="9522276" y="1564103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7" name="Freeform 566">
                  <a:extLst>
                    <a:ext uri="{FF2B5EF4-FFF2-40B4-BE49-F238E27FC236}">
                      <a16:creationId xmlns:a16="http://schemas.microsoft.com/office/drawing/2014/main" id="{B956B368-BD85-F3EF-2054-933A79EDB208}"/>
                    </a:ext>
                  </a:extLst>
                </p:cNvPr>
                <p:cNvSpPr/>
                <p:nvPr/>
              </p:nvSpPr>
              <p:spPr>
                <a:xfrm>
                  <a:off x="9523949" y="147836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8" name="Freeform 567">
                  <a:extLst>
                    <a:ext uri="{FF2B5EF4-FFF2-40B4-BE49-F238E27FC236}">
                      <a16:creationId xmlns:a16="http://schemas.microsoft.com/office/drawing/2014/main" id="{32152F59-2672-6CAA-0D16-5C0E86186A78}"/>
                    </a:ext>
                  </a:extLst>
                </p:cNvPr>
                <p:cNvSpPr/>
                <p:nvPr/>
              </p:nvSpPr>
              <p:spPr>
                <a:xfrm>
                  <a:off x="9525634" y="1392611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9" name="Freeform 568">
                  <a:extLst>
                    <a:ext uri="{FF2B5EF4-FFF2-40B4-BE49-F238E27FC236}">
                      <a16:creationId xmlns:a16="http://schemas.microsoft.com/office/drawing/2014/main" id="{FEAB317C-69AD-0587-58C1-123802A14787}"/>
                    </a:ext>
                  </a:extLst>
                </p:cNvPr>
                <p:cNvSpPr/>
                <p:nvPr/>
              </p:nvSpPr>
              <p:spPr>
                <a:xfrm>
                  <a:off x="9527318" y="1306875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0" name="Freeform 569">
                  <a:extLst>
                    <a:ext uri="{FF2B5EF4-FFF2-40B4-BE49-F238E27FC236}">
                      <a16:creationId xmlns:a16="http://schemas.microsoft.com/office/drawing/2014/main" id="{B8189B61-E567-27B8-AB5C-EC14FF2384BE}"/>
                    </a:ext>
                  </a:extLst>
                </p:cNvPr>
                <p:cNvSpPr/>
                <p:nvPr/>
              </p:nvSpPr>
              <p:spPr>
                <a:xfrm>
                  <a:off x="9528991" y="1221140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71" name="Freeform 570">
                  <a:extLst>
                    <a:ext uri="{FF2B5EF4-FFF2-40B4-BE49-F238E27FC236}">
                      <a16:creationId xmlns:a16="http://schemas.microsoft.com/office/drawing/2014/main" id="{D9D961AC-B5FC-B2FF-1ED9-32ED4E212777}"/>
                    </a:ext>
                  </a:extLst>
                </p:cNvPr>
                <p:cNvSpPr/>
                <p:nvPr/>
              </p:nvSpPr>
              <p:spPr>
                <a:xfrm>
                  <a:off x="9530676" y="1135383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4" name="Graphic 1298">
              <a:extLst>
                <a:ext uri="{FF2B5EF4-FFF2-40B4-BE49-F238E27FC236}">
                  <a16:creationId xmlns:a16="http://schemas.microsoft.com/office/drawing/2014/main" id="{68FF02E6-66D5-AE47-A989-E9D87F470A6C}"/>
                </a:ext>
              </a:extLst>
            </p:cNvPr>
            <p:cNvGrpSpPr/>
            <p:nvPr/>
          </p:nvGrpSpPr>
          <p:grpSpPr>
            <a:xfrm>
              <a:off x="9021214" y="1135383"/>
              <a:ext cx="42277" cy="1539409"/>
              <a:chOff x="9021214" y="1135383"/>
              <a:chExt cx="42277" cy="1539409"/>
            </a:xfrm>
            <a:grpFill/>
          </p:grpSpPr>
          <p:grpSp>
            <p:nvGrpSpPr>
              <p:cNvPr id="541" name="Graphic 1298">
                <a:extLst>
                  <a:ext uri="{FF2B5EF4-FFF2-40B4-BE49-F238E27FC236}">
                    <a16:creationId xmlns:a16="http://schemas.microsoft.com/office/drawing/2014/main" id="{8790BC86-ADA7-C319-18CC-87DC145E9A95}"/>
                  </a:ext>
                </a:extLst>
              </p:cNvPr>
              <p:cNvGrpSpPr/>
              <p:nvPr/>
            </p:nvGrpSpPr>
            <p:grpSpPr>
              <a:xfrm>
                <a:off x="9021214" y="1910239"/>
                <a:ext cx="42277" cy="764553"/>
                <a:chOff x="9021214" y="1910239"/>
                <a:chExt cx="42277" cy="764553"/>
              </a:xfrm>
              <a:grpFill/>
            </p:grpSpPr>
            <p:sp>
              <p:nvSpPr>
                <p:cNvPr id="552" name="Freeform 551">
                  <a:extLst>
                    <a:ext uri="{FF2B5EF4-FFF2-40B4-BE49-F238E27FC236}">
                      <a16:creationId xmlns:a16="http://schemas.microsoft.com/office/drawing/2014/main" id="{F0E12483-4F5C-7B35-A5DC-DC7C5A050790}"/>
                    </a:ext>
                  </a:extLst>
                </p:cNvPr>
                <p:cNvSpPr/>
                <p:nvPr/>
              </p:nvSpPr>
              <p:spPr>
                <a:xfrm>
                  <a:off x="9021214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3" name="Freeform 552">
                  <a:extLst>
                    <a:ext uri="{FF2B5EF4-FFF2-40B4-BE49-F238E27FC236}">
                      <a16:creationId xmlns:a16="http://schemas.microsoft.com/office/drawing/2014/main" id="{482BDBCE-1F79-B2F4-7B75-12C3476243B4}"/>
                    </a:ext>
                  </a:extLst>
                </p:cNvPr>
                <p:cNvSpPr/>
                <p:nvPr/>
              </p:nvSpPr>
              <p:spPr>
                <a:xfrm>
                  <a:off x="9022899" y="2002239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4" name="Freeform 553">
                  <a:extLst>
                    <a:ext uri="{FF2B5EF4-FFF2-40B4-BE49-F238E27FC236}">
                      <a16:creationId xmlns:a16="http://schemas.microsoft.com/office/drawing/2014/main" id="{9CC0A832-3C9B-EA4A-9A04-770D18374244}"/>
                    </a:ext>
                  </a:extLst>
                </p:cNvPr>
                <p:cNvSpPr/>
                <p:nvPr/>
              </p:nvSpPr>
              <p:spPr>
                <a:xfrm>
                  <a:off x="9024583" y="2094238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5" name="Freeform 554">
                  <a:extLst>
                    <a:ext uri="{FF2B5EF4-FFF2-40B4-BE49-F238E27FC236}">
                      <a16:creationId xmlns:a16="http://schemas.microsoft.com/office/drawing/2014/main" id="{028FFAC6-3B3B-5730-0693-46257ABAD161}"/>
                    </a:ext>
                  </a:extLst>
                </p:cNvPr>
                <p:cNvSpPr/>
                <p:nvPr/>
              </p:nvSpPr>
              <p:spPr>
                <a:xfrm>
                  <a:off x="9026268" y="2186238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6" name="Freeform 555">
                  <a:extLst>
                    <a:ext uri="{FF2B5EF4-FFF2-40B4-BE49-F238E27FC236}">
                      <a16:creationId xmlns:a16="http://schemas.microsoft.com/office/drawing/2014/main" id="{432E0E9C-7C42-C493-0446-9B991F19D63E}"/>
                    </a:ext>
                  </a:extLst>
                </p:cNvPr>
                <p:cNvSpPr/>
                <p:nvPr/>
              </p:nvSpPr>
              <p:spPr>
                <a:xfrm>
                  <a:off x="9027941" y="227821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7" name="Freeform 556">
                  <a:extLst>
                    <a:ext uri="{FF2B5EF4-FFF2-40B4-BE49-F238E27FC236}">
                      <a16:creationId xmlns:a16="http://schemas.microsoft.com/office/drawing/2014/main" id="{9441C4DB-000D-33F2-F304-EFB0F0532ECB}"/>
                    </a:ext>
                  </a:extLst>
                </p:cNvPr>
                <p:cNvSpPr/>
                <p:nvPr/>
              </p:nvSpPr>
              <p:spPr>
                <a:xfrm>
                  <a:off x="9029625" y="2370216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8" name="Freeform 557">
                  <a:extLst>
                    <a:ext uri="{FF2B5EF4-FFF2-40B4-BE49-F238E27FC236}">
                      <a16:creationId xmlns:a16="http://schemas.microsoft.com/office/drawing/2014/main" id="{86EDB1F7-DFC5-6450-7402-BCEC25AD8698}"/>
                    </a:ext>
                  </a:extLst>
                </p:cNvPr>
                <p:cNvSpPr/>
                <p:nvPr/>
              </p:nvSpPr>
              <p:spPr>
                <a:xfrm>
                  <a:off x="9031310" y="2462216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9" name="Freeform 558">
                  <a:extLst>
                    <a:ext uri="{FF2B5EF4-FFF2-40B4-BE49-F238E27FC236}">
                      <a16:creationId xmlns:a16="http://schemas.microsoft.com/office/drawing/2014/main" id="{C62D8FEB-CBB5-673F-0EC6-473BB2AE3DF8}"/>
                    </a:ext>
                  </a:extLst>
                </p:cNvPr>
                <p:cNvSpPr/>
                <p:nvPr/>
              </p:nvSpPr>
              <p:spPr>
                <a:xfrm>
                  <a:off x="9032983" y="2554215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60" name="Freeform 559">
                  <a:extLst>
                    <a:ext uri="{FF2B5EF4-FFF2-40B4-BE49-F238E27FC236}">
                      <a16:creationId xmlns:a16="http://schemas.microsoft.com/office/drawing/2014/main" id="{7811BF06-0C4B-F909-72F3-F73893AEC1DA}"/>
                    </a:ext>
                  </a:extLst>
                </p:cNvPr>
                <p:cNvSpPr/>
                <p:nvPr/>
              </p:nvSpPr>
              <p:spPr>
                <a:xfrm>
                  <a:off x="9034668" y="264621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42" name="Graphic 1298">
                <a:extLst>
                  <a:ext uri="{FF2B5EF4-FFF2-40B4-BE49-F238E27FC236}">
                    <a16:creationId xmlns:a16="http://schemas.microsoft.com/office/drawing/2014/main" id="{9B68BC87-F58A-7ABC-3CD2-506BFFF2F2E1}"/>
                  </a:ext>
                </a:extLst>
              </p:cNvPr>
              <p:cNvGrpSpPr/>
              <p:nvPr/>
            </p:nvGrpSpPr>
            <p:grpSpPr>
              <a:xfrm>
                <a:off x="9021214" y="1135383"/>
                <a:ext cx="42277" cy="764553"/>
                <a:chOff x="9021214" y="1135383"/>
                <a:chExt cx="42277" cy="764553"/>
              </a:xfrm>
              <a:grpFill/>
            </p:grpSpPr>
            <p:sp>
              <p:nvSpPr>
                <p:cNvPr id="543" name="Freeform 542">
                  <a:extLst>
                    <a:ext uri="{FF2B5EF4-FFF2-40B4-BE49-F238E27FC236}">
                      <a16:creationId xmlns:a16="http://schemas.microsoft.com/office/drawing/2014/main" id="{DF9F44BA-E1E1-85D0-7B0A-FD32240395A5}"/>
                    </a:ext>
                  </a:extLst>
                </p:cNvPr>
                <p:cNvSpPr/>
                <p:nvPr/>
              </p:nvSpPr>
              <p:spPr>
                <a:xfrm>
                  <a:off x="9021214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4" name="Freeform 543">
                  <a:extLst>
                    <a:ext uri="{FF2B5EF4-FFF2-40B4-BE49-F238E27FC236}">
                      <a16:creationId xmlns:a16="http://schemas.microsoft.com/office/drawing/2014/main" id="{357BCB79-CE95-41C9-F82F-74A59C8C9823}"/>
                    </a:ext>
                  </a:extLst>
                </p:cNvPr>
                <p:cNvSpPr/>
                <p:nvPr/>
              </p:nvSpPr>
              <p:spPr>
                <a:xfrm>
                  <a:off x="9022899" y="1735595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5" name="Freeform 544">
                  <a:extLst>
                    <a:ext uri="{FF2B5EF4-FFF2-40B4-BE49-F238E27FC236}">
                      <a16:creationId xmlns:a16="http://schemas.microsoft.com/office/drawing/2014/main" id="{8B9C3A7F-107E-425D-79C1-A1883954D4F9}"/>
                    </a:ext>
                  </a:extLst>
                </p:cNvPr>
                <p:cNvSpPr/>
                <p:nvPr/>
              </p:nvSpPr>
              <p:spPr>
                <a:xfrm>
                  <a:off x="9024583" y="1649839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6" name="Freeform 545">
                  <a:extLst>
                    <a:ext uri="{FF2B5EF4-FFF2-40B4-BE49-F238E27FC236}">
                      <a16:creationId xmlns:a16="http://schemas.microsoft.com/office/drawing/2014/main" id="{114D6521-1237-94B9-0B6A-145FBF45B77F}"/>
                    </a:ext>
                  </a:extLst>
                </p:cNvPr>
                <p:cNvSpPr/>
                <p:nvPr/>
              </p:nvSpPr>
              <p:spPr>
                <a:xfrm>
                  <a:off x="9026268" y="1564103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7" name="Freeform 546">
                  <a:extLst>
                    <a:ext uri="{FF2B5EF4-FFF2-40B4-BE49-F238E27FC236}">
                      <a16:creationId xmlns:a16="http://schemas.microsoft.com/office/drawing/2014/main" id="{FE3A5256-D925-A9CE-A3C5-AAB18CD498DA}"/>
                    </a:ext>
                  </a:extLst>
                </p:cNvPr>
                <p:cNvSpPr/>
                <p:nvPr/>
              </p:nvSpPr>
              <p:spPr>
                <a:xfrm>
                  <a:off x="9027941" y="147836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8" name="Freeform 547">
                  <a:extLst>
                    <a:ext uri="{FF2B5EF4-FFF2-40B4-BE49-F238E27FC236}">
                      <a16:creationId xmlns:a16="http://schemas.microsoft.com/office/drawing/2014/main" id="{0A9F771C-A1C5-04F9-1BED-AC41C1A0F1F7}"/>
                    </a:ext>
                  </a:extLst>
                </p:cNvPr>
                <p:cNvSpPr/>
                <p:nvPr/>
              </p:nvSpPr>
              <p:spPr>
                <a:xfrm>
                  <a:off x="9029625" y="1392611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9" name="Freeform 548">
                  <a:extLst>
                    <a:ext uri="{FF2B5EF4-FFF2-40B4-BE49-F238E27FC236}">
                      <a16:creationId xmlns:a16="http://schemas.microsoft.com/office/drawing/2014/main" id="{99C74AAB-FFAB-421D-16B7-7E207442E0E7}"/>
                    </a:ext>
                  </a:extLst>
                </p:cNvPr>
                <p:cNvSpPr/>
                <p:nvPr/>
              </p:nvSpPr>
              <p:spPr>
                <a:xfrm>
                  <a:off x="9031310" y="1306875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0" name="Freeform 549">
                  <a:extLst>
                    <a:ext uri="{FF2B5EF4-FFF2-40B4-BE49-F238E27FC236}">
                      <a16:creationId xmlns:a16="http://schemas.microsoft.com/office/drawing/2014/main" id="{1A97AF2C-7C81-F5EF-5501-0FF0E52DC4C3}"/>
                    </a:ext>
                  </a:extLst>
                </p:cNvPr>
                <p:cNvSpPr/>
                <p:nvPr/>
              </p:nvSpPr>
              <p:spPr>
                <a:xfrm>
                  <a:off x="9032983" y="1221140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51" name="Freeform 550">
                  <a:extLst>
                    <a:ext uri="{FF2B5EF4-FFF2-40B4-BE49-F238E27FC236}">
                      <a16:creationId xmlns:a16="http://schemas.microsoft.com/office/drawing/2014/main" id="{611BCC7C-3234-D813-933D-F5D608225126}"/>
                    </a:ext>
                  </a:extLst>
                </p:cNvPr>
                <p:cNvSpPr/>
                <p:nvPr/>
              </p:nvSpPr>
              <p:spPr>
                <a:xfrm>
                  <a:off x="9034668" y="1135383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5" name="Graphic 1298">
              <a:extLst>
                <a:ext uri="{FF2B5EF4-FFF2-40B4-BE49-F238E27FC236}">
                  <a16:creationId xmlns:a16="http://schemas.microsoft.com/office/drawing/2014/main" id="{37E3A7D5-354E-040C-0C1B-0C59A30181B3}"/>
                </a:ext>
              </a:extLst>
            </p:cNvPr>
            <p:cNvGrpSpPr/>
            <p:nvPr/>
          </p:nvGrpSpPr>
          <p:grpSpPr>
            <a:xfrm>
              <a:off x="9914036" y="1135383"/>
              <a:ext cx="42277" cy="1539409"/>
              <a:chOff x="9914036" y="1135383"/>
              <a:chExt cx="42277" cy="1539409"/>
            </a:xfrm>
            <a:grpFill/>
          </p:grpSpPr>
          <p:grpSp>
            <p:nvGrpSpPr>
              <p:cNvPr id="521" name="Graphic 1298">
                <a:extLst>
                  <a:ext uri="{FF2B5EF4-FFF2-40B4-BE49-F238E27FC236}">
                    <a16:creationId xmlns:a16="http://schemas.microsoft.com/office/drawing/2014/main" id="{2BEB6F25-7505-DE84-55B3-1F6A59BF39E0}"/>
                  </a:ext>
                </a:extLst>
              </p:cNvPr>
              <p:cNvGrpSpPr/>
              <p:nvPr/>
            </p:nvGrpSpPr>
            <p:grpSpPr>
              <a:xfrm>
                <a:off x="9914036" y="1910239"/>
                <a:ext cx="42277" cy="764553"/>
                <a:chOff x="9914036" y="1910239"/>
                <a:chExt cx="42277" cy="764553"/>
              </a:xfrm>
              <a:grpFill/>
            </p:grpSpPr>
            <p:sp>
              <p:nvSpPr>
                <p:cNvPr id="532" name="Freeform 531">
                  <a:extLst>
                    <a:ext uri="{FF2B5EF4-FFF2-40B4-BE49-F238E27FC236}">
                      <a16:creationId xmlns:a16="http://schemas.microsoft.com/office/drawing/2014/main" id="{0E78F22C-5A2C-E4FC-B426-06EAF301E2F1}"/>
                    </a:ext>
                  </a:extLst>
                </p:cNvPr>
                <p:cNvSpPr/>
                <p:nvPr/>
              </p:nvSpPr>
              <p:spPr>
                <a:xfrm>
                  <a:off x="9914036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3" name="Freeform 532">
                  <a:extLst>
                    <a:ext uri="{FF2B5EF4-FFF2-40B4-BE49-F238E27FC236}">
                      <a16:creationId xmlns:a16="http://schemas.microsoft.com/office/drawing/2014/main" id="{2F97FB5D-6D89-9D4C-C413-1D27FCBC2122}"/>
                    </a:ext>
                  </a:extLst>
                </p:cNvPr>
                <p:cNvSpPr/>
                <p:nvPr/>
              </p:nvSpPr>
              <p:spPr>
                <a:xfrm>
                  <a:off x="9915720" y="2002239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4" name="Freeform 533">
                  <a:extLst>
                    <a:ext uri="{FF2B5EF4-FFF2-40B4-BE49-F238E27FC236}">
                      <a16:creationId xmlns:a16="http://schemas.microsoft.com/office/drawing/2014/main" id="{05E5DB07-7D97-A7A6-4E77-19B032D81E23}"/>
                    </a:ext>
                  </a:extLst>
                </p:cNvPr>
                <p:cNvSpPr/>
                <p:nvPr/>
              </p:nvSpPr>
              <p:spPr>
                <a:xfrm>
                  <a:off x="9917393" y="2094238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5" name="Freeform 534">
                  <a:extLst>
                    <a:ext uri="{FF2B5EF4-FFF2-40B4-BE49-F238E27FC236}">
                      <a16:creationId xmlns:a16="http://schemas.microsoft.com/office/drawing/2014/main" id="{5F1727D7-9BFD-A7A4-B90F-BC152B00A8B8}"/>
                    </a:ext>
                  </a:extLst>
                </p:cNvPr>
                <p:cNvSpPr/>
                <p:nvPr/>
              </p:nvSpPr>
              <p:spPr>
                <a:xfrm>
                  <a:off x="9919078" y="2186238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6" name="Freeform 535">
                  <a:extLst>
                    <a:ext uri="{FF2B5EF4-FFF2-40B4-BE49-F238E27FC236}">
                      <a16:creationId xmlns:a16="http://schemas.microsoft.com/office/drawing/2014/main" id="{AAE24905-4468-EDDC-127C-AEDED25473EC}"/>
                    </a:ext>
                  </a:extLst>
                </p:cNvPr>
                <p:cNvSpPr/>
                <p:nvPr/>
              </p:nvSpPr>
              <p:spPr>
                <a:xfrm>
                  <a:off x="9920762" y="227821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7" name="Freeform 536">
                  <a:extLst>
                    <a:ext uri="{FF2B5EF4-FFF2-40B4-BE49-F238E27FC236}">
                      <a16:creationId xmlns:a16="http://schemas.microsoft.com/office/drawing/2014/main" id="{CF7AA423-60E2-44E0-EF92-517AC6FA0546}"/>
                    </a:ext>
                  </a:extLst>
                </p:cNvPr>
                <p:cNvSpPr/>
                <p:nvPr/>
              </p:nvSpPr>
              <p:spPr>
                <a:xfrm>
                  <a:off x="9922436" y="2370216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8" name="Freeform 537">
                  <a:extLst>
                    <a:ext uri="{FF2B5EF4-FFF2-40B4-BE49-F238E27FC236}">
                      <a16:creationId xmlns:a16="http://schemas.microsoft.com/office/drawing/2014/main" id="{C9048C0D-8EE5-2317-B314-12D865DF92BF}"/>
                    </a:ext>
                  </a:extLst>
                </p:cNvPr>
                <p:cNvSpPr/>
                <p:nvPr/>
              </p:nvSpPr>
              <p:spPr>
                <a:xfrm>
                  <a:off x="9924120" y="2462216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9" name="Freeform 538">
                  <a:extLst>
                    <a:ext uri="{FF2B5EF4-FFF2-40B4-BE49-F238E27FC236}">
                      <a16:creationId xmlns:a16="http://schemas.microsoft.com/office/drawing/2014/main" id="{D622A976-7296-0BF6-CC49-42051AEA8345}"/>
                    </a:ext>
                  </a:extLst>
                </p:cNvPr>
                <p:cNvSpPr/>
                <p:nvPr/>
              </p:nvSpPr>
              <p:spPr>
                <a:xfrm>
                  <a:off x="9925805" y="2554215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40" name="Freeform 539">
                  <a:extLst>
                    <a:ext uri="{FF2B5EF4-FFF2-40B4-BE49-F238E27FC236}">
                      <a16:creationId xmlns:a16="http://schemas.microsoft.com/office/drawing/2014/main" id="{85C0163B-0343-2F63-43F1-4349A83FCD34}"/>
                    </a:ext>
                  </a:extLst>
                </p:cNvPr>
                <p:cNvSpPr/>
                <p:nvPr/>
              </p:nvSpPr>
              <p:spPr>
                <a:xfrm>
                  <a:off x="9927489" y="264621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22" name="Graphic 1298">
                <a:extLst>
                  <a:ext uri="{FF2B5EF4-FFF2-40B4-BE49-F238E27FC236}">
                    <a16:creationId xmlns:a16="http://schemas.microsoft.com/office/drawing/2014/main" id="{B10FFEDC-A927-954F-463B-7F7FC5FA446E}"/>
                  </a:ext>
                </a:extLst>
              </p:cNvPr>
              <p:cNvGrpSpPr/>
              <p:nvPr/>
            </p:nvGrpSpPr>
            <p:grpSpPr>
              <a:xfrm>
                <a:off x="9914036" y="1135383"/>
                <a:ext cx="42277" cy="764553"/>
                <a:chOff x="9914036" y="1135383"/>
                <a:chExt cx="42277" cy="764553"/>
              </a:xfrm>
              <a:grpFill/>
            </p:grpSpPr>
            <p:sp>
              <p:nvSpPr>
                <p:cNvPr id="523" name="Freeform 522">
                  <a:extLst>
                    <a:ext uri="{FF2B5EF4-FFF2-40B4-BE49-F238E27FC236}">
                      <a16:creationId xmlns:a16="http://schemas.microsoft.com/office/drawing/2014/main" id="{9966E786-FA9E-3BC8-30BD-95CFA49BC120}"/>
                    </a:ext>
                  </a:extLst>
                </p:cNvPr>
                <p:cNvSpPr/>
                <p:nvPr/>
              </p:nvSpPr>
              <p:spPr>
                <a:xfrm>
                  <a:off x="9914036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4" name="Freeform 523">
                  <a:extLst>
                    <a:ext uri="{FF2B5EF4-FFF2-40B4-BE49-F238E27FC236}">
                      <a16:creationId xmlns:a16="http://schemas.microsoft.com/office/drawing/2014/main" id="{D835B5C5-19E2-2FFA-3D62-258080FFF9D9}"/>
                    </a:ext>
                  </a:extLst>
                </p:cNvPr>
                <p:cNvSpPr/>
                <p:nvPr/>
              </p:nvSpPr>
              <p:spPr>
                <a:xfrm>
                  <a:off x="9915720" y="1735595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5" name="Freeform 524">
                  <a:extLst>
                    <a:ext uri="{FF2B5EF4-FFF2-40B4-BE49-F238E27FC236}">
                      <a16:creationId xmlns:a16="http://schemas.microsoft.com/office/drawing/2014/main" id="{4FE449A4-87D5-59BB-1D4E-BE52540D61F7}"/>
                    </a:ext>
                  </a:extLst>
                </p:cNvPr>
                <p:cNvSpPr/>
                <p:nvPr/>
              </p:nvSpPr>
              <p:spPr>
                <a:xfrm>
                  <a:off x="9917393" y="1649839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6" name="Freeform 525">
                  <a:extLst>
                    <a:ext uri="{FF2B5EF4-FFF2-40B4-BE49-F238E27FC236}">
                      <a16:creationId xmlns:a16="http://schemas.microsoft.com/office/drawing/2014/main" id="{6179F2C4-490A-4009-91D8-26ECD8E65C65}"/>
                    </a:ext>
                  </a:extLst>
                </p:cNvPr>
                <p:cNvSpPr/>
                <p:nvPr/>
              </p:nvSpPr>
              <p:spPr>
                <a:xfrm>
                  <a:off x="9919078" y="1564103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7" name="Freeform 526">
                  <a:extLst>
                    <a:ext uri="{FF2B5EF4-FFF2-40B4-BE49-F238E27FC236}">
                      <a16:creationId xmlns:a16="http://schemas.microsoft.com/office/drawing/2014/main" id="{35D27FB1-BE88-E1B9-474D-EB742862112C}"/>
                    </a:ext>
                  </a:extLst>
                </p:cNvPr>
                <p:cNvSpPr/>
                <p:nvPr/>
              </p:nvSpPr>
              <p:spPr>
                <a:xfrm>
                  <a:off x="9920762" y="147836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8" name="Freeform 527">
                  <a:extLst>
                    <a:ext uri="{FF2B5EF4-FFF2-40B4-BE49-F238E27FC236}">
                      <a16:creationId xmlns:a16="http://schemas.microsoft.com/office/drawing/2014/main" id="{5EC84620-735A-24DB-05D2-40D3C1F9964A}"/>
                    </a:ext>
                  </a:extLst>
                </p:cNvPr>
                <p:cNvSpPr/>
                <p:nvPr/>
              </p:nvSpPr>
              <p:spPr>
                <a:xfrm>
                  <a:off x="9922436" y="1392611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9" name="Freeform 528">
                  <a:extLst>
                    <a:ext uri="{FF2B5EF4-FFF2-40B4-BE49-F238E27FC236}">
                      <a16:creationId xmlns:a16="http://schemas.microsoft.com/office/drawing/2014/main" id="{35F8CA0C-0EC5-B775-8241-0881F6436054}"/>
                    </a:ext>
                  </a:extLst>
                </p:cNvPr>
                <p:cNvSpPr/>
                <p:nvPr/>
              </p:nvSpPr>
              <p:spPr>
                <a:xfrm>
                  <a:off x="9924120" y="1306875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0" name="Freeform 529">
                  <a:extLst>
                    <a:ext uri="{FF2B5EF4-FFF2-40B4-BE49-F238E27FC236}">
                      <a16:creationId xmlns:a16="http://schemas.microsoft.com/office/drawing/2014/main" id="{7F84EF0D-921E-8A81-D328-EB0FFD06E2E8}"/>
                    </a:ext>
                  </a:extLst>
                </p:cNvPr>
                <p:cNvSpPr/>
                <p:nvPr/>
              </p:nvSpPr>
              <p:spPr>
                <a:xfrm>
                  <a:off x="9925805" y="1221140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31" name="Freeform 530">
                  <a:extLst>
                    <a:ext uri="{FF2B5EF4-FFF2-40B4-BE49-F238E27FC236}">
                      <a16:creationId xmlns:a16="http://schemas.microsoft.com/office/drawing/2014/main" id="{3B1AB186-0412-F1F2-7E8C-35FB55ACB32F}"/>
                    </a:ext>
                  </a:extLst>
                </p:cNvPr>
                <p:cNvSpPr/>
                <p:nvPr/>
              </p:nvSpPr>
              <p:spPr>
                <a:xfrm>
                  <a:off x="9927489" y="1135383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" name="Graphic 1298">
              <a:extLst>
                <a:ext uri="{FF2B5EF4-FFF2-40B4-BE49-F238E27FC236}">
                  <a16:creationId xmlns:a16="http://schemas.microsoft.com/office/drawing/2014/main" id="{10A32033-43FB-05E1-FC10-98F981AF2F85}"/>
                </a:ext>
              </a:extLst>
            </p:cNvPr>
            <p:cNvGrpSpPr/>
            <p:nvPr/>
          </p:nvGrpSpPr>
          <p:grpSpPr>
            <a:xfrm>
              <a:off x="10360441" y="1135383"/>
              <a:ext cx="42277" cy="1539409"/>
              <a:chOff x="10360441" y="1135383"/>
              <a:chExt cx="42277" cy="1539409"/>
            </a:xfrm>
            <a:grpFill/>
          </p:grpSpPr>
          <p:grpSp>
            <p:nvGrpSpPr>
              <p:cNvPr id="501" name="Graphic 1298">
                <a:extLst>
                  <a:ext uri="{FF2B5EF4-FFF2-40B4-BE49-F238E27FC236}">
                    <a16:creationId xmlns:a16="http://schemas.microsoft.com/office/drawing/2014/main" id="{AA2BCC64-34D5-D572-00E0-0C81116F4461}"/>
                  </a:ext>
                </a:extLst>
              </p:cNvPr>
              <p:cNvGrpSpPr/>
              <p:nvPr/>
            </p:nvGrpSpPr>
            <p:grpSpPr>
              <a:xfrm>
                <a:off x="10360441" y="1910239"/>
                <a:ext cx="42277" cy="764553"/>
                <a:chOff x="10360441" y="1910239"/>
                <a:chExt cx="42277" cy="764553"/>
              </a:xfrm>
              <a:grpFill/>
            </p:grpSpPr>
            <p:sp>
              <p:nvSpPr>
                <p:cNvPr id="512" name="Freeform 511">
                  <a:extLst>
                    <a:ext uri="{FF2B5EF4-FFF2-40B4-BE49-F238E27FC236}">
                      <a16:creationId xmlns:a16="http://schemas.microsoft.com/office/drawing/2014/main" id="{B92F0036-49E5-F925-5F36-0B21CDD8DF8F}"/>
                    </a:ext>
                  </a:extLst>
                </p:cNvPr>
                <p:cNvSpPr/>
                <p:nvPr/>
              </p:nvSpPr>
              <p:spPr>
                <a:xfrm>
                  <a:off x="10360441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3" name="Freeform 512">
                  <a:extLst>
                    <a:ext uri="{FF2B5EF4-FFF2-40B4-BE49-F238E27FC236}">
                      <a16:creationId xmlns:a16="http://schemas.microsoft.com/office/drawing/2014/main" id="{25DA6BFC-2460-2152-46DC-802C4DCDFD07}"/>
                    </a:ext>
                  </a:extLst>
                </p:cNvPr>
                <p:cNvSpPr/>
                <p:nvPr/>
              </p:nvSpPr>
              <p:spPr>
                <a:xfrm>
                  <a:off x="10362125" y="2002239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4" name="Freeform 513">
                  <a:extLst>
                    <a:ext uri="{FF2B5EF4-FFF2-40B4-BE49-F238E27FC236}">
                      <a16:creationId xmlns:a16="http://schemas.microsoft.com/office/drawing/2014/main" id="{587F1B17-574C-1DF4-361B-E14F43D5BA2E}"/>
                    </a:ext>
                  </a:extLst>
                </p:cNvPr>
                <p:cNvSpPr/>
                <p:nvPr/>
              </p:nvSpPr>
              <p:spPr>
                <a:xfrm>
                  <a:off x="10363810" y="2094238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5" name="Freeform 514">
                  <a:extLst>
                    <a:ext uri="{FF2B5EF4-FFF2-40B4-BE49-F238E27FC236}">
                      <a16:creationId xmlns:a16="http://schemas.microsoft.com/office/drawing/2014/main" id="{165BC880-AC08-C8D0-475F-19210BE3E181}"/>
                    </a:ext>
                  </a:extLst>
                </p:cNvPr>
                <p:cNvSpPr/>
                <p:nvPr/>
              </p:nvSpPr>
              <p:spPr>
                <a:xfrm>
                  <a:off x="10365483" y="2186238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6" name="Freeform 515">
                  <a:extLst>
                    <a:ext uri="{FF2B5EF4-FFF2-40B4-BE49-F238E27FC236}">
                      <a16:creationId xmlns:a16="http://schemas.microsoft.com/office/drawing/2014/main" id="{ABB80CC0-D003-B587-5605-E74F48ECB8D6}"/>
                    </a:ext>
                  </a:extLst>
                </p:cNvPr>
                <p:cNvSpPr/>
                <p:nvPr/>
              </p:nvSpPr>
              <p:spPr>
                <a:xfrm>
                  <a:off x="10367167" y="227821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7" name="Freeform 516">
                  <a:extLst>
                    <a:ext uri="{FF2B5EF4-FFF2-40B4-BE49-F238E27FC236}">
                      <a16:creationId xmlns:a16="http://schemas.microsoft.com/office/drawing/2014/main" id="{6F388A8A-0251-BF71-1D1C-E0DB7F9B7ECE}"/>
                    </a:ext>
                  </a:extLst>
                </p:cNvPr>
                <p:cNvSpPr/>
                <p:nvPr/>
              </p:nvSpPr>
              <p:spPr>
                <a:xfrm>
                  <a:off x="10368852" y="2370216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8" name="Freeform 517">
                  <a:extLst>
                    <a:ext uri="{FF2B5EF4-FFF2-40B4-BE49-F238E27FC236}">
                      <a16:creationId xmlns:a16="http://schemas.microsoft.com/office/drawing/2014/main" id="{7E36428A-BB83-995B-885F-8BF2965FD3ED}"/>
                    </a:ext>
                  </a:extLst>
                </p:cNvPr>
                <p:cNvSpPr/>
                <p:nvPr/>
              </p:nvSpPr>
              <p:spPr>
                <a:xfrm>
                  <a:off x="10370525" y="2462216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9" name="Freeform 518">
                  <a:extLst>
                    <a:ext uri="{FF2B5EF4-FFF2-40B4-BE49-F238E27FC236}">
                      <a16:creationId xmlns:a16="http://schemas.microsoft.com/office/drawing/2014/main" id="{306118C8-F875-BB10-80BE-8204D0A3161C}"/>
                    </a:ext>
                  </a:extLst>
                </p:cNvPr>
                <p:cNvSpPr/>
                <p:nvPr/>
              </p:nvSpPr>
              <p:spPr>
                <a:xfrm>
                  <a:off x="10372210" y="2554215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20" name="Freeform 519">
                  <a:extLst>
                    <a:ext uri="{FF2B5EF4-FFF2-40B4-BE49-F238E27FC236}">
                      <a16:creationId xmlns:a16="http://schemas.microsoft.com/office/drawing/2014/main" id="{C7B79544-9893-3223-30A3-DC20057AA5ED}"/>
                    </a:ext>
                  </a:extLst>
                </p:cNvPr>
                <p:cNvSpPr/>
                <p:nvPr/>
              </p:nvSpPr>
              <p:spPr>
                <a:xfrm>
                  <a:off x="10373894" y="264621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502" name="Graphic 1298">
                <a:extLst>
                  <a:ext uri="{FF2B5EF4-FFF2-40B4-BE49-F238E27FC236}">
                    <a16:creationId xmlns:a16="http://schemas.microsoft.com/office/drawing/2014/main" id="{E522A568-CAD2-B5BC-82FA-EB8E5AA3A019}"/>
                  </a:ext>
                </a:extLst>
              </p:cNvPr>
              <p:cNvGrpSpPr/>
              <p:nvPr/>
            </p:nvGrpSpPr>
            <p:grpSpPr>
              <a:xfrm>
                <a:off x="10360441" y="1135383"/>
                <a:ext cx="42277" cy="764553"/>
                <a:chOff x="10360441" y="1135383"/>
                <a:chExt cx="42277" cy="764553"/>
              </a:xfrm>
              <a:grpFill/>
            </p:grpSpPr>
            <p:sp>
              <p:nvSpPr>
                <p:cNvPr id="503" name="Freeform 502">
                  <a:extLst>
                    <a:ext uri="{FF2B5EF4-FFF2-40B4-BE49-F238E27FC236}">
                      <a16:creationId xmlns:a16="http://schemas.microsoft.com/office/drawing/2014/main" id="{9C5DCB57-87E0-7D0E-6270-2B1E1CEFF7AD}"/>
                    </a:ext>
                  </a:extLst>
                </p:cNvPr>
                <p:cNvSpPr/>
                <p:nvPr/>
              </p:nvSpPr>
              <p:spPr>
                <a:xfrm>
                  <a:off x="10360441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4" name="Freeform 503">
                  <a:extLst>
                    <a:ext uri="{FF2B5EF4-FFF2-40B4-BE49-F238E27FC236}">
                      <a16:creationId xmlns:a16="http://schemas.microsoft.com/office/drawing/2014/main" id="{DCBD2C57-47E4-D144-5574-A41C977CB24B}"/>
                    </a:ext>
                  </a:extLst>
                </p:cNvPr>
                <p:cNvSpPr/>
                <p:nvPr/>
              </p:nvSpPr>
              <p:spPr>
                <a:xfrm>
                  <a:off x="10362125" y="1735595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5" name="Freeform 504">
                  <a:extLst>
                    <a:ext uri="{FF2B5EF4-FFF2-40B4-BE49-F238E27FC236}">
                      <a16:creationId xmlns:a16="http://schemas.microsoft.com/office/drawing/2014/main" id="{230181F1-F75F-93B2-B281-9BE27F2E4814}"/>
                    </a:ext>
                  </a:extLst>
                </p:cNvPr>
                <p:cNvSpPr/>
                <p:nvPr/>
              </p:nvSpPr>
              <p:spPr>
                <a:xfrm>
                  <a:off x="10363810" y="1649839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6" name="Freeform 505">
                  <a:extLst>
                    <a:ext uri="{FF2B5EF4-FFF2-40B4-BE49-F238E27FC236}">
                      <a16:creationId xmlns:a16="http://schemas.microsoft.com/office/drawing/2014/main" id="{782C18FD-E3B1-6992-A339-D347071A37ED}"/>
                    </a:ext>
                  </a:extLst>
                </p:cNvPr>
                <p:cNvSpPr/>
                <p:nvPr/>
              </p:nvSpPr>
              <p:spPr>
                <a:xfrm>
                  <a:off x="10365483" y="1564103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7" name="Freeform 506">
                  <a:extLst>
                    <a:ext uri="{FF2B5EF4-FFF2-40B4-BE49-F238E27FC236}">
                      <a16:creationId xmlns:a16="http://schemas.microsoft.com/office/drawing/2014/main" id="{04C8C617-1DB7-CF7B-F6A0-3572744D0BAD}"/>
                    </a:ext>
                  </a:extLst>
                </p:cNvPr>
                <p:cNvSpPr/>
                <p:nvPr/>
              </p:nvSpPr>
              <p:spPr>
                <a:xfrm>
                  <a:off x="10367167" y="147836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8" name="Freeform 507">
                  <a:extLst>
                    <a:ext uri="{FF2B5EF4-FFF2-40B4-BE49-F238E27FC236}">
                      <a16:creationId xmlns:a16="http://schemas.microsoft.com/office/drawing/2014/main" id="{DD638FDB-2DA6-7E7A-961B-B47669E25DB6}"/>
                    </a:ext>
                  </a:extLst>
                </p:cNvPr>
                <p:cNvSpPr/>
                <p:nvPr/>
              </p:nvSpPr>
              <p:spPr>
                <a:xfrm>
                  <a:off x="10368852" y="1392611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9" name="Freeform 508">
                  <a:extLst>
                    <a:ext uri="{FF2B5EF4-FFF2-40B4-BE49-F238E27FC236}">
                      <a16:creationId xmlns:a16="http://schemas.microsoft.com/office/drawing/2014/main" id="{C9E31C49-1944-99F1-FDAF-B3B3A86CD913}"/>
                    </a:ext>
                  </a:extLst>
                </p:cNvPr>
                <p:cNvSpPr/>
                <p:nvPr/>
              </p:nvSpPr>
              <p:spPr>
                <a:xfrm>
                  <a:off x="10370525" y="1306875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0" name="Freeform 509">
                  <a:extLst>
                    <a:ext uri="{FF2B5EF4-FFF2-40B4-BE49-F238E27FC236}">
                      <a16:creationId xmlns:a16="http://schemas.microsoft.com/office/drawing/2014/main" id="{10360F74-562C-5E38-4CB1-EA408C059DB9}"/>
                    </a:ext>
                  </a:extLst>
                </p:cNvPr>
                <p:cNvSpPr/>
                <p:nvPr/>
              </p:nvSpPr>
              <p:spPr>
                <a:xfrm>
                  <a:off x="10372210" y="1221140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11" name="Freeform 510">
                  <a:extLst>
                    <a:ext uri="{FF2B5EF4-FFF2-40B4-BE49-F238E27FC236}">
                      <a16:creationId xmlns:a16="http://schemas.microsoft.com/office/drawing/2014/main" id="{1892B1EE-1BF4-FA45-793E-EE343AB4ACAC}"/>
                    </a:ext>
                  </a:extLst>
                </p:cNvPr>
                <p:cNvSpPr/>
                <p:nvPr/>
              </p:nvSpPr>
              <p:spPr>
                <a:xfrm>
                  <a:off x="10373894" y="1135383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7" name="Graphic 1298">
              <a:extLst>
                <a:ext uri="{FF2B5EF4-FFF2-40B4-BE49-F238E27FC236}">
                  <a16:creationId xmlns:a16="http://schemas.microsoft.com/office/drawing/2014/main" id="{1734BED1-6AF4-4273-10F4-844C6677FC32}"/>
                </a:ext>
              </a:extLst>
            </p:cNvPr>
            <p:cNvGrpSpPr/>
            <p:nvPr/>
          </p:nvGrpSpPr>
          <p:grpSpPr>
            <a:xfrm>
              <a:off x="8574809" y="1135383"/>
              <a:ext cx="42277" cy="1539409"/>
              <a:chOff x="8574809" y="1135383"/>
              <a:chExt cx="42277" cy="1539409"/>
            </a:xfrm>
            <a:grpFill/>
          </p:grpSpPr>
          <p:grpSp>
            <p:nvGrpSpPr>
              <p:cNvPr id="481" name="Graphic 1298">
                <a:extLst>
                  <a:ext uri="{FF2B5EF4-FFF2-40B4-BE49-F238E27FC236}">
                    <a16:creationId xmlns:a16="http://schemas.microsoft.com/office/drawing/2014/main" id="{26AC9EF8-E23B-1BBC-55C3-DE679C2EB903}"/>
                  </a:ext>
                </a:extLst>
              </p:cNvPr>
              <p:cNvGrpSpPr/>
              <p:nvPr/>
            </p:nvGrpSpPr>
            <p:grpSpPr>
              <a:xfrm>
                <a:off x="8574809" y="1910239"/>
                <a:ext cx="42277" cy="764553"/>
                <a:chOff x="8574809" y="1910239"/>
                <a:chExt cx="42277" cy="764553"/>
              </a:xfrm>
              <a:grpFill/>
            </p:grpSpPr>
            <p:sp>
              <p:nvSpPr>
                <p:cNvPr id="492" name="Freeform 491">
                  <a:extLst>
                    <a:ext uri="{FF2B5EF4-FFF2-40B4-BE49-F238E27FC236}">
                      <a16:creationId xmlns:a16="http://schemas.microsoft.com/office/drawing/2014/main" id="{8EA2B3A5-A350-CCCF-2B95-F13B11933833}"/>
                    </a:ext>
                  </a:extLst>
                </p:cNvPr>
                <p:cNvSpPr/>
                <p:nvPr/>
              </p:nvSpPr>
              <p:spPr>
                <a:xfrm>
                  <a:off x="8574809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3" name="Freeform 492">
                  <a:extLst>
                    <a:ext uri="{FF2B5EF4-FFF2-40B4-BE49-F238E27FC236}">
                      <a16:creationId xmlns:a16="http://schemas.microsoft.com/office/drawing/2014/main" id="{BAF9D05C-7EF8-FD5C-CD0D-690DE27A11B5}"/>
                    </a:ext>
                  </a:extLst>
                </p:cNvPr>
                <p:cNvSpPr/>
                <p:nvPr/>
              </p:nvSpPr>
              <p:spPr>
                <a:xfrm>
                  <a:off x="8576494" y="2002239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4" name="Freeform 493">
                  <a:extLst>
                    <a:ext uri="{FF2B5EF4-FFF2-40B4-BE49-F238E27FC236}">
                      <a16:creationId xmlns:a16="http://schemas.microsoft.com/office/drawing/2014/main" id="{7D20D4BD-68F4-6A84-97F5-39B0E31F2D92}"/>
                    </a:ext>
                  </a:extLst>
                </p:cNvPr>
                <p:cNvSpPr/>
                <p:nvPr/>
              </p:nvSpPr>
              <p:spPr>
                <a:xfrm>
                  <a:off x="8578167" y="2094238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5" name="Freeform 494">
                  <a:extLst>
                    <a:ext uri="{FF2B5EF4-FFF2-40B4-BE49-F238E27FC236}">
                      <a16:creationId xmlns:a16="http://schemas.microsoft.com/office/drawing/2014/main" id="{B027B336-1494-0660-5DDF-33701367A74D}"/>
                    </a:ext>
                  </a:extLst>
                </p:cNvPr>
                <p:cNvSpPr/>
                <p:nvPr/>
              </p:nvSpPr>
              <p:spPr>
                <a:xfrm>
                  <a:off x="8579851" y="2186238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6" name="Freeform 495">
                  <a:extLst>
                    <a:ext uri="{FF2B5EF4-FFF2-40B4-BE49-F238E27FC236}">
                      <a16:creationId xmlns:a16="http://schemas.microsoft.com/office/drawing/2014/main" id="{EE07549D-66E3-84A1-F091-65C7739E8BED}"/>
                    </a:ext>
                  </a:extLst>
                </p:cNvPr>
                <p:cNvSpPr/>
                <p:nvPr/>
              </p:nvSpPr>
              <p:spPr>
                <a:xfrm>
                  <a:off x="8581536" y="227821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7" name="Freeform 496">
                  <a:extLst>
                    <a:ext uri="{FF2B5EF4-FFF2-40B4-BE49-F238E27FC236}">
                      <a16:creationId xmlns:a16="http://schemas.microsoft.com/office/drawing/2014/main" id="{EEFE9F0D-EDA4-BF17-BDCE-2D850399DBAC}"/>
                    </a:ext>
                  </a:extLst>
                </p:cNvPr>
                <p:cNvSpPr/>
                <p:nvPr/>
              </p:nvSpPr>
              <p:spPr>
                <a:xfrm>
                  <a:off x="8583220" y="2370216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8" name="Freeform 497">
                  <a:extLst>
                    <a:ext uri="{FF2B5EF4-FFF2-40B4-BE49-F238E27FC236}">
                      <a16:creationId xmlns:a16="http://schemas.microsoft.com/office/drawing/2014/main" id="{6D5DD544-CBD4-1325-A252-1D20C9948740}"/>
                    </a:ext>
                  </a:extLst>
                </p:cNvPr>
                <p:cNvSpPr/>
                <p:nvPr/>
              </p:nvSpPr>
              <p:spPr>
                <a:xfrm>
                  <a:off x="8584894" y="2462216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9" name="Freeform 498">
                  <a:extLst>
                    <a:ext uri="{FF2B5EF4-FFF2-40B4-BE49-F238E27FC236}">
                      <a16:creationId xmlns:a16="http://schemas.microsoft.com/office/drawing/2014/main" id="{538BF65E-F77C-78E1-EAEB-8D488687FD2E}"/>
                    </a:ext>
                  </a:extLst>
                </p:cNvPr>
                <p:cNvSpPr/>
                <p:nvPr/>
              </p:nvSpPr>
              <p:spPr>
                <a:xfrm>
                  <a:off x="8586578" y="2554215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500" name="Freeform 499">
                  <a:extLst>
                    <a:ext uri="{FF2B5EF4-FFF2-40B4-BE49-F238E27FC236}">
                      <a16:creationId xmlns:a16="http://schemas.microsoft.com/office/drawing/2014/main" id="{DC3F850D-81A7-1097-74E6-216AFDB9FC4F}"/>
                    </a:ext>
                  </a:extLst>
                </p:cNvPr>
                <p:cNvSpPr/>
                <p:nvPr/>
              </p:nvSpPr>
              <p:spPr>
                <a:xfrm>
                  <a:off x="8588263" y="264621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82" name="Graphic 1298">
                <a:extLst>
                  <a:ext uri="{FF2B5EF4-FFF2-40B4-BE49-F238E27FC236}">
                    <a16:creationId xmlns:a16="http://schemas.microsoft.com/office/drawing/2014/main" id="{C926ED2A-0D89-3CC3-759D-070A626DA10D}"/>
                  </a:ext>
                </a:extLst>
              </p:cNvPr>
              <p:cNvGrpSpPr/>
              <p:nvPr/>
            </p:nvGrpSpPr>
            <p:grpSpPr>
              <a:xfrm>
                <a:off x="8574809" y="1135383"/>
                <a:ext cx="42277" cy="764553"/>
                <a:chOff x="8574809" y="1135383"/>
                <a:chExt cx="42277" cy="764553"/>
              </a:xfrm>
              <a:grpFill/>
            </p:grpSpPr>
            <p:sp>
              <p:nvSpPr>
                <p:cNvPr id="483" name="Freeform 482">
                  <a:extLst>
                    <a:ext uri="{FF2B5EF4-FFF2-40B4-BE49-F238E27FC236}">
                      <a16:creationId xmlns:a16="http://schemas.microsoft.com/office/drawing/2014/main" id="{B0B0EEBB-AEE4-EF3D-6997-91AE386E7E2E}"/>
                    </a:ext>
                  </a:extLst>
                </p:cNvPr>
                <p:cNvSpPr/>
                <p:nvPr/>
              </p:nvSpPr>
              <p:spPr>
                <a:xfrm>
                  <a:off x="8574809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4" name="Freeform 483">
                  <a:extLst>
                    <a:ext uri="{FF2B5EF4-FFF2-40B4-BE49-F238E27FC236}">
                      <a16:creationId xmlns:a16="http://schemas.microsoft.com/office/drawing/2014/main" id="{3D685589-25BE-ECF6-20F2-E3BFD3027B00}"/>
                    </a:ext>
                  </a:extLst>
                </p:cNvPr>
                <p:cNvSpPr/>
                <p:nvPr/>
              </p:nvSpPr>
              <p:spPr>
                <a:xfrm>
                  <a:off x="8576494" y="1735595"/>
                  <a:ext cx="38908" cy="72342"/>
                </a:xfrm>
                <a:custGeom>
                  <a:avLst/>
                  <a:gdLst>
                    <a:gd name="connsiteX0" fmla="*/ 0 w 38908"/>
                    <a:gd name="connsiteY0" fmla="*/ 0 h 72342"/>
                    <a:gd name="connsiteX1" fmla="*/ 38909 w 38908"/>
                    <a:gd name="connsiteY1" fmla="*/ 0 h 72342"/>
                    <a:gd name="connsiteX2" fmla="*/ 38909 w 38908"/>
                    <a:gd name="connsiteY2" fmla="*/ 72343 h 72342"/>
                    <a:gd name="connsiteX3" fmla="*/ 0 w 38908"/>
                    <a:gd name="connsiteY3" fmla="*/ 72343 h 723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8908" h="72342">
                      <a:moveTo>
                        <a:pt x="0" y="0"/>
                      </a:moveTo>
                      <a:lnTo>
                        <a:pt x="38909" y="0"/>
                      </a:lnTo>
                      <a:lnTo>
                        <a:pt x="38909" y="72343"/>
                      </a:lnTo>
                      <a:lnTo>
                        <a:pt x="0" y="7234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5" name="Freeform 484">
                  <a:extLst>
                    <a:ext uri="{FF2B5EF4-FFF2-40B4-BE49-F238E27FC236}">
                      <a16:creationId xmlns:a16="http://schemas.microsoft.com/office/drawing/2014/main" id="{7D9818EA-C5A2-1587-16C9-C72627F70F6F}"/>
                    </a:ext>
                  </a:extLst>
                </p:cNvPr>
                <p:cNvSpPr/>
                <p:nvPr/>
              </p:nvSpPr>
              <p:spPr>
                <a:xfrm>
                  <a:off x="8578167" y="1649839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099 h 66099"/>
                    <a:gd name="connsiteX3" fmla="*/ 0 w 35551"/>
                    <a:gd name="connsiteY3" fmla="*/ 66099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099"/>
                      </a:lnTo>
                      <a:lnTo>
                        <a:pt x="0" y="660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6" name="Freeform 485">
                  <a:extLst>
                    <a:ext uri="{FF2B5EF4-FFF2-40B4-BE49-F238E27FC236}">
                      <a16:creationId xmlns:a16="http://schemas.microsoft.com/office/drawing/2014/main" id="{32AC9B4E-D8BD-D1DF-DDE3-44F1C50D6606}"/>
                    </a:ext>
                  </a:extLst>
                </p:cNvPr>
                <p:cNvSpPr/>
                <p:nvPr/>
              </p:nvSpPr>
              <p:spPr>
                <a:xfrm>
                  <a:off x="8579851" y="1564103"/>
                  <a:ext cx="32182" cy="59835"/>
                </a:xfrm>
                <a:custGeom>
                  <a:avLst/>
                  <a:gdLst>
                    <a:gd name="connsiteX0" fmla="*/ 0 w 32182"/>
                    <a:gd name="connsiteY0" fmla="*/ 0 h 59835"/>
                    <a:gd name="connsiteX1" fmla="*/ 32182 w 32182"/>
                    <a:gd name="connsiteY1" fmla="*/ 0 h 59835"/>
                    <a:gd name="connsiteX2" fmla="*/ 32182 w 32182"/>
                    <a:gd name="connsiteY2" fmla="*/ 59836 h 59835"/>
                    <a:gd name="connsiteX3" fmla="*/ 0 w 32182"/>
                    <a:gd name="connsiteY3" fmla="*/ 59836 h 598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82" h="59835">
                      <a:moveTo>
                        <a:pt x="0" y="0"/>
                      </a:moveTo>
                      <a:lnTo>
                        <a:pt x="32182" y="0"/>
                      </a:lnTo>
                      <a:lnTo>
                        <a:pt x="32182" y="59836"/>
                      </a:lnTo>
                      <a:lnTo>
                        <a:pt x="0" y="5983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7" name="Freeform 486">
                  <a:extLst>
                    <a:ext uri="{FF2B5EF4-FFF2-40B4-BE49-F238E27FC236}">
                      <a16:creationId xmlns:a16="http://schemas.microsoft.com/office/drawing/2014/main" id="{7F881EF5-4CD6-E487-FC89-9BAAE0D3ABB2}"/>
                    </a:ext>
                  </a:extLst>
                </p:cNvPr>
                <p:cNvSpPr/>
                <p:nvPr/>
              </p:nvSpPr>
              <p:spPr>
                <a:xfrm>
                  <a:off x="8581536" y="1478367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8" name="Freeform 487">
                  <a:extLst>
                    <a:ext uri="{FF2B5EF4-FFF2-40B4-BE49-F238E27FC236}">
                      <a16:creationId xmlns:a16="http://schemas.microsoft.com/office/drawing/2014/main" id="{EB339AC7-03C7-A26F-D3E3-2541D2AD3C4D}"/>
                    </a:ext>
                  </a:extLst>
                </p:cNvPr>
                <p:cNvSpPr/>
                <p:nvPr/>
              </p:nvSpPr>
              <p:spPr>
                <a:xfrm>
                  <a:off x="8583220" y="1392611"/>
                  <a:ext cx="25455" cy="47328"/>
                </a:xfrm>
                <a:custGeom>
                  <a:avLst/>
                  <a:gdLst>
                    <a:gd name="connsiteX0" fmla="*/ 0 w 25455"/>
                    <a:gd name="connsiteY0" fmla="*/ 0 h 47328"/>
                    <a:gd name="connsiteX1" fmla="*/ 25455 w 25455"/>
                    <a:gd name="connsiteY1" fmla="*/ 0 h 47328"/>
                    <a:gd name="connsiteX2" fmla="*/ 25455 w 25455"/>
                    <a:gd name="connsiteY2" fmla="*/ 47329 h 47328"/>
                    <a:gd name="connsiteX3" fmla="*/ 0 w 25455"/>
                    <a:gd name="connsiteY3" fmla="*/ 47329 h 473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455" h="47328">
                      <a:moveTo>
                        <a:pt x="0" y="0"/>
                      </a:moveTo>
                      <a:lnTo>
                        <a:pt x="25455" y="0"/>
                      </a:lnTo>
                      <a:lnTo>
                        <a:pt x="25455" y="47329"/>
                      </a:lnTo>
                      <a:lnTo>
                        <a:pt x="0" y="4732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9" name="Freeform 488">
                  <a:extLst>
                    <a:ext uri="{FF2B5EF4-FFF2-40B4-BE49-F238E27FC236}">
                      <a16:creationId xmlns:a16="http://schemas.microsoft.com/office/drawing/2014/main" id="{6437A5D3-5088-B8A8-F8A4-65BAC58EEB80}"/>
                    </a:ext>
                  </a:extLst>
                </p:cNvPr>
                <p:cNvSpPr/>
                <p:nvPr/>
              </p:nvSpPr>
              <p:spPr>
                <a:xfrm>
                  <a:off x="8584894" y="1306875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0" name="Freeform 489">
                  <a:extLst>
                    <a:ext uri="{FF2B5EF4-FFF2-40B4-BE49-F238E27FC236}">
                      <a16:creationId xmlns:a16="http://schemas.microsoft.com/office/drawing/2014/main" id="{B21E6C45-00D9-234D-F84A-88096D76345C}"/>
                    </a:ext>
                  </a:extLst>
                </p:cNvPr>
                <p:cNvSpPr/>
                <p:nvPr/>
              </p:nvSpPr>
              <p:spPr>
                <a:xfrm>
                  <a:off x="8586578" y="1221140"/>
                  <a:ext cx="18739" cy="34842"/>
                </a:xfrm>
                <a:custGeom>
                  <a:avLst/>
                  <a:gdLst>
                    <a:gd name="connsiteX0" fmla="*/ 0 w 18739"/>
                    <a:gd name="connsiteY0" fmla="*/ 0 h 34842"/>
                    <a:gd name="connsiteX1" fmla="*/ 18740 w 18739"/>
                    <a:gd name="connsiteY1" fmla="*/ 0 h 34842"/>
                    <a:gd name="connsiteX2" fmla="*/ 18740 w 18739"/>
                    <a:gd name="connsiteY2" fmla="*/ 34842 h 34842"/>
                    <a:gd name="connsiteX3" fmla="*/ 0 w 18739"/>
                    <a:gd name="connsiteY3" fmla="*/ 34842 h 3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8739" h="34842">
                      <a:moveTo>
                        <a:pt x="0" y="0"/>
                      </a:moveTo>
                      <a:lnTo>
                        <a:pt x="18740" y="0"/>
                      </a:lnTo>
                      <a:lnTo>
                        <a:pt x="18740" y="34842"/>
                      </a:lnTo>
                      <a:lnTo>
                        <a:pt x="0" y="3484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91" name="Freeform 490">
                  <a:extLst>
                    <a:ext uri="{FF2B5EF4-FFF2-40B4-BE49-F238E27FC236}">
                      <a16:creationId xmlns:a16="http://schemas.microsoft.com/office/drawing/2014/main" id="{892656D3-1F32-0B64-A939-CF1B750D915B}"/>
                    </a:ext>
                  </a:extLst>
                </p:cNvPr>
                <p:cNvSpPr/>
                <p:nvPr/>
              </p:nvSpPr>
              <p:spPr>
                <a:xfrm>
                  <a:off x="8588263" y="1135383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8" name="Graphic 1298">
              <a:extLst>
                <a:ext uri="{FF2B5EF4-FFF2-40B4-BE49-F238E27FC236}">
                  <a16:creationId xmlns:a16="http://schemas.microsoft.com/office/drawing/2014/main" id="{D5688EDC-6AFE-B487-2019-52D637CF7169}"/>
                </a:ext>
              </a:extLst>
            </p:cNvPr>
            <p:cNvGrpSpPr/>
            <p:nvPr/>
          </p:nvGrpSpPr>
          <p:grpSpPr>
            <a:xfrm>
              <a:off x="9566825" y="1306896"/>
              <a:ext cx="42277" cy="1196384"/>
              <a:chOff x="9566825" y="1306896"/>
              <a:chExt cx="42277" cy="1196384"/>
            </a:xfrm>
            <a:grpFill/>
          </p:grpSpPr>
          <p:grpSp>
            <p:nvGrpSpPr>
              <p:cNvPr id="465" name="Graphic 1298">
                <a:extLst>
                  <a:ext uri="{FF2B5EF4-FFF2-40B4-BE49-F238E27FC236}">
                    <a16:creationId xmlns:a16="http://schemas.microsoft.com/office/drawing/2014/main" id="{8A64A959-A60F-C70C-C6CC-DF25E67EF11A}"/>
                  </a:ext>
                </a:extLst>
              </p:cNvPr>
              <p:cNvGrpSpPr/>
              <p:nvPr/>
            </p:nvGrpSpPr>
            <p:grpSpPr>
              <a:xfrm>
                <a:off x="9566825" y="1910239"/>
                <a:ext cx="42277" cy="593041"/>
                <a:chOff x="9566825" y="1910239"/>
                <a:chExt cx="42277" cy="593041"/>
              </a:xfrm>
              <a:grpFill/>
            </p:grpSpPr>
            <p:sp>
              <p:nvSpPr>
                <p:cNvPr id="474" name="Freeform 473">
                  <a:extLst>
                    <a:ext uri="{FF2B5EF4-FFF2-40B4-BE49-F238E27FC236}">
                      <a16:creationId xmlns:a16="http://schemas.microsoft.com/office/drawing/2014/main" id="{B0F986AF-52A4-91ED-F092-058B881FB7E7}"/>
                    </a:ext>
                  </a:extLst>
                </p:cNvPr>
                <p:cNvSpPr/>
                <p:nvPr/>
              </p:nvSpPr>
              <p:spPr>
                <a:xfrm>
                  <a:off x="9566825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5" name="Freeform 474">
                  <a:extLst>
                    <a:ext uri="{FF2B5EF4-FFF2-40B4-BE49-F238E27FC236}">
                      <a16:creationId xmlns:a16="http://schemas.microsoft.com/office/drawing/2014/main" id="{8D637FAB-5C20-56DB-7A41-09A9054D52CA}"/>
                    </a:ext>
                  </a:extLst>
                </p:cNvPr>
                <p:cNvSpPr/>
                <p:nvPr/>
              </p:nvSpPr>
              <p:spPr>
                <a:xfrm>
                  <a:off x="9569064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6" name="Freeform 475">
                  <a:extLst>
                    <a:ext uri="{FF2B5EF4-FFF2-40B4-BE49-F238E27FC236}">
                      <a16:creationId xmlns:a16="http://schemas.microsoft.com/office/drawing/2014/main" id="{113597F9-9A00-6D41-A9C1-8BB552172D95}"/>
                    </a:ext>
                  </a:extLst>
                </p:cNvPr>
                <p:cNvSpPr/>
                <p:nvPr/>
              </p:nvSpPr>
              <p:spPr>
                <a:xfrm>
                  <a:off x="9571314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7" name="Freeform 476">
                  <a:extLst>
                    <a:ext uri="{FF2B5EF4-FFF2-40B4-BE49-F238E27FC236}">
                      <a16:creationId xmlns:a16="http://schemas.microsoft.com/office/drawing/2014/main" id="{75E7B32D-C679-6962-79D7-9C5A9FDDF505}"/>
                    </a:ext>
                  </a:extLst>
                </p:cNvPr>
                <p:cNvSpPr/>
                <p:nvPr/>
              </p:nvSpPr>
              <p:spPr>
                <a:xfrm>
                  <a:off x="9573552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8" name="Freeform 477">
                  <a:extLst>
                    <a:ext uri="{FF2B5EF4-FFF2-40B4-BE49-F238E27FC236}">
                      <a16:creationId xmlns:a16="http://schemas.microsoft.com/office/drawing/2014/main" id="{1CD44BEE-188E-A00C-FD93-11AF33A25DAA}"/>
                    </a:ext>
                  </a:extLst>
                </p:cNvPr>
                <p:cNvSpPr/>
                <p:nvPr/>
              </p:nvSpPr>
              <p:spPr>
                <a:xfrm>
                  <a:off x="9575791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9" name="Freeform 478">
                  <a:extLst>
                    <a:ext uri="{FF2B5EF4-FFF2-40B4-BE49-F238E27FC236}">
                      <a16:creationId xmlns:a16="http://schemas.microsoft.com/office/drawing/2014/main" id="{87B4332A-7BE8-DED1-4CDB-C293F19EF503}"/>
                    </a:ext>
                  </a:extLst>
                </p:cNvPr>
                <p:cNvSpPr/>
                <p:nvPr/>
              </p:nvSpPr>
              <p:spPr>
                <a:xfrm>
                  <a:off x="9578040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80" name="Freeform 479">
                  <a:extLst>
                    <a:ext uri="{FF2B5EF4-FFF2-40B4-BE49-F238E27FC236}">
                      <a16:creationId xmlns:a16="http://schemas.microsoft.com/office/drawing/2014/main" id="{DC5CE94D-729D-52C6-ECFC-6F5E9D11B0AB}"/>
                    </a:ext>
                  </a:extLst>
                </p:cNvPr>
                <p:cNvSpPr/>
                <p:nvPr/>
              </p:nvSpPr>
              <p:spPr>
                <a:xfrm>
                  <a:off x="9580279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66" name="Graphic 1298">
                <a:extLst>
                  <a:ext uri="{FF2B5EF4-FFF2-40B4-BE49-F238E27FC236}">
                    <a16:creationId xmlns:a16="http://schemas.microsoft.com/office/drawing/2014/main" id="{6CE146AD-EF0C-2347-18E5-49C3DB19401B}"/>
                  </a:ext>
                </a:extLst>
              </p:cNvPr>
              <p:cNvGrpSpPr/>
              <p:nvPr/>
            </p:nvGrpSpPr>
            <p:grpSpPr>
              <a:xfrm>
                <a:off x="9566825" y="1306896"/>
                <a:ext cx="42277" cy="593041"/>
                <a:chOff x="9566825" y="1306896"/>
                <a:chExt cx="42277" cy="593041"/>
              </a:xfrm>
              <a:grpFill/>
            </p:grpSpPr>
            <p:sp>
              <p:nvSpPr>
                <p:cNvPr id="467" name="Freeform 466">
                  <a:extLst>
                    <a:ext uri="{FF2B5EF4-FFF2-40B4-BE49-F238E27FC236}">
                      <a16:creationId xmlns:a16="http://schemas.microsoft.com/office/drawing/2014/main" id="{C2377032-7065-CDD2-D28A-5D05BA19FF17}"/>
                    </a:ext>
                  </a:extLst>
                </p:cNvPr>
                <p:cNvSpPr/>
                <p:nvPr/>
              </p:nvSpPr>
              <p:spPr>
                <a:xfrm>
                  <a:off x="9566825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8" name="Freeform 467">
                  <a:extLst>
                    <a:ext uri="{FF2B5EF4-FFF2-40B4-BE49-F238E27FC236}">
                      <a16:creationId xmlns:a16="http://schemas.microsoft.com/office/drawing/2014/main" id="{DBDADD78-2EA9-6739-B2C9-31EFB0B6D03A}"/>
                    </a:ext>
                  </a:extLst>
                </p:cNvPr>
                <p:cNvSpPr/>
                <p:nvPr/>
              </p:nvSpPr>
              <p:spPr>
                <a:xfrm>
                  <a:off x="9569064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9" name="Freeform 468">
                  <a:extLst>
                    <a:ext uri="{FF2B5EF4-FFF2-40B4-BE49-F238E27FC236}">
                      <a16:creationId xmlns:a16="http://schemas.microsoft.com/office/drawing/2014/main" id="{135D0EA7-AB10-332C-4404-D3F617CA7243}"/>
                    </a:ext>
                  </a:extLst>
                </p:cNvPr>
                <p:cNvSpPr/>
                <p:nvPr/>
              </p:nvSpPr>
              <p:spPr>
                <a:xfrm>
                  <a:off x="9571314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0" name="Freeform 469">
                  <a:extLst>
                    <a:ext uri="{FF2B5EF4-FFF2-40B4-BE49-F238E27FC236}">
                      <a16:creationId xmlns:a16="http://schemas.microsoft.com/office/drawing/2014/main" id="{F840A263-E565-C83A-EECF-CDA0ECDF5F7A}"/>
                    </a:ext>
                  </a:extLst>
                </p:cNvPr>
                <p:cNvSpPr/>
                <p:nvPr/>
              </p:nvSpPr>
              <p:spPr>
                <a:xfrm>
                  <a:off x="9573552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1" name="Freeform 470">
                  <a:extLst>
                    <a:ext uri="{FF2B5EF4-FFF2-40B4-BE49-F238E27FC236}">
                      <a16:creationId xmlns:a16="http://schemas.microsoft.com/office/drawing/2014/main" id="{278E130E-D522-8E2F-B6C5-7D734F1629A3}"/>
                    </a:ext>
                  </a:extLst>
                </p:cNvPr>
                <p:cNvSpPr/>
                <p:nvPr/>
              </p:nvSpPr>
              <p:spPr>
                <a:xfrm>
                  <a:off x="9575791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2" name="Freeform 471">
                  <a:extLst>
                    <a:ext uri="{FF2B5EF4-FFF2-40B4-BE49-F238E27FC236}">
                      <a16:creationId xmlns:a16="http://schemas.microsoft.com/office/drawing/2014/main" id="{4AE9F71D-2C12-7C6D-55B9-C1F8483A5F5E}"/>
                    </a:ext>
                  </a:extLst>
                </p:cNvPr>
                <p:cNvSpPr/>
                <p:nvPr/>
              </p:nvSpPr>
              <p:spPr>
                <a:xfrm>
                  <a:off x="9578040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73" name="Freeform 472">
                  <a:extLst>
                    <a:ext uri="{FF2B5EF4-FFF2-40B4-BE49-F238E27FC236}">
                      <a16:creationId xmlns:a16="http://schemas.microsoft.com/office/drawing/2014/main" id="{3F8C9279-5799-F61C-26DF-03EF0EFE7043}"/>
                    </a:ext>
                  </a:extLst>
                </p:cNvPr>
                <p:cNvSpPr/>
                <p:nvPr/>
              </p:nvSpPr>
              <p:spPr>
                <a:xfrm>
                  <a:off x="9580279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9" name="Graphic 1298">
              <a:extLst>
                <a:ext uri="{FF2B5EF4-FFF2-40B4-BE49-F238E27FC236}">
                  <a16:creationId xmlns:a16="http://schemas.microsoft.com/office/drawing/2014/main" id="{867C05B6-37C3-67C8-CB56-68768B0626A0}"/>
                </a:ext>
              </a:extLst>
            </p:cNvPr>
            <p:cNvGrpSpPr/>
            <p:nvPr/>
          </p:nvGrpSpPr>
          <p:grpSpPr>
            <a:xfrm>
              <a:off x="9467630" y="1306896"/>
              <a:ext cx="42277" cy="1196384"/>
              <a:chOff x="9467630" y="1306896"/>
              <a:chExt cx="42277" cy="1196384"/>
            </a:xfrm>
            <a:grpFill/>
          </p:grpSpPr>
          <p:grpSp>
            <p:nvGrpSpPr>
              <p:cNvPr id="449" name="Graphic 1298">
                <a:extLst>
                  <a:ext uri="{FF2B5EF4-FFF2-40B4-BE49-F238E27FC236}">
                    <a16:creationId xmlns:a16="http://schemas.microsoft.com/office/drawing/2014/main" id="{58BE647B-F13D-D0D4-0AA7-607D8977F2B0}"/>
                  </a:ext>
                </a:extLst>
              </p:cNvPr>
              <p:cNvGrpSpPr/>
              <p:nvPr/>
            </p:nvGrpSpPr>
            <p:grpSpPr>
              <a:xfrm>
                <a:off x="9467630" y="1910239"/>
                <a:ext cx="42277" cy="593041"/>
                <a:chOff x="9467630" y="1910239"/>
                <a:chExt cx="42277" cy="593041"/>
              </a:xfrm>
              <a:grpFill/>
            </p:grpSpPr>
            <p:sp>
              <p:nvSpPr>
                <p:cNvPr id="458" name="Freeform 457">
                  <a:extLst>
                    <a:ext uri="{FF2B5EF4-FFF2-40B4-BE49-F238E27FC236}">
                      <a16:creationId xmlns:a16="http://schemas.microsoft.com/office/drawing/2014/main" id="{5211343D-0A9C-344A-119C-62C347281DC1}"/>
                    </a:ext>
                  </a:extLst>
                </p:cNvPr>
                <p:cNvSpPr/>
                <p:nvPr/>
              </p:nvSpPr>
              <p:spPr>
                <a:xfrm>
                  <a:off x="9467630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9" name="Freeform 458">
                  <a:extLst>
                    <a:ext uri="{FF2B5EF4-FFF2-40B4-BE49-F238E27FC236}">
                      <a16:creationId xmlns:a16="http://schemas.microsoft.com/office/drawing/2014/main" id="{79D405D8-D06D-F57F-A1E6-3963775D2CE1}"/>
                    </a:ext>
                  </a:extLst>
                </p:cNvPr>
                <p:cNvSpPr/>
                <p:nvPr/>
              </p:nvSpPr>
              <p:spPr>
                <a:xfrm>
                  <a:off x="9469869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0" name="Freeform 459">
                  <a:extLst>
                    <a:ext uri="{FF2B5EF4-FFF2-40B4-BE49-F238E27FC236}">
                      <a16:creationId xmlns:a16="http://schemas.microsoft.com/office/drawing/2014/main" id="{267BBAB0-D567-1577-0026-14793E143C7D}"/>
                    </a:ext>
                  </a:extLst>
                </p:cNvPr>
                <p:cNvSpPr/>
                <p:nvPr/>
              </p:nvSpPr>
              <p:spPr>
                <a:xfrm>
                  <a:off x="9472108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1" name="Freeform 460">
                  <a:extLst>
                    <a:ext uri="{FF2B5EF4-FFF2-40B4-BE49-F238E27FC236}">
                      <a16:creationId xmlns:a16="http://schemas.microsoft.com/office/drawing/2014/main" id="{6929D61B-B353-055D-CD2D-B0D85C04AED4}"/>
                    </a:ext>
                  </a:extLst>
                </p:cNvPr>
                <p:cNvSpPr/>
                <p:nvPr/>
              </p:nvSpPr>
              <p:spPr>
                <a:xfrm>
                  <a:off x="9474346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2" name="Freeform 461">
                  <a:extLst>
                    <a:ext uri="{FF2B5EF4-FFF2-40B4-BE49-F238E27FC236}">
                      <a16:creationId xmlns:a16="http://schemas.microsoft.com/office/drawing/2014/main" id="{969CAF00-6E71-8989-9537-A4977C348F44}"/>
                    </a:ext>
                  </a:extLst>
                </p:cNvPr>
                <p:cNvSpPr/>
                <p:nvPr/>
              </p:nvSpPr>
              <p:spPr>
                <a:xfrm>
                  <a:off x="9476596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3" name="Freeform 462">
                  <a:extLst>
                    <a:ext uri="{FF2B5EF4-FFF2-40B4-BE49-F238E27FC236}">
                      <a16:creationId xmlns:a16="http://schemas.microsoft.com/office/drawing/2014/main" id="{4802DECB-07B5-B3F0-0573-590D3A29527D}"/>
                    </a:ext>
                  </a:extLst>
                </p:cNvPr>
                <p:cNvSpPr/>
                <p:nvPr/>
              </p:nvSpPr>
              <p:spPr>
                <a:xfrm>
                  <a:off x="9478834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64" name="Freeform 463">
                  <a:extLst>
                    <a:ext uri="{FF2B5EF4-FFF2-40B4-BE49-F238E27FC236}">
                      <a16:creationId xmlns:a16="http://schemas.microsoft.com/office/drawing/2014/main" id="{E5165D8B-C81E-11DD-13A2-1FCDB61735DB}"/>
                    </a:ext>
                  </a:extLst>
                </p:cNvPr>
                <p:cNvSpPr/>
                <p:nvPr/>
              </p:nvSpPr>
              <p:spPr>
                <a:xfrm>
                  <a:off x="9481073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50" name="Graphic 1298">
                <a:extLst>
                  <a:ext uri="{FF2B5EF4-FFF2-40B4-BE49-F238E27FC236}">
                    <a16:creationId xmlns:a16="http://schemas.microsoft.com/office/drawing/2014/main" id="{F3E93C77-8F16-A831-1310-D6B1B2F5A60A}"/>
                  </a:ext>
                </a:extLst>
              </p:cNvPr>
              <p:cNvGrpSpPr/>
              <p:nvPr/>
            </p:nvGrpSpPr>
            <p:grpSpPr>
              <a:xfrm>
                <a:off x="9467630" y="1306896"/>
                <a:ext cx="42277" cy="593041"/>
                <a:chOff x="9467630" y="1306896"/>
                <a:chExt cx="42277" cy="593041"/>
              </a:xfrm>
              <a:grpFill/>
            </p:grpSpPr>
            <p:sp>
              <p:nvSpPr>
                <p:cNvPr id="451" name="Freeform 450">
                  <a:extLst>
                    <a:ext uri="{FF2B5EF4-FFF2-40B4-BE49-F238E27FC236}">
                      <a16:creationId xmlns:a16="http://schemas.microsoft.com/office/drawing/2014/main" id="{C801A2AC-CB07-B870-1103-37F9D56FCF07}"/>
                    </a:ext>
                  </a:extLst>
                </p:cNvPr>
                <p:cNvSpPr/>
                <p:nvPr/>
              </p:nvSpPr>
              <p:spPr>
                <a:xfrm>
                  <a:off x="9467630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2" name="Freeform 451">
                  <a:extLst>
                    <a:ext uri="{FF2B5EF4-FFF2-40B4-BE49-F238E27FC236}">
                      <a16:creationId xmlns:a16="http://schemas.microsoft.com/office/drawing/2014/main" id="{3D22EEC3-5B23-C8E8-67C1-1A64FF4AE246}"/>
                    </a:ext>
                  </a:extLst>
                </p:cNvPr>
                <p:cNvSpPr/>
                <p:nvPr/>
              </p:nvSpPr>
              <p:spPr>
                <a:xfrm>
                  <a:off x="9469869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3" name="Freeform 452">
                  <a:extLst>
                    <a:ext uri="{FF2B5EF4-FFF2-40B4-BE49-F238E27FC236}">
                      <a16:creationId xmlns:a16="http://schemas.microsoft.com/office/drawing/2014/main" id="{463318A2-FE19-2E24-EDC3-5E994A0BC9E8}"/>
                    </a:ext>
                  </a:extLst>
                </p:cNvPr>
                <p:cNvSpPr/>
                <p:nvPr/>
              </p:nvSpPr>
              <p:spPr>
                <a:xfrm>
                  <a:off x="9472108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4" name="Freeform 453">
                  <a:extLst>
                    <a:ext uri="{FF2B5EF4-FFF2-40B4-BE49-F238E27FC236}">
                      <a16:creationId xmlns:a16="http://schemas.microsoft.com/office/drawing/2014/main" id="{1D1ADF02-9495-FCF4-4F17-16D462A6E945}"/>
                    </a:ext>
                  </a:extLst>
                </p:cNvPr>
                <p:cNvSpPr/>
                <p:nvPr/>
              </p:nvSpPr>
              <p:spPr>
                <a:xfrm>
                  <a:off x="9474346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5" name="Freeform 454">
                  <a:extLst>
                    <a:ext uri="{FF2B5EF4-FFF2-40B4-BE49-F238E27FC236}">
                      <a16:creationId xmlns:a16="http://schemas.microsoft.com/office/drawing/2014/main" id="{1A8FC678-EFA7-16DD-CA47-D77DB30D45CE}"/>
                    </a:ext>
                  </a:extLst>
                </p:cNvPr>
                <p:cNvSpPr/>
                <p:nvPr/>
              </p:nvSpPr>
              <p:spPr>
                <a:xfrm>
                  <a:off x="9476596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6" name="Freeform 455">
                  <a:extLst>
                    <a:ext uri="{FF2B5EF4-FFF2-40B4-BE49-F238E27FC236}">
                      <a16:creationId xmlns:a16="http://schemas.microsoft.com/office/drawing/2014/main" id="{75E396F1-321D-CF2F-B144-6FBA2481221B}"/>
                    </a:ext>
                  </a:extLst>
                </p:cNvPr>
                <p:cNvSpPr/>
                <p:nvPr/>
              </p:nvSpPr>
              <p:spPr>
                <a:xfrm>
                  <a:off x="9478834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57" name="Freeform 456">
                  <a:extLst>
                    <a:ext uri="{FF2B5EF4-FFF2-40B4-BE49-F238E27FC236}">
                      <a16:creationId xmlns:a16="http://schemas.microsoft.com/office/drawing/2014/main" id="{FDD135AD-CAF7-BC43-8511-DE253EEEA252}"/>
                    </a:ext>
                  </a:extLst>
                </p:cNvPr>
                <p:cNvSpPr/>
                <p:nvPr/>
              </p:nvSpPr>
              <p:spPr>
                <a:xfrm>
                  <a:off x="9481073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0" name="Graphic 1298">
              <a:extLst>
                <a:ext uri="{FF2B5EF4-FFF2-40B4-BE49-F238E27FC236}">
                  <a16:creationId xmlns:a16="http://schemas.microsoft.com/office/drawing/2014/main" id="{55913BD8-9F90-BFA6-5BF7-76C8778DB58C}"/>
                </a:ext>
              </a:extLst>
            </p:cNvPr>
            <p:cNvGrpSpPr/>
            <p:nvPr/>
          </p:nvGrpSpPr>
          <p:grpSpPr>
            <a:xfrm>
              <a:off x="9765238" y="1306896"/>
              <a:ext cx="42277" cy="1196384"/>
              <a:chOff x="9765238" y="1306896"/>
              <a:chExt cx="42277" cy="1196384"/>
            </a:xfrm>
            <a:grpFill/>
          </p:grpSpPr>
          <p:grpSp>
            <p:nvGrpSpPr>
              <p:cNvPr id="433" name="Graphic 1298">
                <a:extLst>
                  <a:ext uri="{FF2B5EF4-FFF2-40B4-BE49-F238E27FC236}">
                    <a16:creationId xmlns:a16="http://schemas.microsoft.com/office/drawing/2014/main" id="{F97C19C8-7367-3D66-78A1-E41E5B73C7D3}"/>
                  </a:ext>
                </a:extLst>
              </p:cNvPr>
              <p:cNvGrpSpPr/>
              <p:nvPr/>
            </p:nvGrpSpPr>
            <p:grpSpPr>
              <a:xfrm>
                <a:off x="9765238" y="1910239"/>
                <a:ext cx="42277" cy="593041"/>
                <a:chOff x="9765238" y="1910239"/>
                <a:chExt cx="42277" cy="593041"/>
              </a:xfrm>
              <a:grpFill/>
            </p:grpSpPr>
            <p:sp>
              <p:nvSpPr>
                <p:cNvPr id="442" name="Freeform 441">
                  <a:extLst>
                    <a:ext uri="{FF2B5EF4-FFF2-40B4-BE49-F238E27FC236}">
                      <a16:creationId xmlns:a16="http://schemas.microsoft.com/office/drawing/2014/main" id="{6135F7C2-E912-1660-A067-395FB1816977}"/>
                    </a:ext>
                  </a:extLst>
                </p:cNvPr>
                <p:cNvSpPr/>
                <p:nvPr/>
              </p:nvSpPr>
              <p:spPr>
                <a:xfrm>
                  <a:off x="976523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3" name="Freeform 442">
                  <a:extLst>
                    <a:ext uri="{FF2B5EF4-FFF2-40B4-BE49-F238E27FC236}">
                      <a16:creationId xmlns:a16="http://schemas.microsoft.com/office/drawing/2014/main" id="{87B44049-1B14-FB15-F950-B1061A9FF721}"/>
                    </a:ext>
                  </a:extLst>
                </p:cNvPr>
                <p:cNvSpPr/>
                <p:nvPr/>
              </p:nvSpPr>
              <p:spPr>
                <a:xfrm>
                  <a:off x="9767476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4" name="Freeform 443">
                  <a:extLst>
                    <a:ext uri="{FF2B5EF4-FFF2-40B4-BE49-F238E27FC236}">
                      <a16:creationId xmlns:a16="http://schemas.microsoft.com/office/drawing/2014/main" id="{FBE55FEE-B313-F452-8D0B-2D36BE2D835A}"/>
                    </a:ext>
                  </a:extLst>
                </p:cNvPr>
                <p:cNvSpPr/>
                <p:nvPr/>
              </p:nvSpPr>
              <p:spPr>
                <a:xfrm>
                  <a:off x="9769715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5" name="Freeform 444">
                  <a:extLst>
                    <a:ext uri="{FF2B5EF4-FFF2-40B4-BE49-F238E27FC236}">
                      <a16:creationId xmlns:a16="http://schemas.microsoft.com/office/drawing/2014/main" id="{C8059346-CC7E-0F13-62E6-083B8CA4B7EB}"/>
                    </a:ext>
                  </a:extLst>
                </p:cNvPr>
                <p:cNvSpPr/>
                <p:nvPr/>
              </p:nvSpPr>
              <p:spPr>
                <a:xfrm>
                  <a:off x="9771953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6" name="Freeform 445">
                  <a:extLst>
                    <a:ext uri="{FF2B5EF4-FFF2-40B4-BE49-F238E27FC236}">
                      <a16:creationId xmlns:a16="http://schemas.microsoft.com/office/drawing/2014/main" id="{9C35692F-9C19-563B-44EF-16C6408CA1BD}"/>
                    </a:ext>
                  </a:extLst>
                </p:cNvPr>
                <p:cNvSpPr/>
                <p:nvPr/>
              </p:nvSpPr>
              <p:spPr>
                <a:xfrm>
                  <a:off x="9774203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7" name="Freeform 446">
                  <a:extLst>
                    <a:ext uri="{FF2B5EF4-FFF2-40B4-BE49-F238E27FC236}">
                      <a16:creationId xmlns:a16="http://schemas.microsoft.com/office/drawing/2014/main" id="{932367CF-D136-44FC-F6B4-92379C70E03E}"/>
                    </a:ext>
                  </a:extLst>
                </p:cNvPr>
                <p:cNvSpPr/>
                <p:nvPr/>
              </p:nvSpPr>
              <p:spPr>
                <a:xfrm>
                  <a:off x="9776441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8" name="Freeform 447">
                  <a:extLst>
                    <a:ext uri="{FF2B5EF4-FFF2-40B4-BE49-F238E27FC236}">
                      <a16:creationId xmlns:a16="http://schemas.microsoft.com/office/drawing/2014/main" id="{0B646502-CE03-D7F8-2D9D-6F27E8A67AE2}"/>
                    </a:ext>
                  </a:extLst>
                </p:cNvPr>
                <p:cNvSpPr/>
                <p:nvPr/>
              </p:nvSpPr>
              <p:spPr>
                <a:xfrm>
                  <a:off x="9778680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34" name="Graphic 1298">
                <a:extLst>
                  <a:ext uri="{FF2B5EF4-FFF2-40B4-BE49-F238E27FC236}">
                    <a16:creationId xmlns:a16="http://schemas.microsoft.com/office/drawing/2014/main" id="{8B8A863F-C08D-4B3A-A1BE-4D2A8616F822}"/>
                  </a:ext>
                </a:extLst>
              </p:cNvPr>
              <p:cNvGrpSpPr/>
              <p:nvPr/>
            </p:nvGrpSpPr>
            <p:grpSpPr>
              <a:xfrm>
                <a:off x="9765238" y="1306896"/>
                <a:ext cx="42277" cy="593041"/>
                <a:chOff x="9765238" y="1306896"/>
                <a:chExt cx="42277" cy="593041"/>
              </a:xfrm>
              <a:grpFill/>
            </p:grpSpPr>
            <p:sp>
              <p:nvSpPr>
                <p:cNvPr id="435" name="Freeform 434">
                  <a:extLst>
                    <a:ext uri="{FF2B5EF4-FFF2-40B4-BE49-F238E27FC236}">
                      <a16:creationId xmlns:a16="http://schemas.microsoft.com/office/drawing/2014/main" id="{5D8A32DB-A139-648D-B614-5D5F6D75D885}"/>
                    </a:ext>
                  </a:extLst>
                </p:cNvPr>
                <p:cNvSpPr/>
                <p:nvPr/>
              </p:nvSpPr>
              <p:spPr>
                <a:xfrm>
                  <a:off x="976523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6" name="Freeform 435">
                  <a:extLst>
                    <a:ext uri="{FF2B5EF4-FFF2-40B4-BE49-F238E27FC236}">
                      <a16:creationId xmlns:a16="http://schemas.microsoft.com/office/drawing/2014/main" id="{9128E448-31B0-972F-916A-E2A4AC75E9AB}"/>
                    </a:ext>
                  </a:extLst>
                </p:cNvPr>
                <p:cNvSpPr/>
                <p:nvPr/>
              </p:nvSpPr>
              <p:spPr>
                <a:xfrm>
                  <a:off x="9767476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7" name="Freeform 436">
                  <a:extLst>
                    <a:ext uri="{FF2B5EF4-FFF2-40B4-BE49-F238E27FC236}">
                      <a16:creationId xmlns:a16="http://schemas.microsoft.com/office/drawing/2014/main" id="{6FDE82E4-C322-34FB-7DF0-3E6A8F614D15}"/>
                    </a:ext>
                  </a:extLst>
                </p:cNvPr>
                <p:cNvSpPr/>
                <p:nvPr/>
              </p:nvSpPr>
              <p:spPr>
                <a:xfrm>
                  <a:off x="9769715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8" name="Freeform 437">
                  <a:extLst>
                    <a:ext uri="{FF2B5EF4-FFF2-40B4-BE49-F238E27FC236}">
                      <a16:creationId xmlns:a16="http://schemas.microsoft.com/office/drawing/2014/main" id="{1812E29A-6B76-18F5-CB34-331F074DCA35}"/>
                    </a:ext>
                  </a:extLst>
                </p:cNvPr>
                <p:cNvSpPr/>
                <p:nvPr/>
              </p:nvSpPr>
              <p:spPr>
                <a:xfrm>
                  <a:off x="9771953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9" name="Freeform 438">
                  <a:extLst>
                    <a:ext uri="{FF2B5EF4-FFF2-40B4-BE49-F238E27FC236}">
                      <a16:creationId xmlns:a16="http://schemas.microsoft.com/office/drawing/2014/main" id="{E54533EA-1AF4-FB8E-E539-EC84060155A0}"/>
                    </a:ext>
                  </a:extLst>
                </p:cNvPr>
                <p:cNvSpPr/>
                <p:nvPr/>
              </p:nvSpPr>
              <p:spPr>
                <a:xfrm>
                  <a:off x="9774203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0" name="Freeform 439">
                  <a:extLst>
                    <a:ext uri="{FF2B5EF4-FFF2-40B4-BE49-F238E27FC236}">
                      <a16:creationId xmlns:a16="http://schemas.microsoft.com/office/drawing/2014/main" id="{AC2C49DB-69AE-1531-AA40-34F29E0A4108}"/>
                    </a:ext>
                  </a:extLst>
                </p:cNvPr>
                <p:cNvSpPr/>
                <p:nvPr/>
              </p:nvSpPr>
              <p:spPr>
                <a:xfrm>
                  <a:off x="9776441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41" name="Freeform 440">
                  <a:extLst>
                    <a:ext uri="{FF2B5EF4-FFF2-40B4-BE49-F238E27FC236}">
                      <a16:creationId xmlns:a16="http://schemas.microsoft.com/office/drawing/2014/main" id="{99EA5E63-02F0-7ABD-29D2-0533756139D5}"/>
                    </a:ext>
                  </a:extLst>
                </p:cNvPr>
                <p:cNvSpPr/>
                <p:nvPr/>
              </p:nvSpPr>
              <p:spPr>
                <a:xfrm>
                  <a:off x="9778680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1" name="Graphic 1298">
              <a:extLst>
                <a:ext uri="{FF2B5EF4-FFF2-40B4-BE49-F238E27FC236}">
                  <a16:creationId xmlns:a16="http://schemas.microsoft.com/office/drawing/2014/main" id="{1C4A22E5-9B22-A946-A91D-5D694D967CEC}"/>
                </a:ext>
              </a:extLst>
            </p:cNvPr>
            <p:cNvGrpSpPr/>
            <p:nvPr/>
          </p:nvGrpSpPr>
          <p:grpSpPr>
            <a:xfrm>
              <a:off x="9715634" y="1306896"/>
              <a:ext cx="42277" cy="1196384"/>
              <a:chOff x="9715634" y="1306896"/>
              <a:chExt cx="42277" cy="1196384"/>
            </a:xfrm>
            <a:grpFill/>
          </p:grpSpPr>
          <p:grpSp>
            <p:nvGrpSpPr>
              <p:cNvPr id="417" name="Graphic 1298">
                <a:extLst>
                  <a:ext uri="{FF2B5EF4-FFF2-40B4-BE49-F238E27FC236}">
                    <a16:creationId xmlns:a16="http://schemas.microsoft.com/office/drawing/2014/main" id="{58870461-2238-7FF8-D935-144B0C3FE301}"/>
                  </a:ext>
                </a:extLst>
              </p:cNvPr>
              <p:cNvGrpSpPr/>
              <p:nvPr/>
            </p:nvGrpSpPr>
            <p:grpSpPr>
              <a:xfrm>
                <a:off x="9715634" y="1910239"/>
                <a:ext cx="42277" cy="593041"/>
                <a:chOff x="9715634" y="1910239"/>
                <a:chExt cx="42277" cy="593041"/>
              </a:xfrm>
              <a:grpFill/>
            </p:grpSpPr>
            <p:sp>
              <p:nvSpPr>
                <p:cNvPr id="426" name="Freeform 425">
                  <a:extLst>
                    <a:ext uri="{FF2B5EF4-FFF2-40B4-BE49-F238E27FC236}">
                      <a16:creationId xmlns:a16="http://schemas.microsoft.com/office/drawing/2014/main" id="{186F29B5-F8D7-5666-858F-5C909744DFA2}"/>
                    </a:ext>
                  </a:extLst>
                </p:cNvPr>
                <p:cNvSpPr/>
                <p:nvPr/>
              </p:nvSpPr>
              <p:spPr>
                <a:xfrm>
                  <a:off x="9715634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7" name="Freeform 426">
                  <a:extLst>
                    <a:ext uri="{FF2B5EF4-FFF2-40B4-BE49-F238E27FC236}">
                      <a16:creationId xmlns:a16="http://schemas.microsoft.com/office/drawing/2014/main" id="{5C4B66AB-84DE-B40B-EC8A-2CBB576380E3}"/>
                    </a:ext>
                  </a:extLst>
                </p:cNvPr>
                <p:cNvSpPr/>
                <p:nvPr/>
              </p:nvSpPr>
              <p:spPr>
                <a:xfrm>
                  <a:off x="9717873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8" name="Freeform 427">
                  <a:extLst>
                    <a:ext uri="{FF2B5EF4-FFF2-40B4-BE49-F238E27FC236}">
                      <a16:creationId xmlns:a16="http://schemas.microsoft.com/office/drawing/2014/main" id="{6EA132C9-2F8F-F9AA-10F9-940DD8279991}"/>
                    </a:ext>
                  </a:extLst>
                </p:cNvPr>
                <p:cNvSpPr/>
                <p:nvPr/>
              </p:nvSpPr>
              <p:spPr>
                <a:xfrm>
                  <a:off x="9720112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9" name="Freeform 428">
                  <a:extLst>
                    <a:ext uri="{FF2B5EF4-FFF2-40B4-BE49-F238E27FC236}">
                      <a16:creationId xmlns:a16="http://schemas.microsoft.com/office/drawing/2014/main" id="{996338BC-22E2-139C-5797-1CA3B58279C9}"/>
                    </a:ext>
                  </a:extLst>
                </p:cNvPr>
                <p:cNvSpPr/>
                <p:nvPr/>
              </p:nvSpPr>
              <p:spPr>
                <a:xfrm>
                  <a:off x="9722350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0" name="Freeform 429">
                  <a:extLst>
                    <a:ext uri="{FF2B5EF4-FFF2-40B4-BE49-F238E27FC236}">
                      <a16:creationId xmlns:a16="http://schemas.microsoft.com/office/drawing/2014/main" id="{A95D4ED9-A515-F178-042A-2F83241B9970}"/>
                    </a:ext>
                  </a:extLst>
                </p:cNvPr>
                <p:cNvSpPr/>
                <p:nvPr/>
              </p:nvSpPr>
              <p:spPr>
                <a:xfrm>
                  <a:off x="9724600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1" name="Freeform 430">
                  <a:extLst>
                    <a:ext uri="{FF2B5EF4-FFF2-40B4-BE49-F238E27FC236}">
                      <a16:creationId xmlns:a16="http://schemas.microsoft.com/office/drawing/2014/main" id="{E1E43D6E-42A0-5E33-450A-5C0C1C34B311}"/>
                    </a:ext>
                  </a:extLst>
                </p:cNvPr>
                <p:cNvSpPr/>
                <p:nvPr/>
              </p:nvSpPr>
              <p:spPr>
                <a:xfrm>
                  <a:off x="9726838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32" name="Freeform 431">
                  <a:extLst>
                    <a:ext uri="{FF2B5EF4-FFF2-40B4-BE49-F238E27FC236}">
                      <a16:creationId xmlns:a16="http://schemas.microsoft.com/office/drawing/2014/main" id="{551DD94E-32B8-8799-D08F-0601A5CF18B6}"/>
                    </a:ext>
                  </a:extLst>
                </p:cNvPr>
                <p:cNvSpPr/>
                <p:nvPr/>
              </p:nvSpPr>
              <p:spPr>
                <a:xfrm>
                  <a:off x="9729077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18" name="Graphic 1298">
                <a:extLst>
                  <a:ext uri="{FF2B5EF4-FFF2-40B4-BE49-F238E27FC236}">
                    <a16:creationId xmlns:a16="http://schemas.microsoft.com/office/drawing/2014/main" id="{F89AD9DB-C204-4A2F-1FCE-38CD5E0C75CF}"/>
                  </a:ext>
                </a:extLst>
              </p:cNvPr>
              <p:cNvGrpSpPr/>
              <p:nvPr/>
            </p:nvGrpSpPr>
            <p:grpSpPr>
              <a:xfrm>
                <a:off x="9715634" y="1306896"/>
                <a:ext cx="42277" cy="593041"/>
                <a:chOff x="9715634" y="1306896"/>
                <a:chExt cx="42277" cy="593041"/>
              </a:xfrm>
              <a:grpFill/>
            </p:grpSpPr>
            <p:sp>
              <p:nvSpPr>
                <p:cNvPr id="419" name="Freeform 418">
                  <a:extLst>
                    <a:ext uri="{FF2B5EF4-FFF2-40B4-BE49-F238E27FC236}">
                      <a16:creationId xmlns:a16="http://schemas.microsoft.com/office/drawing/2014/main" id="{672C9517-53AE-EA24-2880-89DA1AE45FBC}"/>
                    </a:ext>
                  </a:extLst>
                </p:cNvPr>
                <p:cNvSpPr/>
                <p:nvPr/>
              </p:nvSpPr>
              <p:spPr>
                <a:xfrm>
                  <a:off x="9715634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0" name="Freeform 419">
                  <a:extLst>
                    <a:ext uri="{FF2B5EF4-FFF2-40B4-BE49-F238E27FC236}">
                      <a16:creationId xmlns:a16="http://schemas.microsoft.com/office/drawing/2014/main" id="{BF15CB4A-AB4D-CCFF-AEF9-7CFD71409A0A}"/>
                    </a:ext>
                  </a:extLst>
                </p:cNvPr>
                <p:cNvSpPr/>
                <p:nvPr/>
              </p:nvSpPr>
              <p:spPr>
                <a:xfrm>
                  <a:off x="9717873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1" name="Freeform 420">
                  <a:extLst>
                    <a:ext uri="{FF2B5EF4-FFF2-40B4-BE49-F238E27FC236}">
                      <a16:creationId xmlns:a16="http://schemas.microsoft.com/office/drawing/2014/main" id="{3391F838-B3AA-219C-FB1D-29CD24C4FEE2}"/>
                    </a:ext>
                  </a:extLst>
                </p:cNvPr>
                <p:cNvSpPr/>
                <p:nvPr/>
              </p:nvSpPr>
              <p:spPr>
                <a:xfrm>
                  <a:off x="9720112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2" name="Freeform 421">
                  <a:extLst>
                    <a:ext uri="{FF2B5EF4-FFF2-40B4-BE49-F238E27FC236}">
                      <a16:creationId xmlns:a16="http://schemas.microsoft.com/office/drawing/2014/main" id="{2508AC3E-29A5-EC6D-148B-31D4C25F0FEB}"/>
                    </a:ext>
                  </a:extLst>
                </p:cNvPr>
                <p:cNvSpPr/>
                <p:nvPr/>
              </p:nvSpPr>
              <p:spPr>
                <a:xfrm>
                  <a:off x="9722350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3" name="Freeform 422">
                  <a:extLst>
                    <a:ext uri="{FF2B5EF4-FFF2-40B4-BE49-F238E27FC236}">
                      <a16:creationId xmlns:a16="http://schemas.microsoft.com/office/drawing/2014/main" id="{18CA3BFF-2C33-3202-E7AC-03295E85B204}"/>
                    </a:ext>
                  </a:extLst>
                </p:cNvPr>
                <p:cNvSpPr/>
                <p:nvPr/>
              </p:nvSpPr>
              <p:spPr>
                <a:xfrm>
                  <a:off x="9724600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4" name="Freeform 423">
                  <a:extLst>
                    <a:ext uri="{FF2B5EF4-FFF2-40B4-BE49-F238E27FC236}">
                      <a16:creationId xmlns:a16="http://schemas.microsoft.com/office/drawing/2014/main" id="{CD675057-5143-86ED-C599-09E16CA42B3C}"/>
                    </a:ext>
                  </a:extLst>
                </p:cNvPr>
                <p:cNvSpPr/>
                <p:nvPr/>
              </p:nvSpPr>
              <p:spPr>
                <a:xfrm>
                  <a:off x="9726838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25" name="Freeform 424">
                  <a:extLst>
                    <a:ext uri="{FF2B5EF4-FFF2-40B4-BE49-F238E27FC236}">
                      <a16:creationId xmlns:a16="http://schemas.microsoft.com/office/drawing/2014/main" id="{FEBAEE84-6EA7-CEE4-8B98-9E6B2F9A29FF}"/>
                    </a:ext>
                  </a:extLst>
                </p:cNvPr>
                <p:cNvSpPr/>
                <p:nvPr/>
              </p:nvSpPr>
              <p:spPr>
                <a:xfrm>
                  <a:off x="9729077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2" name="Graphic 1298">
              <a:extLst>
                <a:ext uri="{FF2B5EF4-FFF2-40B4-BE49-F238E27FC236}">
                  <a16:creationId xmlns:a16="http://schemas.microsoft.com/office/drawing/2014/main" id="{731F5E05-4C5C-BB35-40C6-137F0F5589CC}"/>
                </a:ext>
              </a:extLst>
            </p:cNvPr>
            <p:cNvGrpSpPr/>
            <p:nvPr/>
          </p:nvGrpSpPr>
          <p:grpSpPr>
            <a:xfrm>
              <a:off x="9864432" y="1306896"/>
              <a:ext cx="42277" cy="1196384"/>
              <a:chOff x="9864432" y="1306896"/>
              <a:chExt cx="42277" cy="1196384"/>
            </a:xfrm>
            <a:grpFill/>
          </p:grpSpPr>
          <p:grpSp>
            <p:nvGrpSpPr>
              <p:cNvPr id="401" name="Graphic 1298">
                <a:extLst>
                  <a:ext uri="{FF2B5EF4-FFF2-40B4-BE49-F238E27FC236}">
                    <a16:creationId xmlns:a16="http://schemas.microsoft.com/office/drawing/2014/main" id="{3B74CBD9-7A3E-2D44-D220-0865DD3EF783}"/>
                  </a:ext>
                </a:extLst>
              </p:cNvPr>
              <p:cNvGrpSpPr/>
              <p:nvPr/>
            </p:nvGrpSpPr>
            <p:grpSpPr>
              <a:xfrm>
                <a:off x="9864432" y="1910239"/>
                <a:ext cx="42277" cy="593041"/>
                <a:chOff x="9864432" y="1910239"/>
                <a:chExt cx="42277" cy="593041"/>
              </a:xfrm>
              <a:grpFill/>
            </p:grpSpPr>
            <p:sp>
              <p:nvSpPr>
                <p:cNvPr id="410" name="Freeform 409">
                  <a:extLst>
                    <a:ext uri="{FF2B5EF4-FFF2-40B4-BE49-F238E27FC236}">
                      <a16:creationId xmlns:a16="http://schemas.microsoft.com/office/drawing/2014/main" id="{12315263-5EE8-6D92-B9DB-A29738B6114A}"/>
                    </a:ext>
                  </a:extLst>
                </p:cNvPr>
                <p:cNvSpPr/>
                <p:nvPr/>
              </p:nvSpPr>
              <p:spPr>
                <a:xfrm>
                  <a:off x="9864432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1" name="Freeform 410">
                  <a:extLst>
                    <a:ext uri="{FF2B5EF4-FFF2-40B4-BE49-F238E27FC236}">
                      <a16:creationId xmlns:a16="http://schemas.microsoft.com/office/drawing/2014/main" id="{D1CCF38A-75E8-A470-7EC7-374F5BFCAF07}"/>
                    </a:ext>
                  </a:extLst>
                </p:cNvPr>
                <p:cNvSpPr/>
                <p:nvPr/>
              </p:nvSpPr>
              <p:spPr>
                <a:xfrm>
                  <a:off x="9866671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2" name="Freeform 411">
                  <a:extLst>
                    <a:ext uri="{FF2B5EF4-FFF2-40B4-BE49-F238E27FC236}">
                      <a16:creationId xmlns:a16="http://schemas.microsoft.com/office/drawing/2014/main" id="{BC3477D3-5432-3E4F-FD84-6FA702596488}"/>
                    </a:ext>
                  </a:extLst>
                </p:cNvPr>
                <p:cNvSpPr/>
                <p:nvPr/>
              </p:nvSpPr>
              <p:spPr>
                <a:xfrm>
                  <a:off x="9868921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2 w 33301"/>
                    <a:gd name="connsiteY1" fmla="*/ 0 h 61937"/>
                    <a:gd name="connsiteX2" fmla="*/ 33302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2" y="0"/>
                      </a:lnTo>
                      <a:lnTo>
                        <a:pt x="3330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3" name="Freeform 412">
                  <a:extLst>
                    <a:ext uri="{FF2B5EF4-FFF2-40B4-BE49-F238E27FC236}">
                      <a16:creationId xmlns:a16="http://schemas.microsoft.com/office/drawing/2014/main" id="{11EDE0E7-B55E-58C8-2A40-70D7C3E4ADDA}"/>
                    </a:ext>
                  </a:extLst>
                </p:cNvPr>
                <p:cNvSpPr/>
                <p:nvPr/>
              </p:nvSpPr>
              <p:spPr>
                <a:xfrm>
                  <a:off x="9871159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4" name="Freeform 413">
                  <a:extLst>
                    <a:ext uri="{FF2B5EF4-FFF2-40B4-BE49-F238E27FC236}">
                      <a16:creationId xmlns:a16="http://schemas.microsoft.com/office/drawing/2014/main" id="{0B1B348E-2293-CD50-307A-A09E4B8124F0}"/>
                    </a:ext>
                  </a:extLst>
                </p:cNvPr>
                <p:cNvSpPr/>
                <p:nvPr/>
              </p:nvSpPr>
              <p:spPr>
                <a:xfrm>
                  <a:off x="9873398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5" name="Freeform 414">
                  <a:extLst>
                    <a:ext uri="{FF2B5EF4-FFF2-40B4-BE49-F238E27FC236}">
                      <a16:creationId xmlns:a16="http://schemas.microsoft.com/office/drawing/2014/main" id="{483BB441-B264-618F-5C4C-4DFCB023ECC0}"/>
                    </a:ext>
                  </a:extLst>
                </p:cNvPr>
                <p:cNvSpPr/>
                <p:nvPr/>
              </p:nvSpPr>
              <p:spPr>
                <a:xfrm>
                  <a:off x="9875647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16" name="Freeform 415">
                  <a:extLst>
                    <a:ext uri="{FF2B5EF4-FFF2-40B4-BE49-F238E27FC236}">
                      <a16:creationId xmlns:a16="http://schemas.microsoft.com/office/drawing/2014/main" id="{30DEE7AF-9599-6825-887F-0B97D97CF5F3}"/>
                    </a:ext>
                  </a:extLst>
                </p:cNvPr>
                <p:cNvSpPr/>
                <p:nvPr/>
              </p:nvSpPr>
              <p:spPr>
                <a:xfrm>
                  <a:off x="9877886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02" name="Graphic 1298">
                <a:extLst>
                  <a:ext uri="{FF2B5EF4-FFF2-40B4-BE49-F238E27FC236}">
                    <a16:creationId xmlns:a16="http://schemas.microsoft.com/office/drawing/2014/main" id="{B422B470-28E2-6025-29AF-7F8CD4A448B4}"/>
                  </a:ext>
                </a:extLst>
              </p:cNvPr>
              <p:cNvGrpSpPr/>
              <p:nvPr/>
            </p:nvGrpSpPr>
            <p:grpSpPr>
              <a:xfrm>
                <a:off x="9864432" y="1306896"/>
                <a:ext cx="42277" cy="593041"/>
                <a:chOff x="9864432" y="1306896"/>
                <a:chExt cx="42277" cy="593041"/>
              </a:xfrm>
              <a:grpFill/>
            </p:grpSpPr>
            <p:sp>
              <p:nvSpPr>
                <p:cNvPr id="403" name="Freeform 402">
                  <a:extLst>
                    <a:ext uri="{FF2B5EF4-FFF2-40B4-BE49-F238E27FC236}">
                      <a16:creationId xmlns:a16="http://schemas.microsoft.com/office/drawing/2014/main" id="{38B46439-48BC-7333-53AF-C994574F5570}"/>
                    </a:ext>
                  </a:extLst>
                </p:cNvPr>
                <p:cNvSpPr/>
                <p:nvPr/>
              </p:nvSpPr>
              <p:spPr>
                <a:xfrm>
                  <a:off x="9864432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4" name="Freeform 403">
                  <a:extLst>
                    <a:ext uri="{FF2B5EF4-FFF2-40B4-BE49-F238E27FC236}">
                      <a16:creationId xmlns:a16="http://schemas.microsoft.com/office/drawing/2014/main" id="{9BDB4956-DF38-2691-37A2-C5D8188EE0B9}"/>
                    </a:ext>
                  </a:extLst>
                </p:cNvPr>
                <p:cNvSpPr/>
                <p:nvPr/>
              </p:nvSpPr>
              <p:spPr>
                <a:xfrm>
                  <a:off x="9866671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5" name="Freeform 404">
                  <a:extLst>
                    <a:ext uri="{FF2B5EF4-FFF2-40B4-BE49-F238E27FC236}">
                      <a16:creationId xmlns:a16="http://schemas.microsoft.com/office/drawing/2014/main" id="{FFE59D5D-86E0-213A-2255-CB696830BE3E}"/>
                    </a:ext>
                  </a:extLst>
                </p:cNvPr>
                <p:cNvSpPr/>
                <p:nvPr/>
              </p:nvSpPr>
              <p:spPr>
                <a:xfrm>
                  <a:off x="9868921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2 w 33301"/>
                    <a:gd name="connsiteY1" fmla="*/ 0 h 61937"/>
                    <a:gd name="connsiteX2" fmla="*/ 33302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2" y="0"/>
                      </a:lnTo>
                      <a:lnTo>
                        <a:pt x="3330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6" name="Freeform 405">
                  <a:extLst>
                    <a:ext uri="{FF2B5EF4-FFF2-40B4-BE49-F238E27FC236}">
                      <a16:creationId xmlns:a16="http://schemas.microsoft.com/office/drawing/2014/main" id="{D13D7D6E-FE8F-C559-8A3B-3D7491C904A9}"/>
                    </a:ext>
                  </a:extLst>
                </p:cNvPr>
                <p:cNvSpPr/>
                <p:nvPr/>
              </p:nvSpPr>
              <p:spPr>
                <a:xfrm>
                  <a:off x="9871159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7" name="Freeform 406">
                  <a:extLst>
                    <a:ext uri="{FF2B5EF4-FFF2-40B4-BE49-F238E27FC236}">
                      <a16:creationId xmlns:a16="http://schemas.microsoft.com/office/drawing/2014/main" id="{D15C975D-D0D1-E8E3-482C-680701AA3368}"/>
                    </a:ext>
                  </a:extLst>
                </p:cNvPr>
                <p:cNvSpPr/>
                <p:nvPr/>
              </p:nvSpPr>
              <p:spPr>
                <a:xfrm>
                  <a:off x="9873398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8" name="Freeform 407">
                  <a:extLst>
                    <a:ext uri="{FF2B5EF4-FFF2-40B4-BE49-F238E27FC236}">
                      <a16:creationId xmlns:a16="http://schemas.microsoft.com/office/drawing/2014/main" id="{6E870CC4-6378-A082-7877-E985765CFC1F}"/>
                    </a:ext>
                  </a:extLst>
                </p:cNvPr>
                <p:cNvSpPr/>
                <p:nvPr/>
              </p:nvSpPr>
              <p:spPr>
                <a:xfrm>
                  <a:off x="9875647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9" name="Freeform 408">
                  <a:extLst>
                    <a:ext uri="{FF2B5EF4-FFF2-40B4-BE49-F238E27FC236}">
                      <a16:creationId xmlns:a16="http://schemas.microsoft.com/office/drawing/2014/main" id="{69F9121A-27A5-6124-8670-F592665C3D2D}"/>
                    </a:ext>
                  </a:extLst>
                </p:cNvPr>
                <p:cNvSpPr/>
                <p:nvPr/>
              </p:nvSpPr>
              <p:spPr>
                <a:xfrm>
                  <a:off x="9877886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3" name="Graphic 1298">
              <a:extLst>
                <a:ext uri="{FF2B5EF4-FFF2-40B4-BE49-F238E27FC236}">
                  <a16:creationId xmlns:a16="http://schemas.microsoft.com/office/drawing/2014/main" id="{50A88135-91B4-0525-B329-C7ECBC480DBB}"/>
                </a:ext>
              </a:extLst>
            </p:cNvPr>
            <p:cNvGrpSpPr/>
            <p:nvPr/>
          </p:nvGrpSpPr>
          <p:grpSpPr>
            <a:xfrm>
              <a:off x="9418027" y="1392652"/>
              <a:ext cx="42277" cy="1024871"/>
              <a:chOff x="9418027" y="1392652"/>
              <a:chExt cx="42277" cy="1024871"/>
            </a:xfrm>
            <a:grpFill/>
          </p:grpSpPr>
          <p:grpSp>
            <p:nvGrpSpPr>
              <p:cNvPr id="387" name="Graphic 1298">
                <a:extLst>
                  <a:ext uri="{FF2B5EF4-FFF2-40B4-BE49-F238E27FC236}">
                    <a16:creationId xmlns:a16="http://schemas.microsoft.com/office/drawing/2014/main" id="{DDAD28F8-B9AF-FF19-6225-7DD838B59534}"/>
                  </a:ext>
                </a:extLst>
              </p:cNvPr>
              <p:cNvGrpSpPr/>
              <p:nvPr/>
            </p:nvGrpSpPr>
            <p:grpSpPr>
              <a:xfrm>
                <a:off x="9418027" y="1910239"/>
                <a:ext cx="42277" cy="507284"/>
                <a:chOff x="9418027" y="1910239"/>
                <a:chExt cx="42277" cy="507284"/>
              </a:xfrm>
              <a:grpFill/>
            </p:grpSpPr>
            <p:sp>
              <p:nvSpPr>
                <p:cNvPr id="395" name="Freeform 394">
                  <a:extLst>
                    <a:ext uri="{FF2B5EF4-FFF2-40B4-BE49-F238E27FC236}">
                      <a16:creationId xmlns:a16="http://schemas.microsoft.com/office/drawing/2014/main" id="{761E9EAF-C63F-2944-9BA8-9A4ACFE71854}"/>
                    </a:ext>
                  </a:extLst>
                </p:cNvPr>
                <p:cNvSpPr/>
                <p:nvPr/>
              </p:nvSpPr>
              <p:spPr>
                <a:xfrm>
                  <a:off x="9418027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6" name="Freeform 395">
                  <a:extLst>
                    <a:ext uri="{FF2B5EF4-FFF2-40B4-BE49-F238E27FC236}">
                      <a16:creationId xmlns:a16="http://schemas.microsoft.com/office/drawing/2014/main" id="{9B70DE01-80EE-A185-537D-B349995ECEF6}"/>
                    </a:ext>
                  </a:extLst>
                </p:cNvPr>
                <p:cNvSpPr/>
                <p:nvPr/>
              </p:nvSpPr>
              <p:spPr>
                <a:xfrm>
                  <a:off x="9420720" y="2005989"/>
                  <a:ext cx="36891" cy="68592"/>
                </a:xfrm>
                <a:custGeom>
                  <a:avLst/>
                  <a:gdLst>
                    <a:gd name="connsiteX0" fmla="*/ 0 w 36891"/>
                    <a:gd name="connsiteY0" fmla="*/ 0 h 68592"/>
                    <a:gd name="connsiteX1" fmla="*/ 36892 w 36891"/>
                    <a:gd name="connsiteY1" fmla="*/ 0 h 68592"/>
                    <a:gd name="connsiteX2" fmla="*/ 36892 w 36891"/>
                    <a:gd name="connsiteY2" fmla="*/ 68593 h 68592"/>
                    <a:gd name="connsiteX3" fmla="*/ 0 w 36891"/>
                    <a:gd name="connsiteY3" fmla="*/ 68593 h 68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891" h="68592">
                      <a:moveTo>
                        <a:pt x="0" y="0"/>
                      </a:moveTo>
                      <a:lnTo>
                        <a:pt x="36892" y="0"/>
                      </a:lnTo>
                      <a:lnTo>
                        <a:pt x="36892" y="68593"/>
                      </a:lnTo>
                      <a:lnTo>
                        <a:pt x="0" y="68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7" name="Freeform 396">
                  <a:extLst>
                    <a:ext uri="{FF2B5EF4-FFF2-40B4-BE49-F238E27FC236}">
                      <a16:creationId xmlns:a16="http://schemas.microsoft.com/office/drawing/2014/main" id="{1E3E228F-CA81-7A53-B846-2580A9B04208}"/>
                    </a:ext>
                  </a:extLst>
                </p:cNvPr>
                <p:cNvSpPr/>
                <p:nvPr/>
              </p:nvSpPr>
              <p:spPr>
                <a:xfrm>
                  <a:off x="9423402" y="2101738"/>
                  <a:ext cx="31517" cy="58599"/>
                </a:xfrm>
                <a:custGeom>
                  <a:avLst/>
                  <a:gdLst>
                    <a:gd name="connsiteX0" fmla="*/ 0 w 31517"/>
                    <a:gd name="connsiteY0" fmla="*/ 0 h 58599"/>
                    <a:gd name="connsiteX1" fmla="*/ 31517 w 31517"/>
                    <a:gd name="connsiteY1" fmla="*/ 0 h 58599"/>
                    <a:gd name="connsiteX2" fmla="*/ 31517 w 31517"/>
                    <a:gd name="connsiteY2" fmla="*/ 58599 h 58599"/>
                    <a:gd name="connsiteX3" fmla="*/ 0 w 31517"/>
                    <a:gd name="connsiteY3" fmla="*/ 58599 h 585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517" h="58599">
                      <a:moveTo>
                        <a:pt x="0" y="0"/>
                      </a:moveTo>
                      <a:lnTo>
                        <a:pt x="31517" y="0"/>
                      </a:lnTo>
                      <a:lnTo>
                        <a:pt x="31517" y="58599"/>
                      </a:lnTo>
                      <a:lnTo>
                        <a:pt x="0" y="5859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8" name="Freeform 397">
                  <a:extLst>
                    <a:ext uri="{FF2B5EF4-FFF2-40B4-BE49-F238E27FC236}">
                      <a16:creationId xmlns:a16="http://schemas.microsoft.com/office/drawing/2014/main" id="{4F20C4A1-2580-0A6D-3ABC-255B57EEBFF9}"/>
                    </a:ext>
                  </a:extLst>
                </p:cNvPr>
                <p:cNvSpPr/>
                <p:nvPr/>
              </p:nvSpPr>
              <p:spPr>
                <a:xfrm>
                  <a:off x="9426095" y="2197467"/>
                  <a:ext cx="26131" cy="48585"/>
                </a:xfrm>
                <a:custGeom>
                  <a:avLst/>
                  <a:gdLst>
                    <a:gd name="connsiteX0" fmla="*/ 0 w 26131"/>
                    <a:gd name="connsiteY0" fmla="*/ 0 h 48585"/>
                    <a:gd name="connsiteX1" fmla="*/ 26131 w 26131"/>
                    <a:gd name="connsiteY1" fmla="*/ 0 h 48585"/>
                    <a:gd name="connsiteX2" fmla="*/ 26131 w 26131"/>
                    <a:gd name="connsiteY2" fmla="*/ 48586 h 48585"/>
                    <a:gd name="connsiteX3" fmla="*/ 0 w 26131"/>
                    <a:gd name="connsiteY3" fmla="*/ 48586 h 485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131" h="48585">
                      <a:moveTo>
                        <a:pt x="0" y="0"/>
                      </a:moveTo>
                      <a:lnTo>
                        <a:pt x="26131" y="0"/>
                      </a:lnTo>
                      <a:lnTo>
                        <a:pt x="26131" y="48586"/>
                      </a:lnTo>
                      <a:lnTo>
                        <a:pt x="0" y="485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9" name="Freeform 398">
                  <a:extLst>
                    <a:ext uri="{FF2B5EF4-FFF2-40B4-BE49-F238E27FC236}">
                      <a16:creationId xmlns:a16="http://schemas.microsoft.com/office/drawing/2014/main" id="{2EC2F77E-FE67-CD73-216C-23FB011FACE8}"/>
                    </a:ext>
                  </a:extLst>
                </p:cNvPr>
                <p:cNvSpPr/>
                <p:nvPr/>
              </p:nvSpPr>
              <p:spPr>
                <a:xfrm>
                  <a:off x="9428788" y="2293217"/>
                  <a:ext cx="20756" cy="38592"/>
                </a:xfrm>
                <a:custGeom>
                  <a:avLst/>
                  <a:gdLst>
                    <a:gd name="connsiteX0" fmla="*/ 0 w 20756"/>
                    <a:gd name="connsiteY0" fmla="*/ 0 h 38592"/>
                    <a:gd name="connsiteX1" fmla="*/ 20757 w 20756"/>
                    <a:gd name="connsiteY1" fmla="*/ 0 h 38592"/>
                    <a:gd name="connsiteX2" fmla="*/ 20757 w 20756"/>
                    <a:gd name="connsiteY2" fmla="*/ 38592 h 38592"/>
                    <a:gd name="connsiteX3" fmla="*/ 0 w 20756"/>
                    <a:gd name="connsiteY3" fmla="*/ 38592 h 38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756" h="38592">
                      <a:moveTo>
                        <a:pt x="0" y="0"/>
                      </a:moveTo>
                      <a:lnTo>
                        <a:pt x="20757" y="0"/>
                      </a:lnTo>
                      <a:lnTo>
                        <a:pt x="20757" y="38592"/>
                      </a:lnTo>
                      <a:lnTo>
                        <a:pt x="0" y="38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400" name="Freeform 399">
                  <a:extLst>
                    <a:ext uri="{FF2B5EF4-FFF2-40B4-BE49-F238E27FC236}">
                      <a16:creationId xmlns:a16="http://schemas.microsoft.com/office/drawing/2014/main" id="{43A44FB6-ABCA-B777-9AB4-B65684DD1242}"/>
                    </a:ext>
                  </a:extLst>
                </p:cNvPr>
                <p:cNvSpPr/>
                <p:nvPr/>
              </p:nvSpPr>
              <p:spPr>
                <a:xfrm>
                  <a:off x="9431481" y="238894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88" name="Graphic 1298">
                <a:extLst>
                  <a:ext uri="{FF2B5EF4-FFF2-40B4-BE49-F238E27FC236}">
                    <a16:creationId xmlns:a16="http://schemas.microsoft.com/office/drawing/2014/main" id="{0AD89338-7451-9D3C-21D9-83D3F777EA17}"/>
                  </a:ext>
                </a:extLst>
              </p:cNvPr>
              <p:cNvGrpSpPr/>
              <p:nvPr/>
            </p:nvGrpSpPr>
            <p:grpSpPr>
              <a:xfrm>
                <a:off x="9418027" y="1392652"/>
                <a:ext cx="42277" cy="507284"/>
                <a:chOff x="9418027" y="1392652"/>
                <a:chExt cx="42277" cy="507284"/>
              </a:xfrm>
              <a:grpFill/>
            </p:grpSpPr>
            <p:sp>
              <p:nvSpPr>
                <p:cNvPr id="389" name="Freeform 388">
                  <a:extLst>
                    <a:ext uri="{FF2B5EF4-FFF2-40B4-BE49-F238E27FC236}">
                      <a16:creationId xmlns:a16="http://schemas.microsoft.com/office/drawing/2014/main" id="{74863A3C-23BB-3EDD-FAC6-CBFF4A73545C}"/>
                    </a:ext>
                  </a:extLst>
                </p:cNvPr>
                <p:cNvSpPr/>
                <p:nvPr/>
              </p:nvSpPr>
              <p:spPr>
                <a:xfrm>
                  <a:off x="9418027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0" name="Freeform 389">
                  <a:extLst>
                    <a:ext uri="{FF2B5EF4-FFF2-40B4-BE49-F238E27FC236}">
                      <a16:creationId xmlns:a16="http://schemas.microsoft.com/office/drawing/2014/main" id="{0DED8E0A-87E3-2599-6C89-C11091B32A93}"/>
                    </a:ext>
                  </a:extLst>
                </p:cNvPr>
                <p:cNvSpPr/>
                <p:nvPr/>
              </p:nvSpPr>
              <p:spPr>
                <a:xfrm>
                  <a:off x="9420720" y="1735595"/>
                  <a:ext cx="36891" cy="68592"/>
                </a:xfrm>
                <a:custGeom>
                  <a:avLst/>
                  <a:gdLst>
                    <a:gd name="connsiteX0" fmla="*/ 0 w 36891"/>
                    <a:gd name="connsiteY0" fmla="*/ 0 h 68592"/>
                    <a:gd name="connsiteX1" fmla="*/ 36892 w 36891"/>
                    <a:gd name="connsiteY1" fmla="*/ 0 h 68592"/>
                    <a:gd name="connsiteX2" fmla="*/ 36892 w 36891"/>
                    <a:gd name="connsiteY2" fmla="*/ 68593 h 68592"/>
                    <a:gd name="connsiteX3" fmla="*/ 0 w 36891"/>
                    <a:gd name="connsiteY3" fmla="*/ 68593 h 68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891" h="68592">
                      <a:moveTo>
                        <a:pt x="0" y="0"/>
                      </a:moveTo>
                      <a:lnTo>
                        <a:pt x="36892" y="0"/>
                      </a:lnTo>
                      <a:lnTo>
                        <a:pt x="36892" y="68593"/>
                      </a:lnTo>
                      <a:lnTo>
                        <a:pt x="0" y="68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1" name="Freeform 390">
                  <a:extLst>
                    <a:ext uri="{FF2B5EF4-FFF2-40B4-BE49-F238E27FC236}">
                      <a16:creationId xmlns:a16="http://schemas.microsoft.com/office/drawing/2014/main" id="{EEAD1919-BA19-EFCE-4AEB-4037DBD2B58E}"/>
                    </a:ext>
                  </a:extLst>
                </p:cNvPr>
                <p:cNvSpPr/>
                <p:nvPr/>
              </p:nvSpPr>
              <p:spPr>
                <a:xfrm>
                  <a:off x="9423402" y="1649859"/>
                  <a:ext cx="31517" cy="58599"/>
                </a:xfrm>
                <a:custGeom>
                  <a:avLst/>
                  <a:gdLst>
                    <a:gd name="connsiteX0" fmla="*/ 0 w 31517"/>
                    <a:gd name="connsiteY0" fmla="*/ 0 h 58599"/>
                    <a:gd name="connsiteX1" fmla="*/ 31517 w 31517"/>
                    <a:gd name="connsiteY1" fmla="*/ 0 h 58599"/>
                    <a:gd name="connsiteX2" fmla="*/ 31517 w 31517"/>
                    <a:gd name="connsiteY2" fmla="*/ 58600 h 58599"/>
                    <a:gd name="connsiteX3" fmla="*/ 0 w 31517"/>
                    <a:gd name="connsiteY3" fmla="*/ 58600 h 585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517" h="58599">
                      <a:moveTo>
                        <a:pt x="0" y="0"/>
                      </a:moveTo>
                      <a:lnTo>
                        <a:pt x="31517" y="0"/>
                      </a:lnTo>
                      <a:lnTo>
                        <a:pt x="31517" y="58600"/>
                      </a:lnTo>
                      <a:lnTo>
                        <a:pt x="0" y="586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2" name="Freeform 391">
                  <a:extLst>
                    <a:ext uri="{FF2B5EF4-FFF2-40B4-BE49-F238E27FC236}">
                      <a16:creationId xmlns:a16="http://schemas.microsoft.com/office/drawing/2014/main" id="{718DF5C4-AFC4-0092-0FDB-A620CF60CA27}"/>
                    </a:ext>
                  </a:extLst>
                </p:cNvPr>
                <p:cNvSpPr/>
                <p:nvPr/>
              </p:nvSpPr>
              <p:spPr>
                <a:xfrm>
                  <a:off x="9426095" y="1564124"/>
                  <a:ext cx="26131" cy="48585"/>
                </a:xfrm>
                <a:custGeom>
                  <a:avLst/>
                  <a:gdLst>
                    <a:gd name="connsiteX0" fmla="*/ 0 w 26131"/>
                    <a:gd name="connsiteY0" fmla="*/ 0 h 48585"/>
                    <a:gd name="connsiteX1" fmla="*/ 26131 w 26131"/>
                    <a:gd name="connsiteY1" fmla="*/ 0 h 48585"/>
                    <a:gd name="connsiteX2" fmla="*/ 26131 w 26131"/>
                    <a:gd name="connsiteY2" fmla="*/ 48586 h 48585"/>
                    <a:gd name="connsiteX3" fmla="*/ 0 w 26131"/>
                    <a:gd name="connsiteY3" fmla="*/ 48586 h 485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131" h="48585">
                      <a:moveTo>
                        <a:pt x="0" y="0"/>
                      </a:moveTo>
                      <a:lnTo>
                        <a:pt x="26131" y="0"/>
                      </a:lnTo>
                      <a:lnTo>
                        <a:pt x="26131" y="48586"/>
                      </a:lnTo>
                      <a:lnTo>
                        <a:pt x="0" y="485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3" name="Freeform 392">
                  <a:extLst>
                    <a:ext uri="{FF2B5EF4-FFF2-40B4-BE49-F238E27FC236}">
                      <a16:creationId xmlns:a16="http://schemas.microsoft.com/office/drawing/2014/main" id="{7C9245F1-0D4F-3E03-C258-4F9EEEC36478}"/>
                    </a:ext>
                  </a:extLst>
                </p:cNvPr>
                <p:cNvSpPr/>
                <p:nvPr/>
              </p:nvSpPr>
              <p:spPr>
                <a:xfrm>
                  <a:off x="9428788" y="1478388"/>
                  <a:ext cx="20756" cy="38592"/>
                </a:xfrm>
                <a:custGeom>
                  <a:avLst/>
                  <a:gdLst>
                    <a:gd name="connsiteX0" fmla="*/ 0 w 20756"/>
                    <a:gd name="connsiteY0" fmla="*/ 0 h 38592"/>
                    <a:gd name="connsiteX1" fmla="*/ 20757 w 20756"/>
                    <a:gd name="connsiteY1" fmla="*/ 0 h 38592"/>
                    <a:gd name="connsiteX2" fmla="*/ 20757 w 20756"/>
                    <a:gd name="connsiteY2" fmla="*/ 38592 h 38592"/>
                    <a:gd name="connsiteX3" fmla="*/ 0 w 20756"/>
                    <a:gd name="connsiteY3" fmla="*/ 38592 h 38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0756" h="38592">
                      <a:moveTo>
                        <a:pt x="0" y="0"/>
                      </a:moveTo>
                      <a:lnTo>
                        <a:pt x="20757" y="0"/>
                      </a:lnTo>
                      <a:lnTo>
                        <a:pt x="20757" y="38592"/>
                      </a:lnTo>
                      <a:lnTo>
                        <a:pt x="0" y="38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94" name="Freeform 393">
                  <a:extLst>
                    <a:ext uri="{FF2B5EF4-FFF2-40B4-BE49-F238E27FC236}">
                      <a16:creationId xmlns:a16="http://schemas.microsoft.com/office/drawing/2014/main" id="{18531C95-9ECD-556A-7549-0A2E62E22A42}"/>
                    </a:ext>
                  </a:extLst>
                </p:cNvPr>
                <p:cNvSpPr/>
                <p:nvPr/>
              </p:nvSpPr>
              <p:spPr>
                <a:xfrm>
                  <a:off x="9431481" y="139265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4" name="Graphic 1298">
              <a:extLst>
                <a:ext uri="{FF2B5EF4-FFF2-40B4-BE49-F238E27FC236}">
                  <a16:creationId xmlns:a16="http://schemas.microsoft.com/office/drawing/2014/main" id="{4E69CD71-5CA7-578D-511B-BED2AB8F1851}"/>
                </a:ext>
              </a:extLst>
            </p:cNvPr>
            <p:cNvGrpSpPr/>
            <p:nvPr/>
          </p:nvGrpSpPr>
          <p:grpSpPr>
            <a:xfrm>
              <a:off x="9666031" y="1478388"/>
              <a:ext cx="42277" cy="853400"/>
              <a:chOff x="9666031" y="1478388"/>
              <a:chExt cx="42277" cy="853400"/>
            </a:xfrm>
            <a:grpFill/>
          </p:grpSpPr>
          <p:grpSp>
            <p:nvGrpSpPr>
              <p:cNvPr id="375" name="Graphic 1298">
                <a:extLst>
                  <a:ext uri="{FF2B5EF4-FFF2-40B4-BE49-F238E27FC236}">
                    <a16:creationId xmlns:a16="http://schemas.microsoft.com/office/drawing/2014/main" id="{81C46F9D-59B8-C106-384F-3DFD43F09848}"/>
                  </a:ext>
                </a:extLst>
              </p:cNvPr>
              <p:cNvGrpSpPr/>
              <p:nvPr/>
            </p:nvGrpSpPr>
            <p:grpSpPr>
              <a:xfrm>
                <a:off x="9666031" y="1910239"/>
                <a:ext cx="42277" cy="421549"/>
                <a:chOff x="9666031" y="1910239"/>
                <a:chExt cx="42277" cy="421549"/>
              </a:xfrm>
              <a:grpFill/>
            </p:grpSpPr>
            <p:sp>
              <p:nvSpPr>
                <p:cNvPr id="382" name="Freeform 381">
                  <a:extLst>
                    <a:ext uri="{FF2B5EF4-FFF2-40B4-BE49-F238E27FC236}">
                      <a16:creationId xmlns:a16="http://schemas.microsoft.com/office/drawing/2014/main" id="{CB1BC6FC-F99C-C4A0-B08C-0557FCF2A8FE}"/>
                    </a:ext>
                  </a:extLst>
                </p:cNvPr>
                <p:cNvSpPr/>
                <p:nvPr/>
              </p:nvSpPr>
              <p:spPr>
                <a:xfrm>
                  <a:off x="9666031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3" name="Freeform 382">
                  <a:extLst>
                    <a:ext uri="{FF2B5EF4-FFF2-40B4-BE49-F238E27FC236}">
                      <a16:creationId xmlns:a16="http://schemas.microsoft.com/office/drawing/2014/main" id="{66811D03-D276-D760-3A9A-39400D2EA6FC}"/>
                    </a:ext>
                  </a:extLst>
                </p:cNvPr>
                <p:cNvSpPr/>
                <p:nvPr/>
              </p:nvSpPr>
              <p:spPr>
                <a:xfrm>
                  <a:off x="9669389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4" name="Freeform 383">
                  <a:extLst>
                    <a:ext uri="{FF2B5EF4-FFF2-40B4-BE49-F238E27FC236}">
                      <a16:creationId xmlns:a16="http://schemas.microsoft.com/office/drawing/2014/main" id="{5B175BEE-3CB0-6E39-DD5E-960AB9D3436B}"/>
                    </a:ext>
                  </a:extLst>
                </p:cNvPr>
                <p:cNvSpPr/>
                <p:nvPr/>
              </p:nvSpPr>
              <p:spPr>
                <a:xfrm>
                  <a:off x="9672758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5" name="Freeform 384">
                  <a:extLst>
                    <a:ext uri="{FF2B5EF4-FFF2-40B4-BE49-F238E27FC236}">
                      <a16:creationId xmlns:a16="http://schemas.microsoft.com/office/drawing/2014/main" id="{07E592D8-E97E-E7A8-3A24-5686B555815D}"/>
                    </a:ext>
                  </a:extLst>
                </p:cNvPr>
                <p:cNvSpPr/>
                <p:nvPr/>
              </p:nvSpPr>
              <p:spPr>
                <a:xfrm>
                  <a:off x="9676116" y="2204967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6" name="Freeform 385">
                  <a:extLst>
                    <a:ext uri="{FF2B5EF4-FFF2-40B4-BE49-F238E27FC236}">
                      <a16:creationId xmlns:a16="http://schemas.microsoft.com/office/drawing/2014/main" id="{29EACA47-6A21-D5A0-64E6-9AA204AA9844}"/>
                    </a:ext>
                  </a:extLst>
                </p:cNvPr>
                <p:cNvSpPr/>
                <p:nvPr/>
              </p:nvSpPr>
              <p:spPr>
                <a:xfrm>
                  <a:off x="9679485" y="230321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76" name="Graphic 1298">
                <a:extLst>
                  <a:ext uri="{FF2B5EF4-FFF2-40B4-BE49-F238E27FC236}">
                    <a16:creationId xmlns:a16="http://schemas.microsoft.com/office/drawing/2014/main" id="{AACEAE68-A13B-EE83-BFED-AA790CA8D507}"/>
                  </a:ext>
                </a:extLst>
              </p:cNvPr>
              <p:cNvGrpSpPr/>
              <p:nvPr/>
            </p:nvGrpSpPr>
            <p:grpSpPr>
              <a:xfrm>
                <a:off x="9666031" y="1478388"/>
                <a:ext cx="42277" cy="421549"/>
                <a:chOff x="9666031" y="1478388"/>
                <a:chExt cx="42277" cy="421549"/>
              </a:xfrm>
              <a:grpFill/>
            </p:grpSpPr>
            <p:sp>
              <p:nvSpPr>
                <p:cNvPr id="377" name="Freeform 376">
                  <a:extLst>
                    <a:ext uri="{FF2B5EF4-FFF2-40B4-BE49-F238E27FC236}">
                      <a16:creationId xmlns:a16="http://schemas.microsoft.com/office/drawing/2014/main" id="{0E1E39EC-CFF2-6EB2-AF9E-33AEC5F0D68D}"/>
                    </a:ext>
                  </a:extLst>
                </p:cNvPr>
                <p:cNvSpPr/>
                <p:nvPr/>
              </p:nvSpPr>
              <p:spPr>
                <a:xfrm>
                  <a:off x="9666031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8" name="Freeform 377">
                  <a:extLst>
                    <a:ext uri="{FF2B5EF4-FFF2-40B4-BE49-F238E27FC236}">
                      <a16:creationId xmlns:a16="http://schemas.microsoft.com/office/drawing/2014/main" id="{6BE4F2CE-5BD3-A516-81CE-9170E3AB4FB6}"/>
                    </a:ext>
                  </a:extLst>
                </p:cNvPr>
                <p:cNvSpPr/>
                <p:nvPr/>
              </p:nvSpPr>
              <p:spPr>
                <a:xfrm>
                  <a:off x="9669389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9" name="Freeform 378">
                  <a:extLst>
                    <a:ext uri="{FF2B5EF4-FFF2-40B4-BE49-F238E27FC236}">
                      <a16:creationId xmlns:a16="http://schemas.microsoft.com/office/drawing/2014/main" id="{2B69D2E6-0B54-43C8-1321-4158A226CD51}"/>
                    </a:ext>
                  </a:extLst>
                </p:cNvPr>
                <p:cNvSpPr/>
                <p:nvPr/>
              </p:nvSpPr>
              <p:spPr>
                <a:xfrm>
                  <a:off x="9672758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0" name="Freeform 379">
                  <a:extLst>
                    <a:ext uri="{FF2B5EF4-FFF2-40B4-BE49-F238E27FC236}">
                      <a16:creationId xmlns:a16="http://schemas.microsoft.com/office/drawing/2014/main" id="{204E60B8-E56E-2A08-A82C-424D1B1E7971}"/>
                    </a:ext>
                  </a:extLst>
                </p:cNvPr>
                <p:cNvSpPr/>
                <p:nvPr/>
              </p:nvSpPr>
              <p:spPr>
                <a:xfrm>
                  <a:off x="9676116" y="1564124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5 h 41085"/>
                    <a:gd name="connsiteX3" fmla="*/ 0 w 22097"/>
                    <a:gd name="connsiteY3" fmla="*/ 41085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5"/>
                      </a:lnTo>
                      <a:lnTo>
                        <a:pt x="0" y="41085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81" name="Freeform 380">
                  <a:extLst>
                    <a:ext uri="{FF2B5EF4-FFF2-40B4-BE49-F238E27FC236}">
                      <a16:creationId xmlns:a16="http://schemas.microsoft.com/office/drawing/2014/main" id="{AECCF886-C833-F1B1-25FD-DFED4F396DE4}"/>
                    </a:ext>
                  </a:extLst>
                </p:cNvPr>
                <p:cNvSpPr/>
                <p:nvPr/>
              </p:nvSpPr>
              <p:spPr>
                <a:xfrm>
                  <a:off x="9679485" y="147838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5" name="Graphic 1298">
              <a:extLst>
                <a:ext uri="{FF2B5EF4-FFF2-40B4-BE49-F238E27FC236}">
                  <a16:creationId xmlns:a16="http://schemas.microsoft.com/office/drawing/2014/main" id="{9C30C5DC-6C57-438A-44E3-EE308919528F}"/>
                </a:ext>
              </a:extLst>
            </p:cNvPr>
            <p:cNvGrpSpPr/>
            <p:nvPr/>
          </p:nvGrpSpPr>
          <p:grpSpPr>
            <a:xfrm>
              <a:off x="10062834" y="1478388"/>
              <a:ext cx="42277" cy="853400"/>
              <a:chOff x="10062834" y="1478388"/>
              <a:chExt cx="42277" cy="853400"/>
            </a:xfrm>
            <a:grpFill/>
          </p:grpSpPr>
          <p:grpSp>
            <p:nvGrpSpPr>
              <p:cNvPr id="363" name="Graphic 1298">
                <a:extLst>
                  <a:ext uri="{FF2B5EF4-FFF2-40B4-BE49-F238E27FC236}">
                    <a16:creationId xmlns:a16="http://schemas.microsoft.com/office/drawing/2014/main" id="{CA414DDB-7E9B-36B6-17C2-2CF2FBA38373}"/>
                  </a:ext>
                </a:extLst>
              </p:cNvPr>
              <p:cNvGrpSpPr/>
              <p:nvPr/>
            </p:nvGrpSpPr>
            <p:grpSpPr>
              <a:xfrm>
                <a:off x="10062834" y="1910239"/>
                <a:ext cx="42277" cy="421549"/>
                <a:chOff x="10062834" y="1910239"/>
                <a:chExt cx="42277" cy="421549"/>
              </a:xfrm>
              <a:grpFill/>
            </p:grpSpPr>
            <p:sp>
              <p:nvSpPr>
                <p:cNvPr id="370" name="Freeform 369">
                  <a:extLst>
                    <a:ext uri="{FF2B5EF4-FFF2-40B4-BE49-F238E27FC236}">
                      <a16:creationId xmlns:a16="http://schemas.microsoft.com/office/drawing/2014/main" id="{86BB44AB-822B-8798-80A3-1960202AFAB4}"/>
                    </a:ext>
                  </a:extLst>
                </p:cNvPr>
                <p:cNvSpPr/>
                <p:nvPr/>
              </p:nvSpPr>
              <p:spPr>
                <a:xfrm>
                  <a:off x="10062834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1" name="Freeform 370">
                  <a:extLst>
                    <a:ext uri="{FF2B5EF4-FFF2-40B4-BE49-F238E27FC236}">
                      <a16:creationId xmlns:a16="http://schemas.microsoft.com/office/drawing/2014/main" id="{575FE70C-7CE6-BAD3-7DD5-4DEEF30616BD}"/>
                    </a:ext>
                  </a:extLst>
                </p:cNvPr>
                <p:cNvSpPr/>
                <p:nvPr/>
              </p:nvSpPr>
              <p:spPr>
                <a:xfrm>
                  <a:off x="10066202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2" name="Freeform 371">
                  <a:extLst>
                    <a:ext uri="{FF2B5EF4-FFF2-40B4-BE49-F238E27FC236}">
                      <a16:creationId xmlns:a16="http://schemas.microsoft.com/office/drawing/2014/main" id="{4C42F393-E5A3-34DE-3DF0-060050FC6F6C}"/>
                    </a:ext>
                  </a:extLst>
                </p:cNvPr>
                <p:cNvSpPr/>
                <p:nvPr/>
              </p:nvSpPr>
              <p:spPr>
                <a:xfrm>
                  <a:off x="10069560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3" name="Freeform 372">
                  <a:extLst>
                    <a:ext uri="{FF2B5EF4-FFF2-40B4-BE49-F238E27FC236}">
                      <a16:creationId xmlns:a16="http://schemas.microsoft.com/office/drawing/2014/main" id="{07C28900-5090-71BB-63D9-91C7CAC1F274}"/>
                    </a:ext>
                  </a:extLst>
                </p:cNvPr>
                <p:cNvSpPr/>
                <p:nvPr/>
              </p:nvSpPr>
              <p:spPr>
                <a:xfrm>
                  <a:off x="10072929" y="2204967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74" name="Freeform 373">
                  <a:extLst>
                    <a:ext uri="{FF2B5EF4-FFF2-40B4-BE49-F238E27FC236}">
                      <a16:creationId xmlns:a16="http://schemas.microsoft.com/office/drawing/2014/main" id="{61CD1851-13CE-BEE8-13D2-2B3F38A65D06}"/>
                    </a:ext>
                  </a:extLst>
                </p:cNvPr>
                <p:cNvSpPr/>
                <p:nvPr/>
              </p:nvSpPr>
              <p:spPr>
                <a:xfrm>
                  <a:off x="10076287" y="230321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64" name="Graphic 1298">
                <a:extLst>
                  <a:ext uri="{FF2B5EF4-FFF2-40B4-BE49-F238E27FC236}">
                    <a16:creationId xmlns:a16="http://schemas.microsoft.com/office/drawing/2014/main" id="{BA7F974F-6806-698D-636E-9113F3D17C0B}"/>
                  </a:ext>
                </a:extLst>
              </p:cNvPr>
              <p:cNvGrpSpPr/>
              <p:nvPr/>
            </p:nvGrpSpPr>
            <p:grpSpPr>
              <a:xfrm>
                <a:off x="10062834" y="1478388"/>
                <a:ext cx="42277" cy="421549"/>
                <a:chOff x="10062834" y="1478388"/>
                <a:chExt cx="42277" cy="421549"/>
              </a:xfrm>
              <a:grpFill/>
            </p:grpSpPr>
            <p:sp>
              <p:nvSpPr>
                <p:cNvPr id="365" name="Freeform 364">
                  <a:extLst>
                    <a:ext uri="{FF2B5EF4-FFF2-40B4-BE49-F238E27FC236}">
                      <a16:creationId xmlns:a16="http://schemas.microsoft.com/office/drawing/2014/main" id="{37193950-978E-E8DF-0C4D-42C1A7332743}"/>
                    </a:ext>
                  </a:extLst>
                </p:cNvPr>
                <p:cNvSpPr/>
                <p:nvPr/>
              </p:nvSpPr>
              <p:spPr>
                <a:xfrm>
                  <a:off x="10062834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6" name="Freeform 365">
                  <a:extLst>
                    <a:ext uri="{FF2B5EF4-FFF2-40B4-BE49-F238E27FC236}">
                      <a16:creationId xmlns:a16="http://schemas.microsoft.com/office/drawing/2014/main" id="{419C28D3-3E28-F281-3880-70EE035330D0}"/>
                    </a:ext>
                  </a:extLst>
                </p:cNvPr>
                <p:cNvSpPr/>
                <p:nvPr/>
              </p:nvSpPr>
              <p:spPr>
                <a:xfrm>
                  <a:off x="10066202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7" name="Freeform 366">
                  <a:extLst>
                    <a:ext uri="{FF2B5EF4-FFF2-40B4-BE49-F238E27FC236}">
                      <a16:creationId xmlns:a16="http://schemas.microsoft.com/office/drawing/2014/main" id="{D771F985-71EC-BF6F-7138-A802F0F7BEDA}"/>
                    </a:ext>
                  </a:extLst>
                </p:cNvPr>
                <p:cNvSpPr/>
                <p:nvPr/>
              </p:nvSpPr>
              <p:spPr>
                <a:xfrm>
                  <a:off x="10069560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8" name="Freeform 367">
                  <a:extLst>
                    <a:ext uri="{FF2B5EF4-FFF2-40B4-BE49-F238E27FC236}">
                      <a16:creationId xmlns:a16="http://schemas.microsoft.com/office/drawing/2014/main" id="{C4B48798-0F5B-32EA-D3CF-D38901DBF30A}"/>
                    </a:ext>
                  </a:extLst>
                </p:cNvPr>
                <p:cNvSpPr/>
                <p:nvPr/>
              </p:nvSpPr>
              <p:spPr>
                <a:xfrm>
                  <a:off x="10072929" y="1564124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5 h 41085"/>
                    <a:gd name="connsiteX3" fmla="*/ 0 w 22097"/>
                    <a:gd name="connsiteY3" fmla="*/ 41085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5"/>
                      </a:lnTo>
                      <a:lnTo>
                        <a:pt x="0" y="41085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9" name="Freeform 368">
                  <a:extLst>
                    <a:ext uri="{FF2B5EF4-FFF2-40B4-BE49-F238E27FC236}">
                      <a16:creationId xmlns:a16="http://schemas.microsoft.com/office/drawing/2014/main" id="{12252194-2528-F94B-DC97-F60C7F590E00}"/>
                    </a:ext>
                  </a:extLst>
                </p:cNvPr>
                <p:cNvSpPr/>
                <p:nvPr/>
              </p:nvSpPr>
              <p:spPr>
                <a:xfrm>
                  <a:off x="10076287" y="147838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6" name="Graphic 1298">
              <a:extLst>
                <a:ext uri="{FF2B5EF4-FFF2-40B4-BE49-F238E27FC236}">
                  <a16:creationId xmlns:a16="http://schemas.microsoft.com/office/drawing/2014/main" id="{0E0ABAC7-00B2-25D0-0C23-D96360237F02}"/>
                </a:ext>
              </a:extLst>
            </p:cNvPr>
            <p:cNvGrpSpPr/>
            <p:nvPr/>
          </p:nvGrpSpPr>
          <p:grpSpPr>
            <a:xfrm>
              <a:off x="9616428" y="1478388"/>
              <a:ext cx="42277" cy="853400"/>
              <a:chOff x="9616428" y="1478388"/>
              <a:chExt cx="42277" cy="853400"/>
            </a:xfrm>
            <a:grpFill/>
          </p:grpSpPr>
          <p:grpSp>
            <p:nvGrpSpPr>
              <p:cNvPr id="351" name="Graphic 1298">
                <a:extLst>
                  <a:ext uri="{FF2B5EF4-FFF2-40B4-BE49-F238E27FC236}">
                    <a16:creationId xmlns:a16="http://schemas.microsoft.com/office/drawing/2014/main" id="{AD1B61C0-BCBD-7E8C-BCCE-3EA10AA296FD}"/>
                  </a:ext>
                </a:extLst>
              </p:cNvPr>
              <p:cNvGrpSpPr/>
              <p:nvPr/>
            </p:nvGrpSpPr>
            <p:grpSpPr>
              <a:xfrm>
                <a:off x="9616428" y="1910239"/>
                <a:ext cx="42277" cy="421549"/>
                <a:chOff x="9616428" y="1910239"/>
                <a:chExt cx="42277" cy="421549"/>
              </a:xfrm>
              <a:grpFill/>
            </p:grpSpPr>
            <p:sp>
              <p:nvSpPr>
                <p:cNvPr id="358" name="Freeform 357">
                  <a:extLst>
                    <a:ext uri="{FF2B5EF4-FFF2-40B4-BE49-F238E27FC236}">
                      <a16:creationId xmlns:a16="http://schemas.microsoft.com/office/drawing/2014/main" id="{5485948B-33EE-F4C9-3F71-7AC906EAFC8A}"/>
                    </a:ext>
                  </a:extLst>
                </p:cNvPr>
                <p:cNvSpPr/>
                <p:nvPr/>
              </p:nvSpPr>
              <p:spPr>
                <a:xfrm>
                  <a:off x="961642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9" name="Freeform 358">
                  <a:extLst>
                    <a:ext uri="{FF2B5EF4-FFF2-40B4-BE49-F238E27FC236}">
                      <a16:creationId xmlns:a16="http://schemas.microsoft.com/office/drawing/2014/main" id="{3B12E973-4109-7A7C-1616-74F70A26BE0B}"/>
                    </a:ext>
                  </a:extLst>
                </p:cNvPr>
                <p:cNvSpPr/>
                <p:nvPr/>
              </p:nvSpPr>
              <p:spPr>
                <a:xfrm>
                  <a:off x="9619797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0" name="Freeform 359">
                  <a:extLst>
                    <a:ext uri="{FF2B5EF4-FFF2-40B4-BE49-F238E27FC236}">
                      <a16:creationId xmlns:a16="http://schemas.microsoft.com/office/drawing/2014/main" id="{98625127-D651-CD51-03BF-B57CD2A3710C}"/>
                    </a:ext>
                  </a:extLst>
                </p:cNvPr>
                <p:cNvSpPr/>
                <p:nvPr/>
              </p:nvSpPr>
              <p:spPr>
                <a:xfrm>
                  <a:off x="9623155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1" name="Freeform 360">
                  <a:extLst>
                    <a:ext uri="{FF2B5EF4-FFF2-40B4-BE49-F238E27FC236}">
                      <a16:creationId xmlns:a16="http://schemas.microsoft.com/office/drawing/2014/main" id="{97303F3C-2B13-CC4C-A143-F2C159E66CA4}"/>
                    </a:ext>
                  </a:extLst>
                </p:cNvPr>
                <p:cNvSpPr/>
                <p:nvPr/>
              </p:nvSpPr>
              <p:spPr>
                <a:xfrm>
                  <a:off x="9626513" y="2204967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62" name="Freeform 361">
                  <a:extLst>
                    <a:ext uri="{FF2B5EF4-FFF2-40B4-BE49-F238E27FC236}">
                      <a16:creationId xmlns:a16="http://schemas.microsoft.com/office/drawing/2014/main" id="{5477CA2A-F7F1-B60E-094C-1013463D980A}"/>
                    </a:ext>
                  </a:extLst>
                </p:cNvPr>
                <p:cNvSpPr/>
                <p:nvPr/>
              </p:nvSpPr>
              <p:spPr>
                <a:xfrm>
                  <a:off x="9629882" y="230321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52" name="Graphic 1298">
                <a:extLst>
                  <a:ext uri="{FF2B5EF4-FFF2-40B4-BE49-F238E27FC236}">
                    <a16:creationId xmlns:a16="http://schemas.microsoft.com/office/drawing/2014/main" id="{97918B9B-4A5E-A457-B62E-037F763EE0AF}"/>
                  </a:ext>
                </a:extLst>
              </p:cNvPr>
              <p:cNvGrpSpPr/>
              <p:nvPr/>
            </p:nvGrpSpPr>
            <p:grpSpPr>
              <a:xfrm>
                <a:off x="9616428" y="1478388"/>
                <a:ext cx="42277" cy="421549"/>
                <a:chOff x="9616428" y="1478388"/>
                <a:chExt cx="42277" cy="421549"/>
              </a:xfrm>
              <a:grpFill/>
            </p:grpSpPr>
            <p:sp>
              <p:nvSpPr>
                <p:cNvPr id="353" name="Freeform 352">
                  <a:extLst>
                    <a:ext uri="{FF2B5EF4-FFF2-40B4-BE49-F238E27FC236}">
                      <a16:creationId xmlns:a16="http://schemas.microsoft.com/office/drawing/2014/main" id="{65E02CAF-D70B-F146-FCCD-392C5BF6AE98}"/>
                    </a:ext>
                  </a:extLst>
                </p:cNvPr>
                <p:cNvSpPr/>
                <p:nvPr/>
              </p:nvSpPr>
              <p:spPr>
                <a:xfrm>
                  <a:off x="961642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4" name="Freeform 353">
                  <a:extLst>
                    <a:ext uri="{FF2B5EF4-FFF2-40B4-BE49-F238E27FC236}">
                      <a16:creationId xmlns:a16="http://schemas.microsoft.com/office/drawing/2014/main" id="{FF61565F-7019-6248-BB1D-CCF5C8A97F50}"/>
                    </a:ext>
                  </a:extLst>
                </p:cNvPr>
                <p:cNvSpPr/>
                <p:nvPr/>
              </p:nvSpPr>
              <p:spPr>
                <a:xfrm>
                  <a:off x="9619797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5" name="Freeform 354">
                  <a:extLst>
                    <a:ext uri="{FF2B5EF4-FFF2-40B4-BE49-F238E27FC236}">
                      <a16:creationId xmlns:a16="http://schemas.microsoft.com/office/drawing/2014/main" id="{CDA66246-BD41-2A8C-0842-62EF36249F1A}"/>
                    </a:ext>
                  </a:extLst>
                </p:cNvPr>
                <p:cNvSpPr/>
                <p:nvPr/>
              </p:nvSpPr>
              <p:spPr>
                <a:xfrm>
                  <a:off x="9623155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6" name="Freeform 355">
                  <a:extLst>
                    <a:ext uri="{FF2B5EF4-FFF2-40B4-BE49-F238E27FC236}">
                      <a16:creationId xmlns:a16="http://schemas.microsoft.com/office/drawing/2014/main" id="{5CB54242-59D3-BED1-B268-5F0A7F5F1FF0}"/>
                    </a:ext>
                  </a:extLst>
                </p:cNvPr>
                <p:cNvSpPr/>
                <p:nvPr/>
              </p:nvSpPr>
              <p:spPr>
                <a:xfrm>
                  <a:off x="9626513" y="1564124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8 w 22097"/>
                    <a:gd name="connsiteY1" fmla="*/ 0 h 41085"/>
                    <a:gd name="connsiteX2" fmla="*/ 22098 w 22097"/>
                    <a:gd name="connsiteY2" fmla="*/ 41085 h 41085"/>
                    <a:gd name="connsiteX3" fmla="*/ 0 w 22097"/>
                    <a:gd name="connsiteY3" fmla="*/ 41085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8" y="0"/>
                      </a:lnTo>
                      <a:lnTo>
                        <a:pt x="22098" y="41085"/>
                      </a:lnTo>
                      <a:lnTo>
                        <a:pt x="0" y="41085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7" name="Freeform 356">
                  <a:extLst>
                    <a:ext uri="{FF2B5EF4-FFF2-40B4-BE49-F238E27FC236}">
                      <a16:creationId xmlns:a16="http://schemas.microsoft.com/office/drawing/2014/main" id="{D40DF664-1102-C649-DF8C-00AFA392035F}"/>
                    </a:ext>
                  </a:extLst>
                </p:cNvPr>
                <p:cNvSpPr/>
                <p:nvPr/>
              </p:nvSpPr>
              <p:spPr>
                <a:xfrm>
                  <a:off x="9629882" y="147838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7" name="Graphic 1298">
              <a:extLst>
                <a:ext uri="{FF2B5EF4-FFF2-40B4-BE49-F238E27FC236}">
                  <a16:creationId xmlns:a16="http://schemas.microsoft.com/office/drawing/2014/main" id="{81C86376-37B7-B22A-2434-FBD6DB330D3D}"/>
                </a:ext>
              </a:extLst>
            </p:cNvPr>
            <p:cNvGrpSpPr/>
            <p:nvPr/>
          </p:nvGrpSpPr>
          <p:grpSpPr>
            <a:xfrm>
              <a:off x="8674015" y="1478388"/>
              <a:ext cx="42277" cy="853400"/>
              <a:chOff x="8674015" y="1478388"/>
              <a:chExt cx="42277" cy="853400"/>
            </a:xfrm>
            <a:grpFill/>
          </p:grpSpPr>
          <p:grpSp>
            <p:nvGrpSpPr>
              <p:cNvPr id="339" name="Graphic 1298">
                <a:extLst>
                  <a:ext uri="{FF2B5EF4-FFF2-40B4-BE49-F238E27FC236}">
                    <a16:creationId xmlns:a16="http://schemas.microsoft.com/office/drawing/2014/main" id="{147BF1A5-F019-59B2-154D-1229A384FF06}"/>
                  </a:ext>
                </a:extLst>
              </p:cNvPr>
              <p:cNvGrpSpPr/>
              <p:nvPr/>
            </p:nvGrpSpPr>
            <p:grpSpPr>
              <a:xfrm>
                <a:off x="8674015" y="1910239"/>
                <a:ext cx="42277" cy="421549"/>
                <a:chOff x="8674015" y="1910239"/>
                <a:chExt cx="42277" cy="421549"/>
              </a:xfrm>
              <a:grpFill/>
            </p:grpSpPr>
            <p:sp>
              <p:nvSpPr>
                <p:cNvPr id="346" name="Freeform 345">
                  <a:extLst>
                    <a:ext uri="{FF2B5EF4-FFF2-40B4-BE49-F238E27FC236}">
                      <a16:creationId xmlns:a16="http://schemas.microsoft.com/office/drawing/2014/main" id="{643E6B44-4A07-E975-BBA6-42255BB5836A}"/>
                    </a:ext>
                  </a:extLst>
                </p:cNvPr>
                <p:cNvSpPr/>
                <p:nvPr/>
              </p:nvSpPr>
              <p:spPr>
                <a:xfrm>
                  <a:off x="8674015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7" name="Freeform 346">
                  <a:extLst>
                    <a:ext uri="{FF2B5EF4-FFF2-40B4-BE49-F238E27FC236}">
                      <a16:creationId xmlns:a16="http://schemas.microsoft.com/office/drawing/2014/main" id="{CBE36EC5-2674-F00B-183E-4111B2B85C99}"/>
                    </a:ext>
                  </a:extLst>
                </p:cNvPr>
                <p:cNvSpPr/>
                <p:nvPr/>
              </p:nvSpPr>
              <p:spPr>
                <a:xfrm>
                  <a:off x="8677373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8" name="Freeform 347">
                  <a:extLst>
                    <a:ext uri="{FF2B5EF4-FFF2-40B4-BE49-F238E27FC236}">
                      <a16:creationId xmlns:a16="http://schemas.microsoft.com/office/drawing/2014/main" id="{0CB2280E-0D6D-C2AA-CDB5-25E202ECE331}"/>
                    </a:ext>
                  </a:extLst>
                </p:cNvPr>
                <p:cNvSpPr/>
                <p:nvPr/>
              </p:nvSpPr>
              <p:spPr>
                <a:xfrm>
                  <a:off x="8680742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9" name="Freeform 348">
                  <a:extLst>
                    <a:ext uri="{FF2B5EF4-FFF2-40B4-BE49-F238E27FC236}">
                      <a16:creationId xmlns:a16="http://schemas.microsoft.com/office/drawing/2014/main" id="{63164EFC-D467-23CB-E9BB-F71AF0C99D9C}"/>
                    </a:ext>
                  </a:extLst>
                </p:cNvPr>
                <p:cNvSpPr/>
                <p:nvPr/>
              </p:nvSpPr>
              <p:spPr>
                <a:xfrm>
                  <a:off x="8684100" y="2204967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6 h 41085"/>
                    <a:gd name="connsiteX3" fmla="*/ 0 w 22097"/>
                    <a:gd name="connsiteY3" fmla="*/ 41086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6"/>
                      </a:lnTo>
                      <a:lnTo>
                        <a:pt x="0" y="4108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50" name="Freeform 349">
                  <a:extLst>
                    <a:ext uri="{FF2B5EF4-FFF2-40B4-BE49-F238E27FC236}">
                      <a16:creationId xmlns:a16="http://schemas.microsoft.com/office/drawing/2014/main" id="{2CEC7EC7-DAE9-8638-9CD0-713A73C32986}"/>
                    </a:ext>
                  </a:extLst>
                </p:cNvPr>
                <p:cNvSpPr/>
                <p:nvPr/>
              </p:nvSpPr>
              <p:spPr>
                <a:xfrm>
                  <a:off x="8687458" y="2303210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40" name="Graphic 1298">
                <a:extLst>
                  <a:ext uri="{FF2B5EF4-FFF2-40B4-BE49-F238E27FC236}">
                    <a16:creationId xmlns:a16="http://schemas.microsoft.com/office/drawing/2014/main" id="{A53AA55C-D6AE-1E34-FE5F-38DF54C63E36}"/>
                  </a:ext>
                </a:extLst>
              </p:cNvPr>
              <p:cNvGrpSpPr/>
              <p:nvPr/>
            </p:nvGrpSpPr>
            <p:grpSpPr>
              <a:xfrm>
                <a:off x="8674015" y="1478388"/>
                <a:ext cx="42277" cy="421549"/>
                <a:chOff x="8674015" y="1478388"/>
                <a:chExt cx="42277" cy="421549"/>
              </a:xfrm>
              <a:grpFill/>
            </p:grpSpPr>
            <p:sp>
              <p:nvSpPr>
                <p:cNvPr id="341" name="Freeform 340">
                  <a:extLst>
                    <a:ext uri="{FF2B5EF4-FFF2-40B4-BE49-F238E27FC236}">
                      <a16:creationId xmlns:a16="http://schemas.microsoft.com/office/drawing/2014/main" id="{797D8C54-4B3F-B224-85A5-3A0C7E253A87}"/>
                    </a:ext>
                  </a:extLst>
                </p:cNvPr>
                <p:cNvSpPr/>
                <p:nvPr/>
              </p:nvSpPr>
              <p:spPr>
                <a:xfrm>
                  <a:off x="8674015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2" name="Freeform 341">
                  <a:extLst>
                    <a:ext uri="{FF2B5EF4-FFF2-40B4-BE49-F238E27FC236}">
                      <a16:creationId xmlns:a16="http://schemas.microsoft.com/office/drawing/2014/main" id="{7DF142AF-95F3-2AA3-0BF2-4F9C151CB856}"/>
                    </a:ext>
                  </a:extLst>
                </p:cNvPr>
                <p:cNvSpPr/>
                <p:nvPr/>
              </p:nvSpPr>
              <p:spPr>
                <a:xfrm>
                  <a:off x="8677373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3" name="Freeform 342">
                  <a:extLst>
                    <a:ext uri="{FF2B5EF4-FFF2-40B4-BE49-F238E27FC236}">
                      <a16:creationId xmlns:a16="http://schemas.microsoft.com/office/drawing/2014/main" id="{748E9BBA-5774-57F2-901D-57A3F46B0346}"/>
                    </a:ext>
                  </a:extLst>
                </p:cNvPr>
                <p:cNvSpPr/>
                <p:nvPr/>
              </p:nvSpPr>
              <p:spPr>
                <a:xfrm>
                  <a:off x="8680742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4" name="Freeform 343">
                  <a:extLst>
                    <a:ext uri="{FF2B5EF4-FFF2-40B4-BE49-F238E27FC236}">
                      <a16:creationId xmlns:a16="http://schemas.microsoft.com/office/drawing/2014/main" id="{D0D4881F-EC84-D392-1EDA-A0547351EA0A}"/>
                    </a:ext>
                  </a:extLst>
                </p:cNvPr>
                <p:cNvSpPr/>
                <p:nvPr/>
              </p:nvSpPr>
              <p:spPr>
                <a:xfrm>
                  <a:off x="8684100" y="1564124"/>
                  <a:ext cx="22097" cy="41085"/>
                </a:xfrm>
                <a:custGeom>
                  <a:avLst/>
                  <a:gdLst>
                    <a:gd name="connsiteX0" fmla="*/ 0 w 22097"/>
                    <a:gd name="connsiteY0" fmla="*/ 0 h 41085"/>
                    <a:gd name="connsiteX1" fmla="*/ 22097 w 22097"/>
                    <a:gd name="connsiteY1" fmla="*/ 0 h 41085"/>
                    <a:gd name="connsiteX2" fmla="*/ 22097 w 22097"/>
                    <a:gd name="connsiteY2" fmla="*/ 41085 h 41085"/>
                    <a:gd name="connsiteX3" fmla="*/ 0 w 22097"/>
                    <a:gd name="connsiteY3" fmla="*/ 41085 h 41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097" h="41085">
                      <a:moveTo>
                        <a:pt x="0" y="0"/>
                      </a:moveTo>
                      <a:lnTo>
                        <a:pt x="22097" y="0"/>
                      </a:lnTo>
                      <a:lnTo>
                        <a:pt x="22097" y="41085"/>
                      </a:lnTo>
                      <a:lnTo>
                        <a:pt x="0" y="41085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45" name="Freeform 344">
                  <a:extLst>
                    <a:ext uri="{FF2B5EF4-FFF2-40B4-BE49-F238E27FC236}">
                      <a16:creationId xmlns:a16="http://schemas.microsoft.com/office/drawing/2014/main" id="{8B22A777-6031-5781-D22E-81E1F682C31B}"/>
                    </a:ext>
                  </a:extLst>
                </p:cNvPr>
                <p:cNvSpPr/>
                <p:nvPr/>
              </p:nvSpPr>
              <p:spPr>
                <a:xfrm>
                  <a:off x="8687458" y="1478388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8" name="Graphic 1298">
              <a:extLst>
                <a:ext uri="{FF2B5EF4-FFF2-40B4-BE49-F238E27FC236}">
                  <a16:creationId xmlns:a16="http://schemas.microsoft.com/office/drawing/2014/main" id="{80902FB9-2CE6-4290-7347-3ECDCD5A3F78}"/>
                </a:ext>
              </a:extLst>
            </p:cNvPr>
            <p:cNvGrpSpPr/>
            <p:nvPr/>
          </p:nvGrpSpPr>
          <p:grpSpPr>
            <a:xfrm>
              <a:off x="9318821" y="1754345"/>
              <a:ext cx="42277" cy="301465"/>
              <a:chOff x="9318821" y="1754345"/>
              <a:chExt cx="42277" cy="301465"/>
            </a:xfrm>
            <a:grpFill/>
          </p:grpSpPr>
          <p:grpSp>
            <p:nvGrpSpPr>
              <p:cNvPr id="333" name="Graphic 1298">
                <a:extLst>
                  <a:ext uri="{FF2B5EF4-FFF2-40B4-BE49-F238E27FC236}">
                    <a16:creationId xmlns:a16="http://schemas.microsoft.com/office/drawing/2014/main" id="{0A4082E6-219F-B0B5-B616-BF437691A14F}"/>
                  </a:ext>
                </a:extLst>
              </p:cNvPr>
              <p:cNvGrpSpPr/>
              <p:nvPr/>
            </p:nvGrpSpPr>
            <p:grpSpPr>
              <a:xfrm>
                <a:off x="9318821" y="1910239"/>
                <a:ext cx="42277" cy="145571"/>
                <a:chOff x="9318821" y="1910239"/>
                <a:chExt cx="42277" cy="145571"/>
              </a:xfrm>
              <a:grpFill/>
            </p:grpSpPr>
            <p:sp>
              <p:nvSpPr>
                <p:cNvPr id="337" name="Freeform 336">
                  <a:extLst>
                    <a:ext uri="{FF2B5EF4-FFF2-40B4-BE49-F238E27FC236}">
                      <a16:creationId xmlns:a16="http://schemas.microsoft.com/office/drawing/2014/main" id="{9005E0DA-C26F-248E-45AF-13CD21E35891}"/>
                    </a:ext>
                  </a:extLst>
                </p:cNvPr>
                <p:cNvSpPr/>
                <p:nvPr/>
              </p:nvSpPr>
              <p:spPr>
                <a:xfrm>
                  <a:off x="9318821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38" name="Freeform 337">
                  <a:extLst>
                    <a:ext uri="{FF2B5EF4-FFF2-40B4-BE49-F238E27FC236}">
                      <a16:creationId xmlns:a16="http://schemas.microsoft.com/office/drawing/2014/main" id="{6BD7A6AA-0393-9AC8-320E-C7C7C767CB44}"/>
                    </a:ext>
                  </a:extLst>
                </p:cNvPr>
                <p:cNvSpPr/>
                <p:nvPr/>
              </p:nvSpPr>
              <p:spPr>
                <a:xfrm>
                  <a:off x="9332275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34" name="Graphic 1298">
                <a:extLst>
                  <a:ext uri="{FF2B5EF4-FFF2-40B4-BE49-F238E27FC236}">
                    <a16:creationId xmlns:a16="http://schemas.microsoft.com/office/drawing/2014/main" id="{53271BB9-A042-851A-749F-A4A7E7298C9D}"/>
                  </a:ext>
                </a:extLst>
              </p:cNvPr>
              <p:cNvGrpSpPr/>
              <p:nvPr/>
            </p:nvGrpSpPr>
            <p:grpSpPr>
              <a:xfrm>
                <a:off x="9318821" y="1754345"/>
                <a:ext cx="42277" cy="145591"/>
                <a:chOff x="9318821" y="1754345"/>
                <a:chExt cx="42277" cy="145591"/>
              </a:xfrm>
              <a:grpFill/>
            </p:grpSpPr>
            <p:sp>
              <p:nvSpPr>
                <p:cNvPr id="335" name="Freeform 334">
                  <a:extLst>
                    <a:ext uri="{FF2B5EF4-FFF2-40B4-BE49-F238E27FC236}">
                      <a16:creationId xmlns:a16="http://schemas.microsoft.com/office/drawing/2014/main" id="{CD6392D4-6EFB-79C2-20FC-AA5FB814DC34}"/>
                    </a:ext>
                  </a:extLst>
                </p:cNvPr>
                <p:cNvSpPr/>
                <p:nvPr/>
              </p:nvSpPr>
              <p:spPr>
                <a:xfrm>
                  <a:off x="9318821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36" name="Freeform 335">
                  <a:extLst>
                    <a:ext uri="{FF2B5EF4-FFF2-40B4-BE49-F238E27FC236}">
                      <a16:creationId xmlns:a16="http://schemas.microsoft.com/office/drawing/2014/main" id="{8BB3A2E4-2CCB-67F1-B962-4C7FDA3B62BE}"/>
                    </a:ext>
                  </a:extLst>
                </p:cNvPr>
                <p:cNvSpPr/>
                <p:nvPr/>
              </p:nvSpPr>
              <p:spPr>
                <a:xfrm>
                  <a:off x="9332275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9" name="Graphic 1298">
              <a:extLst>
                <a:ext uri="{FF2B5EF4-FFF2-40B4-BE49-F238E27FC236}">
                  <a16:creationId xmlns:a16="http://schemas.microsoft.com/office/drawing/2014/main" id="{2D739FCB-5C15-97C3-5968-3B09CF88C1F7}"/>
                </a:ext>
              </a:extLst>
            </p:cNvPr>
            <p:cNvGrpSpPr/>
            <p:nvPr/>
          </p:nvGrpSpPr>
          <p:grpSpPr>
            <a:xfrm>
              <a:off x="9269218" y="1754345"/>
              <a:ext cx="42277" cy="301465"/>
              <a:chOff x="9269218" y="1754345"/>
              <a:chExt cx="42277" cy="301465"/>
            </a:xfrm>
            <a:grpFill/>
          </p:grpSpPr>
          <p:grpSp>
            <p:nvGrpSpPr>
              <p:cNvPr id="327" name="Graphic 1298">
                <a:extLst>
                  <a:ext uri="{FF2B5EF4-FFF2-40B4-BE49-F238E27FC236}">
                    <a16:creationId xmlns:a16="http://schemas.microsoft.com/office/drawing/2014/main" id="{2975F268-89C9-AC37-8547-EF02171799F9}"/>
                  </a:ext>
                </a:extLst>
              </p:cNvPr>
              <p:cNvGrpSpPr/>
              <p:nvPr/>
            </p:nvGrpSpPr>
            <p:grpSpPr>
              <a:xfrm>
                <a:off x="9269218" y="1910239"/>
                <a:ext cx="42277" cy="145571"/>
                <a:chOff x="9269218" y="1910239"/>
                <a:chExt cx="42277" cy="145571"/>
              </a:xfrm>
              <a:grpFill/>
            </p:grpSpPr>
            <p:sp>
              <p:nvSpPr>
                <p:cNvPr id="331" name="Freeform 330">
                  <a:extLst>
                    <a:ext uri="{FF2B5EF4-FFF2-40B4-BE49-F238E27FC236}">
                      <a16:creationId xmlns:a16="http://schemas.microsoft.com/office/drawing/2014/main" id="{FA01EE34-C2E2-2AC8-DA28-1EBF6889BD60}"/>
                    </a:ext>
                  </a:extLst>
                </p:cNvPr>
                <p:cNvSpPr/>
                <p:nvPr/>
              </p:nvSpPr>
              <p:spPr>
                <a:xfrm>
                  <a:off x="926921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32" name="Freeform 331">
                  <a:extLst>
                    <a:ext uri="{FF2B5EF4-FFF2-40B4-BE49-F238E27FC236}">
                      <a16:creationId xmlns:a16="http://schemas.microsoft.com/office/drawing/2014/main" id="{F287429F-5917-90DE-DC88-D9B5F2B36FA2}"/>
                    </a:ext>
                  </a:extLst>
                </p:cNvPr>
                <p:cNvSpPr/>
                <p:nvPr/>
              </p:nvSpPr>
              <p:spPr>
                <a:xfrm>
                  <a:off x="9282672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28" name="Graphic 1298">
                <a:extLst>
                  <a:ext uri="{FF2B5EF4-FFF2-40B4-BE49-F238E27FC236}">
                    <a16:creationId xmlns:a16="http://schemas.microsoft.com/office/drawing/2014/main" id="{68498A6F-1F54-9287-CE16-3BFC3CCC1EA7}"/>
                  </a:ext>
                </a:extLst>
              </p:cNvPr>
              <p:cNvGrpSpPr/>
              <p:nvPr/>
            </p:nvGrpSpPr>
            <p:grpSpPr>
              <a:xfrm>
                <a:off x="9269218" y="1754345"/>
                <a:ext cx="42277" cy="145591"/>
                <a:chOff x="9269218" y="1754345"/>
                <a:chExt cx="42277" cy="145591"/>
              </a:xfrm>
              <a:grpFill/>
            </p:grpSpPr>
            <p:sp>
              <p:nvSpPr>
                <p:cNvPr id="329" name="Freeform 328">
                  <a:extLst>
                    <a:ext uri="{FF2B5EF4-FFF2-40B4-BE49-F238E27FC236}">
                      <a16:creationId xmlns:a16="http://schemas.microsoft.com/office/drawing/2014/main" id="{CAE5BD05-A27E-F722-53CB-4F1A256CAECE}"/>
                    </a:ext>
                  </a:extLst>
                </p:cNvPr>
                <p:cNvSpPr/>
                <p:nvPr/>
              </p:nvSpPr>
              <p:spPr>
                <a:xfrm>
                  <a:off x="926921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30" name="Freeform 329">
                  <a:extLst>
                    <a:ext uri="{FF2B5EF4-FFF2-40B4-BE49-F238E27FC236}">
                      <a16:creationId xmlns:a16="http://schemas.microsoft.com/office/drawing/2014/main" id="{82F96BAC-3790-7968-09A6-1B543B7E10E2}"/>
                    </a:ext>
                  </a:extLst>
                </p:cNvPr>
                <p:cNvSpPr/>
                <p:nvPr/>
              </p:nvSpPr>
              <p:spPr>
                <a:xfrm>
                  <a:off x="9282672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0" name="Graphic 1298">
              <a:extLst>
                <a:ext uri="{FF2B5EF4-FFF2-40B4-BE49-F238E27FC236}">
                  <a16:creationId xmlns:a16="http://schemas.microsoft.com/office/drawing/2014/main" id="{9BC2AF5E-192A-99A9-A529-4808871DAF81}"/>
                </a:ext>
              </a:extLst>
            </p:cNvPr>
            <p:cNvGrpSpPr/>
            <p:nvPr/>
          </p:nvGrpSpPr>
          <p:grpSpPr>
            <a:xfrm>
              <a:off x="9120420" y="1754345"/>
              <a:ext cx="42277" cy="301465"/>
              <a:chOff x="9120420" y="1754345"/>
              <a:chExt cx="42277" cy="301465"/>
            </a:xfrm>
            <a:grpFill/>
          </p:grpSpPr>
          <p:grpSp>
            <p:nvGrpSpPr>
              <p:cNvPr id="321" name="Graphic 1298">
                <a:extLst>
                  <a:ext uri="{FF2B5EF4-FFF2-40B4-BE49-F238E27FC236}">
                    <a16:creationId xmlns:a16="http://schemas.microsoft.com/office/drawing/2014/main" id="{03A801E3-B099-3980-2A5B-D2FB77522A03}"/>
                  </a:ext>
                </a:extLst>
              </p:cNvPr>
              <p:cNvGrpSpPr/>
              <p:nvPr/>
            </p:nvGrpSpPr>
            <p:grpSpPr>
              <a:xfrm>
                <a:off x="9120420" y="1910239"/>
                <a:ext cx="42277" cy="145571"/>
                <a:chOff x="9120420" y="1910239"/>
                <a:chExt cx="42277" cy="145571"/>
              </a:xfrm>
              <a:grpFill/>
            </p:grpSpPr>
            <p:sp>
              <p:nvSpPr>
                <p:cNvPr id="325" name="Freeform 324">
                  <a:extLst>
                    <a:ext uri="{FF2B5EF4-FFF2-40B4-BE49-F238E27FC236}">
                      <a16:creationId xmlns:a16="http://schemas.microsoft.com/office/drawing/2014/main" id="{78A08AE4-7519-E0FB-4225-75D19C62C3D2}"/>
                    </a:ext>
                  </a:extLst>
                </p:cNvPr>
                <p:cNvSpPr/>
                <p:nvPr/>
              </p:nvSpPr>
              <p:spPr>
                <a:xfrm>
                  <a:off x="9120420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26" name="Freeform 325">
                  <a:extLst>
                    <a:ext uri="{FF2B5EF4-FFF2-40B4-BE49-F238E27FC236}">
                      <a16:creationId xmlns:a16="http://schemas.microsoft.com/office/drawing/2014/main" id="{58828FD3-4213-DE02-080D-701D2158A1F9}"/>
                    </a:ext>
                  </a:extLst>
                </p:cNvPr>
                <p:cNvSpPr/>
                <p:nvPr/>
              </p:nvSpPr>
              <p:spPr>
                <a:xfrm>
                  <a:off x="9133874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22" name="Graphic 1298">
                <a:extLst>
                  <a:ext uri="{FF2B5EF4-FFF2-40B4-BE49-F238E27FC236}">
                    <a16:creationId xmlns:a16="http://schemas.microsoft.com/office/drawing/2014/main" id="{CD68F9F0-0AD2-0F74-2200-8AE27652A268}"/>
                  </a:ext>
                </a:extLst>
              </p:cNvPr>
              <p:cNvGrpSpPr/>
              <p:nvPr/>
            </p:nvGrpSpPr>
            <p:grpSpPr>
              <a:xfrm>
                <a:off x="9120420" y="1754345"/>
                <a:ext cx="42277" cy="145591"/>
                <a:chOff x="9120420" y="1754345"/>
                <a:chExt cx="42277" cy="145591"/>
              </a:xfrm>
              <a:grpFill/>
            </p:grpSpPr>
            <p:sp>
              <p:nvSpPr>
                <p:cNvPr id="323" name="Freeform 322">
                  <a:extLst>
                    <a:ext uri="{FF2B5EF4-FFF2-40B4-BE49-F238E27FC236}">
                      <a16:creationId xmlns:a16="http://schemas.microsoft.com/office/drawing/2014/main" id="{318BF4F8-7002-54C8-6D32-21B059236BDB}"/>
                    </a:ext>
                  </a:extLst>
                </p:cNvPr>
                <p:cNvSpPr/>
                <p:nvPr/>
              </p:nvSpPr>
              <p:spPr>
                <a:xfrm>
                  <a:off x="9120420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24" name="Freeform 323">
                  <a:extLst>
                    <a:ext uri="{FF2B5EF4-FFF2-40B4-BE49-F238E27FC236}">
                      <a16:creationId xmlns:a16="http://schemas.microsoft.com/office/drawing/2014/main" id="{423B73BB-4E71-1F11-BE09-40081AA83B63}"/>
                    </a:ext>
                  </a:extLst>
                </p:cNvPr>
                <p:cNvSpPr/>
                <p:nvPr/>
              </p:nvSpPr>
              <p:spPr>
                <a:xfrm>
                  <a:off x="9133874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1" name="Graphic 1298">
              <a:extLst>
                <a:ext uri="{FF2B5EF4-FFF2-40B4-BE49-F238E27FC236}">
                  <a16:creationId xmlns:a16="http://schemas.microsoft.com/office/drawing/2014/main" id="{9E705089-3EF0-0392-0434-AF5CB6E86572}"/>
                </a:ext>
              </a:extLst>
            </p:cNvPr>
            <p:cNvGrpSpPr/>
            <p:nvPr/>
          </p:nvGrpSpPr>
          <p:grpSpPr>
            <a:xfrm>
              <a:off x="9070817" y="1754345"/>
              <a:ext cx="42277" cy="301465"/>
              <a:chOff x="9070817" y="1754345"/>
              <a:chExt cx="42277" cy="301465"/>
            </a:xfrm>
            <a:grpFill/>
          </p:grpSpPr>
          <p:grpSp>
            <p:nvGrpSpPr>
              <p:cNvPr id="315" name="Graphic 1298">
                <a:extLst>
                  <a:ext uri="{FF2B5EF4-FFF2-40B4-BE49-F238E27FC236}">
                    <a16:creationId xmlns:a16="http://schemas.microsoft.com/office/drawing/2014/main" id="{EB979842-95A5-4BBE-A922-7BCF8C0BBCAB}"/>
                  </a:ext>
                </a:extLst>
              </p:cNvPr>
              <p:cNvGrpSpPr/>
              <p:nvPr/>
            </p:nvGrpSpPr>
            <p:grpSpPr>
              <a:xfrm>
                <a:off x="9070817" y="1910239"/>
                <a:ext cx="42277" cy="145571"/>
                <a:chOff x="9070817" y="1910239"/>
                <a:chExt cx="42277" cy="145571"/>
              </a:xfrm>
              <a:grpFill/>
            </p:grpSpPr>
            <p:sp>
              <p:nvSpPr>
                <p:cNvPr id="319" name="Freeform 318">
                  <a:extLst>
                    <a:ext uri="{FF2B5EF4-FFF2-40B4-BE49-F238E27FC236}">
                      <a16:creationId xmlns:a16="http://schemas.microsoft.com/office/drawing/2014/main" id="{49F8D4E9-741D-9AEE-CD2D-5BBC9DF59834}"/>
                    </a:ext>
                  </a:extLst>
                </p:cNvPr>
                <p:cNvSpPr/>
                <p:nvPr/>
              </p:nvSpPr>
              <p:spPr>
                <a:xfrm>
                  <a:off x="9070817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20" name="Freeform 319">
                  <a:extLst>
                    <a:ext uri="{FF2B5EF4-FFF2-40B4-BE49-F238E27FC236}">
                      <a16:creationId xmlns:a16="http://schemas.microsoft.com/office/drawing/2014/main" id="{94C391C4-8C02-8B6E-2D0F-5125B7E84E9A}"/>
                    </a:ext>
                  </a:extLst>
                </p:cNvPr>
                <p:cNvSpPr/>
                <p:nvPr/>
              </p:nvSpPr>
              <p:spPr>
                <a:xfrm>
                  <a:off x="9084271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6" name="Graphic 1298">
                <a:extLst>
                  <a:ext uri="{FF2B5EF4-FFF2-40B4-BE49-F238E27FC236}">
                    <a16:creationId xmlns:a16="http://schemas.microsoft.com/office/drawing/2014/main" id="{6C131E72-3888-8F75-AB0F-18B3DB45E460}"/>
                  </a:ext>
                </a:extLst>
              </p:cNvPr>
              <p:cNvGrpSpPr/>
              <p:nvPr/>
            </p:nvGrpSpPr>
            <p:grpSpPr>
              <a:xfrm>
                <a:off x="9070817" y="1754345"/>
                <a:ext cx="42277" cy="145591"/>
                <a:chOff x="9070817" y="1754345"/>
                <a:chExt cx="42277" cy="145591"/>
              </a:xfrm>
              <a:grpFill/>
            </p:grpSpPr>
            <p:sp>
              <p:nvSpPr>
                <p:cNvPr id="317" name="Freeform 316">
                  <a:extLst>
                    <a:ext uri="{FF2B5EF4-FFF2-40B4-BE49-F238E27FC236}">
                      <a16:creationId xmlns:a16="http://schemas.microsoft.com/office/drawing/2014/main" id="{5586B9F8-C9BD-C225-3AC0-E1210A458020}"/>
                    </a:ext>
                  </a:extLst>
                </p:cNvPr>
                <p:cNvSpPr/>
                <p:nvPr/>
              </p:nvSpPr>
              <p:spPr>
                <a:xfrm>
                  <a:off x="9070817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18" name="Freeform 317">
                  <a:extLst>
                    <a:ext uri="{FF2B5EF4-FFF2-40B4-BE49-F238E27FC236}">
                      <a16:creationId xmlns:a16="http://schemas.microsoft.com/office/drawing/2014/main" id="{EB2255FC-373F-E8CE-36F9-477EC1610BC5}"/>
                    </a:ext>
                  </a:extLst>
                </p:cNvPr>
                <p:cNvSpPr/>
                <p:nvPr/>
              </p:nvSpPr>
              <p:spPr>
                <a:xfrm>
                  <a:off x="9084271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2" name="Graphic 1298">
              <a:extLst>
                <a:ext uri="{FF2B5EF4-FFF2-40B4-BE49-F238E27FC236}">
                  <a16:creationId xmlns:a16="http://schemas.microsoft.com/office/drawing/2014/main" id="{0B245B03-4C3A-DC14-8C25-1B1786754815}"/>
                </a:ext>
              </a:extLst>
            </p:cNvPr>
            <p:cNvGrpSpPr/>
            <p:nvPr/>
          </p:nvGrpSpPr>
          <p:grpSpPr>
            <a:xfrm>
              <a:off x="10211643" y="1754345"/>
              <a:ext cx="42277" cy="301465"/>
              <a:chOff x="10211643" y="1754345"/>
              <a:chExt cx="42277" cy="301465"/>
            </a:xfrm>
            <a:grpFill/>
          </p:grpSpPr>
          <p:grpSp>
            <p:nvGrpSpPr>
              <p:cNvPr id="309" name="Graphic 1298">
                <a:extLst>
                  <a:ext uri="{FF2B5EF4-FFF2-40B4-BE49-F238E27FC236}">
                    <a16:creationId xmlns:a16="http://schemas.microsoft.com/office/drawing/2014/main" id="{D1870B7F-5550-D912-AFA2-9E84CBF8FF9C}"/>
                  </a:ext>
                </a:extLst>
              </p:cNvPr>
              <p:cNvGrpSpPr/>
              <p:nvPr/>
            </p:nvGrpSpPr>
            <p:grpSpPr>
              <a:xfrm>
                <a:off x="10211643" y="1910239"/>
                <a:ext cx="42277" cy="145571"/>
                <a:chOff x="10211643" y="1910239"/>
                <a:chExt cx="42277" cy="145571"/>
              </a:xfrm>
              <a:grpFill/>
            </p:grpSpPr>
            <p:sp>
              <p:nvSpPr>
                <p:cNvPr id="313" name="Freeform 312">
                  <a:extLst>
                    <a:ext uri="{FF2B5EF4-FFF2-40B4-BE49-F238E27FC236}">
                      <a16:creationId xmlns:a16="http://schemas.microsoft.com/office/drawing/2014/main" id="{14B9FBAA-0F62-9F37-1B24-A22C91140C4E}"/>
                    </a:ext>
                  </a:extLst>
                </p:cNvPr>
                <p:cNvSpPr/>
                <p:nvPr/>
              </p:nvSpPr>
              <p:spPr>
                <a:xfrm>
                  <a:off x="10211643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14" name="Freeform 313">
                  <a:extLst>
                    <a:ext uri="{FF2B5EF4-FFF2-40B4-BE49-F238E27FC236}">
                      <a16:creationId xmlns:a16="http://schemas.microsoft.com/office/drawing/2014/main" id="{6D5BF6EE-09FF-C20F-8191-AF11112F49FA}"/>
                    </a:ext>
                  </a:extLst>
                </p:cNvPr>
                <p:cNvSpPr/>
                <p:nvPr/>
              </p:nvSpPr>
              <p:spPr>
                <a:xfrm>
                  <a:off x="10225085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10" name="Graphic 1298">
                <a:extLst>
                  <a:ext uri="{FF2B5EF4-FFF2-40B4-BE49-F238E27FC236}">
                    <a16:creationId xmlns:a16="http://schemas.microsoft.com/office/drawing/2014/main" id="{E3A7FE6F-7F2B-88DB-A745-B74C5EB26844}"/>
                  </a:ext>
                </a:extLst>
              </p:cNvPr>
              <p:cNvGrpSpPr/>
              <p:nvPr/>
            </p:nvGrpSpPr>
            <p:grpSpPr>
              <a:xfrm>
                <a:off x="10211643" y="1754345"/>
                <a:ext cx="42277" cy="145591"/>
                <a:chOff x="10211643" y="1754345"/>
                <a:chExt cx="42277" cy="145591"/>
              </a:xfrm>
              <a:grpFill/>
            </p:grpSpPr>
            <p:sp>
              <p:nvSpPr>
                <p:cNvPr id="311" name="Freeform 310">
                  <a:extLst>
                    <a:ext uri="{FF2B5EF4-FFF2-40B4-BE49-F238E27FC236}">
                      <a16:creationId xmlns:a16="http://schemas.microsoft.com/office/drawing/2014/main" id="{C09F987A-C761-00F1-3A05-6B9D9D67FA71}"/>
                    </a:ext>
                  </a:extLst>
                </p:cNvPr>
                <p:cNvSpPr/>
                <p:nvPr/>
              </p:nvSpPr>
              <p:spPr>
                <a:xfrm>
                  <a:off x="10211643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12" name="Freeform 311">
                  <a:extLst>
                    <a:ext uri="{FF2B5EF4-FFF2-40B4-BE49-F238E27FC236}">
                      <a16:creationId xmlns:a16="http://schemas.microsoft.com/office/drawing/2014/main" id="{38B3FD51-CC26-0CE6-D272-479C066ED9FE}"/>
                    </a:ext>
                  </a:extLst>
                </p:cNvPr>
                <p:cNvSpPr/>
                <p:nvPr/>
              </p:nvSpPr>
              <p:spPr>
                <a:xfrm>
                  <a:off x="10225085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3" name="Graphic 1298">
              <a:extLst>
                <a:ext uri="{FF2B5EF4-FFF2-40B4-BE49-F238E27FC236}">
                  <a16:creationId xmlns:a16="http://schemas.microsoft.com/office/drawing/2014/main" id="{5F87933B-B4EE-B3DF-506B-1F7434C86C5A}"/>
                </a:ext>
              </a:extLst>
            </p:cNvPr>
            <p:cNvGrpSpPr/>
            <p:nvPr/>
          </p:nvGrpSpPr>
          <p:grpSpPr>
            <a:xfrm>
              <a:off x="10162040" y="1754345"/>
              <a:ext cx="42277" cy="301465"/>
              <a:chOff x="10162040" y="1754345"/>
              <a:chExt cx="42277" cy="301465"/>
            </a:xfrm>
            <a:grpFill/>
          </p:grpSpPr>
          <p:grpSp>
            <p:nvGrpSpPr>
              <p:cNvPr id="303" name="Graphic 1298">
                <a:extLst>
                  <a:ext uri="{FF2B5EF4-FFF2-40B4-BE49-F238E27FC236}">
                    <a16:creationId xmlns:a16="http://schemas.microsoft.com/office/drawing/2014/main" id="{8D206647-6370-CDBC-11E6-E63D2F2ED2B9}"/>
                  </a:ext>
                </a:extLst>
              </p:cNvPr>
              <p:cNvGrpSpPr/>
              <p:nvPr/>
            </p:nvGrpSpPr>
            <p:grpSpPr>
              <a:xfrm>
                <a:off x="10162040" y="1910239"/>
                <a:ext cx="42277" cy="145571"/>
                <a:chOff x="10162040" y="1910239"/>
                <a:chExt cx="42277" cy="145571"/>
              </a:xfrm>
              <a:grpFill/>
            </p:grpSpPr>
            <p:sp>
              <p:nvSpPr>
                <p:cNvPr id="307" name="Freeform 306">
                  <a:extLst>
                    <a:ext uri="{FF2B5EF4-FFF2-40B4-BE49-F238E27FC236}">
                      <a16:creationId xmlns:a16="http://schemas.microsoft.com/office/drawing/2014/main" id="{A9BB9081-D85E-DF80-C105-D5DB4B315D34}"/>
                    </a:ext>
                  </a:extLst>
                </p:cNvPr>
                <p:cNvSpPr/>
                <p:nvPr/>
              </p:nvSpPr>
              <p:spPr>
                <a:xfrm>
                  <a:off x="10162040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08" name="Freeform 307">
                  <a:extLst>
                    <a:ext uri="{FF2B5EF4-FFF2-40B4-BE49-F238E27FC236}">
                      <a16:creationId xmlns:a16="http://schemas.microsoft.com/office/drawing/2014/main" id="{1FC91054-F843-B131-1469-983D387A2C56}"/>
                    </a:ext>
                  </a:extLst>
                </p:cNvPr>
                <p:cNvSpPr/>
                <p:nvPr/>
              </p:nvSpPr>
              <p:spPr>
                <a:xfrm>
                  <a:off x="10175493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304" name="Graphic 1298">
                <a:extLst>
                  <a:ext uri="{FF2B5EF4-FFF2-40B4-BE49-F238E27FC236}">
                    <a16:creationId xmlns:a16="http://schemas.microsoft.com/office/drawing/2014/main" id="{BD39EEC8-21C6-D56D-D56B-6FF58E0F27B2}"/>
                  </a:ext>
                </a:extLst>
              </p:cNvPr>
              <p:cNvGrpSpPr/>
              <p:nvPr/>
            </p:nvGrpSpPr>
            <p:grpSpPr>
              <a:xfrm>
                <a:off x="10162040" y="1754345"/>
                <a:ext cx="42277" cy="145591"/>
                <a:chOff x="10162040" y="1754345"/>
                <a:chExt cx="42277" cy="145591"/>
              </a:xfrm>
              <a:grpFill/>
            </p:grpSpPr>
            <p:sp>
              <p:nvSpPr>
                <p:cNvPr id="305" name="Freeform 304">
                  <a:extLst>
                    <a:ext uri="{FF2B5EF4-FFF2-40B4-BE49-F238E27FC236}">
                      <a16:creationId xmlns:a16="http://schemas.microsoft.com/office/drawing/2014/main" id="{5EA9B0C3-DFC7-018F-BED7-8052314F42FE}"/>
                    </a:ext>
                  </a:extLst>
                </p:cNvPr>
                <p:cNvSpPr/>
                <p:nvPr/>
              </p:nvSpPr>
              <p:spPr>
                <a:xfrm>
                  <a:off x="10162040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06" name="Freeform 305">
                  <a:extLst>
                    <a:ext uri="{FF2B5EF4-FFF2-40B4-BE49-F238E27FC236}">
                      <a16:creationId xmlns:a16="http://schemas.microsoft.com/office/drawing/2014/main" id="{B0995494-F96A-30EA-7CC9-CF9B5536CBD9}"/>
                    </a:ext>
                  </a:extLst>
                </p:cNvPr>
                <p:cNvSpPr/>
                <p:nvPr/>
              </p:nvSpPr>
              <p:spPr>
                <a:xfrm>
                  <a:off x="10175493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4" name="Graphic 1298">
              <a:extLst>
                <a:ext uri="{FF2B5EF4-FFF2-40B4-BE49-F238E27FC236}">
                  <a16:creationId xmlns:a16="http://schemas.microsoft.com/office/drawing/2014/main" id="{E3BB4B5A-D509-46DE-9E4E-3FB45D01A678}"/>
                </a:ext>
              </a:extLst>
            </p:cNvPr>
            <p:cNvGrpSpPr/>
            <p:nvPr/>
          </p:nvGrpSpPr>
          <p:grpSpPr>
            <a:xfrm>
              <a:off x="8872416" y="1754345"/>
              <a:ext cx="42277" cy="301465"/>
              <a:chOff x="8872416" y="1754345"/>
              <a:chExt cx="42277" cy="301465"/>
            </a:xfrm>
            <a:grpFill/>
          </p:grpSpPr>
          <p:grpSp>
            <p:nvGrpSpPr>
              <p:cNvPr id="297" name="Graphic 1298">
                <a:extLst>
                  <a:ext uri="{FF2B5EF4-FFF2-40B4-BE49-F238E27FC236}">
                    <a16:creationId xmlns:a16="http://schemas.microsoft.com/office/drawing/2014/main" id="{F13B650F-515C-393D-24A3-3826C6AEC3EF}"/>
                  </a:ext>
                </a:extLst>
              </p:cNvPr>
              <p:cNvGrpSpPr/>
              <p:nvPr/>
            </p:nvGrpSpPr>
            <p:grpSpPr>
              <a:xfrm>
                <a:off x="8872416" y="1910239"/>
                <a:ext cx="42277" cy="145571"/>
                <a:chOff x="8872416" y="1910239"/>
                <a:chExt cx="42277" cy="145571"/>
              </a:xfrm>
              <a:grpFill/>
            </p:grpSpPr>
            <p:sp>
              <p:nvSpPr>
                <p:cNvPr id="301" name="Freeform 300">
                  <a:extLst>
                    <a:ext uri="{FF2B5EF4-FFF2-40B4-BE49-F238E27FC236}">
                      <a16:creationId xmlns:a16="http://schemas.microsoft.com/office/drawing/2014/main" id="{71A81B34-ABF3-78B8-67DC-8723A7528BF5}"/>
                    </a:ext>
                  </a:extLst>
                </p:cNvPr>
                <p:cNvSpPr/>
                <p:nvPr/>
              </p:nvSpPr>
              <p:spPr>
                <a:xfrm>
                  <a:off x="8872416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02" name="Freeform 301">
                  <a:extLst>
                    <a:ext uri="{FF2B5EF4-FFF2-40B4-BE49-F238E27FC236}">
                      <a16:creationId xmlns:a16="http://schemas.microsoft.com/office/drawing/2014/main" id="{35B455A4-5DCF-7D5B-C111-269C4E49FFB9}"/>
                    </a:ext>
                  </a:extLst>
                </p:cNvPr>
                <p:cNvSpPr/>
                <p:nvPr/>
              </p:nvSpPr>
              <p:spPr>
                <a:xfrm>
                  <a:off x="8885870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98" name="Graphic 1298">
                <a:extLst>
                  <a:ext uri="{FF2B5EF4-FFF2-40B4-BE49-F238E27FC236}">
                    <a16:creationId xmlns:a16="http://schemas.microsoft.com/office/drawing/2014/main" id="{49C2DA98-A248-3C6C-E05F-7AE94B16A31B}"/>
                  </a:ext>
                </a:extLst>
              </p:cNvPr>
              <p:cNvGrpSpPr/>
              <p:nvPr/>
            </p:nvGrpSpPr>
            <p:grpSpPr>
              <a:xfrm>
                <a:off x="8872416" y="1754345"/>
                <a:ext cx="42277" cy="145591"/>
                <a:chOff x="8872416" y="1754345"/>
                <a:chExt cx="42277" cy="145591"/>
              </a:xfrm>
              <a:grpFill/>
            </p:grpSpPr>
            <p:sp>
              <p:nvSpPr>
                <p:cNvPr id="299" name="Freeform 298">
                  <a:extLst>
                    <a:ext uri="{FF2B5EF4-FFF2-40B4-BE49-F238E27FC236}">
                      <a16:creationId xmlns:a16="http://schemas.microsoft.com/office/drawing/2014/main" id="{6C171AE9-5019-98C5-E42E-73405AA7EF7D}"/>
                    </a:ext>
                  </a:extLst>
                </p:cNvPr>
                <p:cNvSpPr/>
                <p:nvPr/>
              </p:nvSpPr>
              <p:spPr>
                <a:xfrm>
                  <a:off x="8872416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300" name="Freeform 299">
                  <a:extLst>
                    <a:ext uri="{FF2B5EF4-FFF2-40B4-BE49-F238E27FC236}">
                      <a16:creationId xmlns:a16="http://schemas.microsoft.com/office/drawing/2014/main" id="{EABB26C3-EB31-DD83-050B-1AFA2C69FEDC}"/>
                    </a:ext>
                  </a:extLst>
                </p:cNvPr>
                <p:cNvSpPr/>
                <p:nvPr/>
              </p:nvSpPr>
              <p:spPr>
                <a:xfrm>
                  <a:off x="8885870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5" name="Graphic 1298">
              <a:extLst>
                <a:ext uri="{FF2B5EF4-FFF2-40B4-BE49-F238E27FC236}">
                  <a16:creationId xmlns:a16="http://schemas.microsoft.com/office/drawing/2014/main" id="{31552510-A4C9-B056-950A-2A45E176DA8C}"/>
                </a:ext>
              </a:extLst>
            </p:cNvPr>
            <p:cNvGrpSpPr/>
            <p:nvPr/>
          </p:nvGrpSpPr>
          <p:grpSpPr>
            <a:xfrm>
              <a:off x="8822813" y="1754345"/>
              <a:ext cx="42277" cy="301465"/>
              <a:chOff x="8822813" y="1754345"/>
              <a:chExt cx="42277" cy="301465"/>
            </a:xfrm>
            <a:grpFill/>
          </p:grpSpPr>
          <p:grpSp>
            <p:nvGrpSpPr>
              <p:cNvPr id="291" name="Graphic 1298">
                <a:extLst>
                  <a:ext uri="{FF2B5EF4-FFF2-40B4-BE49-F238E27FC236}">
                    <a16:creationId xmlns:a16="http://schemas.microsoft.com/office/drawing/2014/main" id="{E3F593C1-8153-2287-5FE3-D35E6A9659C9}"/>
                  </a:ext>
                </a:extLst>
              </p:cNvPr>
              <p:cNvGrpSpPr/>
              <p:nvPr/>
            </p:nvGrpSpPr>
            <p:grpSpPr>
              <a:xfrm>
                <a:off x="8822813" y="1910239"/>
                <a:ext cx="42277" cy="145571"/>
                <a:chOff x="8822813" y="1910239"/>
                <a:chExt cx="42277" cy="145571"/>
              </a:xfrm>
              <a:grpFill/>
            </p:grpSpPr>
            <p:sp>
              <p:nvSpPr>
                <p:cNvPr id="295" name="Freeform 294">
                  <a:extLst>
                    <a:ext uri="{FF2B5EF4-FFF2-40B4-BE49-F238E27FC236}">
                      <a16:creationId xmlns:a16="http://schemas.microsoft.com/office/drawing/2014/main" id="{4883FEE7-B651-D4CA-5A97-EEE2BE118AEE}"/>
                    </a:ext>
                  </a:extLst>
                </p:cNvPr>
                <p:cNvSpPr/>
                <p:nvPr/>
              </p:nvSpPr>
              <p:spPr>
                <a:xfrm>
                  <a:off x="8822813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96" name="Freeform 295">
                  <a:extLst>
                    <a:ext uri="{FF2B5EF4-FFF2-40B4-BE49-F238E27FC236}">
                      <a16:creationId xmlns:a16="http://schemas.microsoft.com/office/drawing/2014/main" id="{9930B74A-5A68-9997-BA7E-94359BBBAC27}"/>
                    </a:ext>
                  </a:extLst>
                </p:cNvPr>
                <p:cNvSpPr/>
                <p:nvPr/>
              </p:nvSpPr>
              <p:spPr>
                <a:xfrm>
                  <a:off x="8836267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92" name="Graphic 1298">
                <a:extLst>
                  <a:ext uri="{FF2B5EF4-FFF2-40B4-BE49-F238E27FC236}">
                    <a16:creationId xmlns:a16="http://schemas.microsoft.com/office/drawing/2014/main" id="{55210914-C6FE-3AB2-247B-AC38F50916BE}"/>
                  </a:ext>
                </a:extLst>
              </p:cNvPr>
              <p:cNvGrpSpPr/>
              <p:nvPr/>
            </p:nvGrpSpPr>
            <p:grpSpPr>
              <a:xfrm>
                <a:off x="8822813" y="1754345"/>
                <a:ext cx="42277" cy="145591"/>
                <a:chOff x="8822813" y="1754345"/>
                <a:chExt cx="42277" cy="145591"/>
              </a:xfrm>
              <a:grpFill/>
            </p:grpSpPr>
            <p:sp>
              <p:nvSpPr>
                <p:cNvPr id="293" name="Freeform 292">
                  <a:extLst>
                    <a:ext uri="{FF2B5EF4-FFF2-40B4-BE49-F238E27FC236}">
                      <a16:creationId xmlns:a16="http://schemas.microsoft.com/office/drawing/2014/main" id="{69B892DA-694E-5377-9F05-A99DEA37E86F}"/>
                    </a:ext>
                  </a:extLst>
                </p:cNvPr>
                <p:cNvSpPr/>
                <p:nvPr/>
              </p:nvSpPr>
              <p:spPr>
                <a:xfrm>
                  <a:off x="8822813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94" name="Freeform 293">
                  <a:extLst>
                    <a:ext uri="{FF2B5EF4-FFF2-40B4-BE49-F238E27FC236}">
                      <a16:creationId xmlns:a16="http://schemas.microsoft.com/office/drawing/2014/main" id="{E843C8F8-1D99-ADD9-C9F4-7C6C14A378D4}"/>
                    </a:ext>
                  </a:extLst>
                </p:cNvPr>
                <p:cNvSpPr/>
                <p:nvPr/>
              </p:nvSpPr>
              <p:spPr>
                <a:xfrm>
                  <a:off x="8836267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6" name="Graphic 1298">
              <a:extLst>
                <a:ext uri="{FF2B5EF4-FFF2-40B4-BE49-F238E27FC236}">
                  <a16:creationId xmlns:a16="http://schemas.microsoft.com/office/drawing/2014/main" id="{78B79E17-5412-384E-6E91-EAB345F84E63}"/>
                </a:ext>
              </a:extLst>
            </p:cNvPr>
            <p:cNvGrpSpPr/>
            <p:nvPr/>
          </p:nvGrpSpPr>
          <p:grpSpPr>
            <a:xfrm>
              <a:off x="8326805" y="1754345"/>
              <a:ext cx="42277" cy="301465"/>
              <a:chOff x="8326805" y="1754345"/>
              <a:chExt cx="42277" cy="301465"/>
            </a:xfrm>
            <a:grpFill/>
          </p:grpSpPr>
          <p:grpSp>
            <p:nvGrpSpPr>
              <p:cNvPr id="285" name="Graphic 1298">
                <a:extLst>
                  <a:ext uri="{FF2B5EF4-FFF2-40B4-BE49-F238E27FC236}">
                    <a16:creationId xmlns:a16="http://schemas.microsoft.com/office/drawing/2014/main" id="{FB807AD0-2263-3F88-B516-C6A465CF385C}"/>
                  </a:ext>
                </a:extLst>
              </p:cNvPr>
              <p:cNvGrpSpPr/>
              <p:nvPr/>
            </p:nvGrpSpPr>
            <p:grpSpPr>
              <a:xfrm>
                <a:off x="8326805" y="1910239"/>
                <a:ext cx="42277" cy="145571"/>
                <a:chOff x="8326805" y="1910239"/>
                <a:chExt cx="42277" cy="145571"/>
              </a:xfrm>
              <a:grpFill/>
            </p:grpSpPr>
            <p:sp>
              <p:nvSpPr>
                <p:cNvPr id="289" name="Freeform 288">
                  <a:extLst>
                    <a:ext uri="{FF2B5EF4-FFF2-40B4-BE49-F238E27FC236}">
                      <a16:creationId xmlns:a16="http://schemas.microsoft.com/office/drawing/2014/main" id="{C8D04621-3F38-0532-E19B-007DB57B1BA3}"/>
                    </a:ext>
                  </a:extLst>
                </p:cNvPr>
                <p:cNvSpPr/>
                <p:nvPr/>
              </p:nvSpPr>
              <p:spPr>
                <a:xfrm>
                  <a:off x="8326805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90" name="Freeform 289">
                  <a:extLst>
                    <a:ext uri="{FF2B5EF4-FFF2-40B4-BE49-F238E27FC236}">
                      <a16:creationId xmlns:a16="http://schemas.microsoft.com/office/drawing/2014/main" id="{FB63F1F8-0996-DE57-71A0-8B100363D9B5}"/>
                    </a:ext>
                  </a:extLst>
                </p:cNvPr>
                <p:cNvSpPr/>
                <p:nvPr/>
              </p:nvSpPr>
              <p:spPr>
                <a:xfrm>
                  <a:off x="8340259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86" name="Graphic 1298">
                <a:extLst>
                  <a:ext uri="{FF2B5EF4-FFF2-40B4-BE49-F238E27FC236}">
                    <a16:creationId xmlns:a16="http://schemas.microsoft.com/office/drawing/2014/main" id="{BAB16500-CA6F-EA7E-A2C0-51B7FEFA347C}"/>
                  </a:ext>
                </a:extLst>
              </p:cNvPr>
              <p:cNvGrpSpPr/>
              <p:nvPr/>
            </p:nvGrpSpPr>
            <p:grpSpPr>
              <a:xfrm>
                <a:off x="8326805" y="1754345"/>
                <a:ext cx="42277" cy="145591"/>
                <a:chOff x="8326805" y="1754345"/>
                <a:chExt cx="42277" cy="145591"/>
              </a:xfrm>
              <a:grpFill/>
            </p:grpSpPr>
            <p:sp>
              <p:nvSpPr>
                <p:cNvPr id="287" name="Freeform 286">
                  <a:extLst>
                    <a:ext uri="{FF2B5EF4-FFF2-40B4-BE49-F238E27FC236}">
                      <a16:creationId xmlns:a16="http://schemas.microsoft.com/office/drawing/2014/main" id="{2D61603A-6BE2-B7E9-F0A7-82CA81C4EB1D}"/>
                    </a:ext>
                  </a:extLst>
                </p:cNvPr>
                <p:cNvSpPr/>
                <p:nvPr/>
              </p:nvSpPr>
              <p:spPr>
                <a:xfrm>
                  <a:off x="8326805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88" name="Freeform 287">
                  <a:extLst>
                    <a:ext uri="{FF2B5EF4-FFF2-40B4-BE49-F238E27FC236}">
                      <a16:creationId xmlns:a16="http://schemas.microsoft.com/office/drawing/2014/main" id="{1CD51EDC-03CC-6FE9-1D97-8368984B0829}"/>
                    </a:ext>
                  </a:extLst>
                </p:cNvPr>
                <p:cNvSpPr/>
                <p:nvPr/>
              </p:nvSpPr>
              <p:spPr>
                <a:xfrm>
                  <a:off x="8340259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aphic 1298">
              <a:extLst>
                <a:ext uri="{FF2B5EF4-FFF2-40B4-BE49-F238E27FC236}">
                  <a16:creationId xmlns:a16="http://schemas.microsoft.com/office/drawing/2014/main" id="{BDBDDDD5-A5F3-04EC-0AE6-B86E3C2B8C93}"/>
                </a:ext>
              </a:extLst>
            </p:cNvPr>
            <p:cNvGrpSpPr/>
            <p:nvPr/>
          </p:nvGrpSpPr>
          <p:grpSpPr>
            <a:xfrm>
              <a:off x="8773210" y="1754345"/>
              <a:ext cx="42277" cy="301465"/>
              <a:chOff x="8773210" y="1754345"/>
              <a:chExt cx="42277" cy="301465"/>
            </a:xfrm>
            <a:grpFill/>
          </p:grpSpPr>
          <p:grpSp>
            <p:nvGrpSpPr>
              <p:cNvPr id="279" name="Graphic 1298">
                <a:extLst>
                  <a:ext uri="{FF2B5EF4-FFF2-40B4-BE49-F238E27FC236}">
                    <a16:creationId xmlns:a16="http://schemas.microsoft.com/office/drawing/2014/main" id="{445EE9D6-EB1A-8BBA-A35D-1129614987F3}"/>
                  </a:ext>
                </a:extLst>
              </p:cNvPr>
              <p:cNvGrpSpPr/>
              <p:nvPr/>
            </p:nvGrpSpPr>
            <p:grpSpPr>
              <a:xfrm>
                <a:off x="8773210" y="1910239"/>
                <a:ext cx="42277" cy="145571"/>
                <a:chOff x="8773210" y="1910239"/>
                <a:chExt cx="42277" cy="145571"/>
              </a:xfrm>
              <a:grpFill/>
            </p:grpSpPr>
            <p:sp>
              <p:nvSpPr>
                <p:cNvPr id="283" name="Freeform 282">
                  <a:extLst>
                    <a:ext uri="{FF2B5EF4-FFF2-40B4-BE49-F238E27FC236}">
                      <a16:creationId xmlns:a16="http://schemas.microsoft.com/office/drawing/2014/main" id="{BAF9D5E3-2B43-5DE4-99AF-66A19BA43519}"/>
                    </a:ext>
                  </a:extLst>
                </p:cNvPr>
                <p:cNvSpPr/>
                <p:nvPr/>
              </p:nvSpPr>
              <p:spPr>
                <a:xfrm>
                  <a:off x="8773210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84" name="Freeform 283">
                  <a:extLst>
                    <a:ext uri="{FF2B5EF4-FFF2-40B4-BE49-F238E27FC236}">
                      <a16:creationId xmlns:a16="http://schemas.microsoft.com/office/drawing/2014/main" id="{00D5C24E-63B7-9274-4088-AB1D98C47734}"/>
                    </a:ext>
                  </a:extLst>
                </p:cNvPr>
                <p:cNvSpPr/>
                <p:nvPr/>
              </p:nvSpPr>
              <p:spPr>
                <a:xfrm>
                  <a:off x="8786664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80" name="Graphic 1298">
                <a:extLst>
                  <a:ext uri="{FF2B5EF4-FFF2-40B4-BE49-F238E27FC236}">
                    <a16:creationId xmlns:a16="http://schemas.microsoft.com/office/drawing/2014/main" id="{0568DC79-9990-FFE7-117F-5CD0AF99E626}"/>
                  </a:ext>
                </a:extLst>
              </p:cNvPr>
              <p:cNvGrpSpPr/>
              <p:nvPr/>
            </p:nvGrpSpPr>
            <p:grpSpPr>
              <a:xfrm>
                <a:off x="8773210" y="1754345"/>
                <a:ext cx="42277" cy="145591"/>
                <a:chOff x="8773210" y="1754345"/>
                <a:chExt cx="42277" cy="145591"/>
              </a:xfrm>
              <a:grpFill/>
            </p:grpSpPr>
            <p:sp>
              <p:nvSpPr>
                <p:cNvPr id="281" name="Freeform 280">
                  <a:extLst>
                    <a:ext uri="{FF2B5EF4-FFF2-40B4-BE49-F238E27FC236}">
                      <a16:creationId xmlns:a16="http://schemas.microsoft.com/office/drawing/2014/main" id="{6E787AAE-3BF7-95C5-440F-ABF22C5C3504}"/>
                    </a:ext>
                  </a:extLst>
                </p:cNvPr>
                <p:cNvSpPr/>
                <p:nvPr/>
              </p:nvSpPr>
              <p:spPr>
                <a:xfrm>
                  <a:off x="8773210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82" name="Freeform 281">
                  <a:extLst>
                    <a:ext uri="{FF2B5EF4-FFF2-40B4-BE49-F238E27FC236}">
                      <a16:creationId xmlns:a16="http://schemas.microsoft.com/office/drawing/2014/main" id="{FB6F451B-B9D4-BBF9-330B-05CA616BD7B4}"/>
                    </a:ext>
                  </a:extLst>
                </p:cNvPr>
                <p:cNvSpPr/>
                <p:nvPr/>
              </p:nvSpPr>
              <p:spPr>
                <a:xfrm>
                  <a:off x="8786664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8" name="Graphic 1298">
              <a:extLst>
                <a:ext uri="{FF2B5EF4-FFF2-40B4-BE49-F238E27FC236}">
                  <a16:creationId xmlns:a16="http://schemas.microsoft.com/office/drawing/2014/main" id="{E3061F75-0C10-EAD3-1E9F-C53D3CEBEE16}"/>
                </a:ext>
              </a:extLst>
            </p:cNvPr>
            <p:cNvGrpSpPr/>
            <p:nvPr/>
          </p:nvGrpSpPr>
          <p:grpSpPr>
            <a:xfrm>
              <a:off x="8426011" y="1754345"/>
              <a:ext cx="42277" cy="301465"/>
              <a:chOff x="8426011" y="1754345"/>
              <a:chExt cx="42277" cy="301465"/>
            </a:xfrm>
            <a:grpFill/>
          </p:grpSpPr>
          <p:grpSp>
            <p:nvGrpSpPr>
              <p:cNvPr id="273" name="Graphic 1298">
                <a:extLst>
                  <a:ext uri="{FF2B5EF4-FFF2-40B4-BE49-F238E27FC236}">
                    <a16:creationId xmlns:a16="http://schemas.microsoft.com/office/drawing/2014/main" id="{F4E7C128-EA18-A2E8-E5F8-E50096405C02}"/>
                  </a:ext>
                </a:extLst>
              </p:cNvPr>
              <p:cNvGrpSpPr/>
              <p:nvPr/>
            </p:nvGrpSpPr>
            <p:grpSpPr>
              <a:xfrm>
                <a:off x="8426011" y="1910239"/>
                <a:ext cx="42277" cy="145571"/>
                <a:chOff x="8426011" y="1910239"/>
                <a:chExt cx="42277" cy="145571"/>
              </a:xfrm>
              <a:grpFill/>
            </p:grpSpPr>
            <p:sp>
              <p:nvSpPr>
                <p:cNvPr id="277" name="Freeform 276">
                  <a:extLst>
                    <a:ext uri="{FF2B5EF4-FFF2-40B4-BE49-F238E27FC236}">
                      <a16:creationId xmlns:a16="http://schemas.microsoft.com/office/drawing/2014/main" id="{F6CC475B-3E2D-A3F2-4517-60BFDFD8C494}"/>
                    </a:ext>
                  </a:extLst>
                </p:cNvPr>
                <p:cNvSpPr/>
                <p:nvPr/>
              </p:nvSpPr>
              <p:spPr>
                <a:xfrm>
                  <a:off x="8426011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78" name="Freeform 277">
                  <a:extLst>
                    <a:ext uri="{FF2B5EF4-FFF2-40B4-BE49-F238E27FC236}">
                      <a16:creationId xmlns:a16="http://schemas.microsoft.com/office/drawing/2014/main" id="{7399DC9F-1C69-F6F8-03A1-F14A974F246B}"/>
                    </a:ext>
                  </a:extLst>
                </p:cNvPr>
                <p:cNvSpPr/>
                <p:nvPr/>
              </p:nvSpPr>
              <p:spPr>
                <a:xfrm>
                  <a:off x="8439454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74" name="Graphic 1298">
                <a:extLst>
                  <a:ext uri="{FF2B5EF4-FFF2-40B4-BE49-F238E27FC236}">
                    <a16:creationId xmlns:a16="http://schemas.microsoft.com/office/drawing/2014/main" id="{2E3E37D0-E9B4-A958-C4F5-B95BB4BBA556}"/>
                  </a:ext>
                </a:extLst>
              </p:cNvPr>
              <p:cNvGrpSpPr/>
              <p:nvPr/>
            </p:nvGrpSpPr>
            <p:grpSpPr>
              <a:xfrm>
                <a:off x="8426011" y="1754345"/>
                <a:ext cx="42277" cy="145591"/>
                <a:chOff x="8426011" y="1754345"/>
                <a:chExt cx="42277" cy="145591"/>
              </a:xfrm>
              <a:grpFill/>
            </p:grpSpPr>
            <p:sp>
              <p:nvSpPr>
                <p:cNvPr id="275" name="Freeform 274">
                  <a:extLst>
                    <a:ext uri="{FF2B5EF4-FFF2-40B4-BE49-F238E27FC236}">
                      <a16:creationId xmlns:a16="http://schemas.microsoft.com/office/drawing/2014/main" id="{3AA09950-3F0B-0B4C-E6C5-0572F1D6CB1B}"/>
                    </a:ext>
                  </a:extLst>
                </p:cNvPr>
                <p:cNvSpPr/>
                <p:nvPr/>
              </p:nvSpPr>
              <p:spPr>
                <a:xfrm>
                  <a:off x="8426011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76" name="Freeform 275">
                  <a:extLst>
                    <a:ext uri="{FF2B5EF4-FFF2-40B4-BE49-F238E27FC236}">
                      <a16:creationId xmlns:a16="http://schemas.microsoft.com/office/drawing/2014/main" id="{F35897E1-7AEE-E6C0-CAAC-3177E49AF564}"/>
                    </a:ext>
                  </a:extLst>
                </p:cNvPr>
                <p:cNvSpPr/>
                <p:nvPr/>
              </p:nvSpPr>
              <p:spPr>
                <a:xfrm>
                  <a:off x="8439454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9" name="Graphic 1298">
              <a:extLst>
                <a:ext uri="{FF2B5EF4-FFF2-40B4-BE49-F238E27FC236}">
                  <a16:creationId xmlns:a16="http://schemas.microsoft.com/office/drawing/2014/main" id="{B73F20EF-089E-4056-DD8C-1B1DB74CCAD6}"/>
                </a:ext>
              </a:extLst>
            </p:cNvPr>
            <p:cNvGrpSpPr/>
            <p:nvPr/>
          </p:nvGrpSpPr>
          <p:grpSpPr>
            <a:xfrm>
              <a:off x="9368424" y="1564144"/>
              <a:ext cx="42277" cy="681888"/>
              <a:chOff x="9368424" y="1564144"/>
              <a:chExt cx="42277" cy="681888"/>
            </a:xfrm>
            <a:grpFill/>
          </p:grpSpPr>
          <p:grpSp>
            <p:nvGrpSpPr>
              <p:cNvPr id="263" name="Graphic 1298">
                <a:extLst>
                  <a:ext uri="{FF2B5EF4-FFF2-40B4-BE49-F238E27FC236}">
                    <a16:creationId xmlns:a16="http://schemas.microsoft.com/office/drawing/2014/main" id="{0C57A74C-5718-71BC-7031-1CCD9D89ED73}"/>
                  </a:ext>
                </a:extLst>
              </p:cNvPr>
              <p:cNvGrpSpPr/>
              <p:nvPr/>
            </p:nvGrpSpPr>
            <p:grpSpPr>
              <a:xfrm>
                <a:off x="9368424" y="1910239"/>
                <a:ext cx="42277" cy="335792"/>
                <a:chOff x="9368424" y="1910239"/>
                <a:chExt cx="42277" cy="335792"/>
              </a:xfrm>
              <a:grpFill/>
            </p:grpSpPr>
            <p:sp>
              <p:nvSpPr>
                <p:cNvPr id="269" name="Freeform 268">
                  <a:extLst>
                    <a:ext uri="{FF2B5EF4-FFF2-40B4-BE49-F238E27FC236}">
                      <a16:creationId xmlns:a16="http://schemas.microsoft.com/office/drawing/2014/main" id="{DF99971A-76CA-F39B-B428-E97A9AEDDF50}"/>
                    </a:ext>
                  </a:extLst>
                </p:cNvPr>
                <p:cNvSpPr/>
                <p:nvPr/>
              </p:nvSpPr>
              <p:spPr>
                <a:xfrm>
                  <a:off x="9368424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70" name="Freeform 269">
                  <a:extLst>
                    <a:ext uri="{FF2B5EF4-FFF2-40B4-BE49-F238E27FC236}">
                      <a16:creationId xmlns:a16="http://schemas.microsoft.com/office/drawing/2014/main" id="{797B44BA-4E51-A0BF-D763-75261F41DAE2}"/>
                    </a:ext>
                  </a:extLst>
                </p:cNvPr>
                <p:cNvSpPr/>
                <p:nvPr/>
              </p:nvSpPr>
              <p:spPr>
                <a:xfrm>
                  <a:off x="9371782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71" name="Freeform 270">
                  <a:extLst>
                    <a:ext uri="{FF2B5EF4-FFF2-40B4-BE49-F238E27FC236}">
                      <a16:creationId xmlns:a16="http://schemas.microsoft.com/office/drawing/2014/main" id="{AEC92B64-8CA5-B460-1912-BBD0EBF15E82}"/>
                    </a:ext>
                  </a:extLst>
                </p:cNvPr>
                <p:cNvSpPr/>
                <p:nvPr/>
              </p:nvSpPr>
              <p:spPr>
                <a:xfrm>
                  <a:off x="9375151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72" name="Freeform 271">
                  <a:extLst>
                    <a:ext uri="{FF2B5EF4-FFF2-40B4-BE49-F238E27FC236}">
                      <a16:creationId xmlns:a16="http://schemas.microsoft.com/office/drawing/2014/main" id="{9C24006E-FF51-3C16-22D5-28393CF9FFEB}"/>
                    </a:ext>
                  </a:extLst>
                </p:cNvPr>
                <p:cNvSpPr/>
                <p:nvPr/>
              </p:nvSpPr>
              <p:spPr>
                <a:xfrm>
                  <a:off x="9381878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64" name="Graphic 1298">
                <a:extLst>
                  <a:ext uri="{FF2B5EF4-FFF2-40B4-BE49-F238E27FC236}">
                    <a16:creationId xmlns:a16="http://schemas.microsoft.com/office/drawing/2014/main" id="{3E4D3A04-A85E-4032-D725-9A3A2BADB8BD}"/>
                  </a:ext>
                </a:extLst>
              </p:cNvPr>
              <p:cNvGrpSpPr/>
              <p:nvPr/>
            </p:nvGrpSpPr>
            <p:grpSpPr>
              <a:xfrm>
                <a:off x="9368424" y="1564144"/>
                <a:ext cx="42277" cy="335792"/>
                <a:chOff x="9368424" y="1564144"/>
                <a:chExt cx="42277" cy="335792"/>
              </a:xfrm>
              <a:grpFill/>
            </p:grpSpPr>
            <p:sp>
              <p:nvSpPr>
                <p:cNvPr id="265" name="Freeform 264">
                  <a:extLst>
                    <a:ext uri="{FF2B5EF4-FFF2-40B4-BE49-F238E27FC236}">
                      <a16:creationId xmlns:a16="http://schemas.microsoft.com/office/drawing/2014/main" id="{E9A46E4F-1734-81E7-26B9-B3E71BDEAD94}"/>
                    </a:ext>
                  </a:extLst>
                </p:cNvPr>
                <p:cNvSpPr/>
                <p:nvPr/>
              </p:nvSpPr>
              <p:spPr>
                <a:xfrm>
                  <a:off x="9368424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6" name="Freeform 265">
                  <a:extLst>
                    <a:ext uri="{FF2B5EF4-FFF2-40B4-BE49-F238E27FC236}">
                      <a16:creationId xmlns:a16="http://schemas.microsoft.com/office/drawing/2014/main" id="{B230710B-B376-C386-664C-A187EE73B707}"/>
                    </a:ext>
                  </a:extLst>
                </p:cNvPr>
                <p:cNvSpPr/>
                <p:nvPr/>
              </p:nvSpPr>
              <p:spPr>
                <a:xfrm>
                  <a:off x="9371782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7" name="Freeform 266">
                  <a:extLst>
                    <a:ext uri="{FF2B5EF4-FFF2-40B4-BE49-F238E27FC236}">
                      <a16:creationId xmlns:a16="http://schemas.microsoft.com/office/drawing/2014/main" id="{ECC3D128-7582-95A6-A9B2-622359824025}"/>
                    </a:ext>
                  </a:extLst>
                </p:cNvPr>
                <p:cNvSpPr/>
                <p:nvPr/>
              </p:nvSpPr>
              <p:spPr>
                <a:xfrm>
                  <a:off x="9375151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8" name="Freeform 267">
                  <a:extLst>
                    <a:ext uri="{FF2B5EF4-FFF2-40B4-BE49-F238E27FC236}">
                      <a16:creationId xmlns:a16="http://schemas.microsoft.com/office/drawing/2014/main" id="{D011E527-4E23-A651-DF6C-E9FFB58A0A91}"/>
                    </a:ext>
                  </a:extLst>
                </p:cNvPr>
                <p:cNvSpPr/>
                <p:nvPr/>
              </p:nvSpPr>
              <p:spPr>
                <a:xfrm>
                  <a:off x="9381878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0" name="Graphic 1298">
              <a:extLst>
                <a:ext uri="{FF2B5EF4-FFF2-40B4-BE49-F238E27FC236}">
                  <a16:creationId xmlns:a16="http://schemas.microsoft.com/office/drawing/2014/main" id="{1E8ECE91-466A-CEF9-48A0-00E63095CEC7}"/>
                </a:ext>
              </a:extLst>
            </p:cNvPr>
            <p:cNvGrpSpPr/>
            <p:nvPr/>
          </p:nvGrpSpPr>
          <p:grpSpPr>
            <a:xfrm>
              <a:off x="9219626" y="1306896"/>
              <a:ext cx="42277" cy="1196384"/>
              <a:chOff x="9219626" y="1306896"/>
              <a:chExt cx="42277" cy="1196384"/>
            </a:xfrm>
            <a:grpFill/>
          </p:grpSpPr>
          <p:grpSp>
            <p:nvGrpSpPr>
              <p:cNvPr id="247" name="Graphic 1298">
                <a:extLst>
                  <a:ext uri="{FF2B5EF4-FFF2-40B4-BE49-F238E27FC236}">
                    <a16:creationId xmlns:a16="http://schemas.microsoft.com/office/drawing/2014/main" id="{CF39AC7C-E84A-E535-0314-FA8E5F92D0B3}"/>
                  </a:ext>
                </a:extLst>
              </p:cNvPr>
              <p:cNvGrpSpPr/>
              <p:nvPr/>
            </p:nvGrpSpPr>
            <p:grpSpPr>
              <a:xfrm>
                <a:off x="9219626" y="1910239"/>
                <a:ext cx="42277" cy="593041"/>
                <a:chOff x="9219626" y="1910239"/>
                <a:chExt cx="42277" cy="593041"/>
              </a:xfrm>
              <a:grpFill/>
            </p:grpSpPr>
            <p:sp>
              <p:nvSpPr>
                <p:cNvPr id="256" name="Freeform 255">
                  <a:extLst>
                    <a:ext uri="{FF2B5EF4-FFF2-40B4-BE49-F238E27FC236}">
                      <a16:creationId xmlns:a16="http://schemas.microsoft.com/office/drawing/2014/main" id="{88A724AB-C444-FD76-5849-8EECF422582A}"/>
                    </a:ext>
                  </a:extLst>
                </p:cNvPr>
                <p:cNvSpPr/>
                <p:nvPr/>
              </p:nvSpPr>
              <p:spPr>
                <a:xfrm>
                  <a:off x="9219626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7" name="Freeform 256">
                  <a:extLst>
                    <a:ext uri="{FF2B5EF4-FFF2-40B4-BE49-F238E27FC236}">
                      <a16:creationId xmlns:a16="http://schemas.microsoft.com/office/drawing/2014/main" id="{57F8B33D-6A57-FEB4-4CCA-CE4B88EA6A33}"/>
                    </a:ext>
                  </a:extLst>
                </p:cNvPr>
                <p:cNvSpPr/>
                <p:nvPr/>
              </p:nvSpPr>
              <p:spPr>
                <a:xfrm>
                  <a:off x="9221865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8" name="Freeform 257">
                  <a:extLst>
                    <a:ext uri="{FF2B5EF4-FFF2-40B4-BE49-F238E27FC236}">
                      <a16:creationId xmlns:a16="http://schemas.microsoft.com/office/drawing/2014/main" id="{6C967950-5897-1128-85CC-E053D1336493}"/>
                    </a:ext>
                  </a:extLst>
                </p:cNvPr>
                <p:cNvSpPr/>
                <p:nvPr/>
              </p:nvSpPr>
              <p:spPr>
                <a:xfrm>
                  <a:off x="9224103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9" name="Freeform 258">
                  <a:extLst>
                    <a:ext uri="{FF2B5EF4-FFF2-40B4-BE49-F238E27FC236}">
                      <a16:creationId xmlns:a16="http://schemas.microsoft.com/office/drawing/2014/main" id="{67C1B479-5EA6-27BD-2BD8-9AF1E6E8E393}"/>
                    </a:ext>
                  </a:extLst>
                </p:cNvPr>
                <p:cNvSpPr/>
                <p:nvPr/>
              </p:nvSpPr>
              <p:spPr>
                <a:xfrm>
                  <a:off x="9226342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0" name="Freeform 259">
                  <a:extLst>
                    <a:ext uri="{FF2B5EF4-FFF2-40B4-BE49-F238E27FC236}">
                      <a16:creationId xmlns:a16="http://schemas.microsoft.com/office/drawing/2014/main" id="{B5DB6DD4-A3D6-7676-0A5F-C9AE815747CB}"/>
                    </a:ext>
                  </a:extLst>
                </p:cNvPr>
                <p:cNvSpPr/>
                <p:nvPr/>
              </p:nvSpPr>
              <p:spPr>
                <a:xfrm>
                  <a:off x="9228592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1" name="Freeform 260">
                  <a:extLst>
                    <a:ext uri="{FF2B5EF4-FFF2-40B4-BE49-F238E27FC236}">
                      <a16:creationId xmlns:a16="http://schemas.microsoft.com/office/drawing/2014/main" id="{7C6342CF-93A2-EF96-3D51-BDAC7FA83EB7}"/>
                    </a:ext>
                  </a:extLst>
                </p:cNvPr>
                <p:cNvSpPr/>
                <p:nvPr/>
              </p:nvSpPr>
              <p:spPr>
                <a:xfrm>
                  <a:off x="9230830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62" name="Freeform 261">
                  <a:extLst>
                    <a:ext uri="{FF2B5EF4-FFF2-40B4-BE49-F238E27FC236}">
                      <a16:creationId xmlns:a16="http://schemas.microsoft.com/office/drawing/2014/main" id="{35F1628F-9892-8933-D536-57ABF0C440B7}"/>
                    </a:ext>
                  </a:extLst>
                </p:cNvPr>
                <p:cNvSpPr/>
                <p:nvPr/>
              </p:nvSpPr>
              <p:spPr>
                <a:xfrm>
                  <a:off x="9233069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48" name="Graphic 1298">
                <a:extLst>
                  <a:ext uri="{FF2B5EF4-FFF2-40B4-BE49-F238E27FC236}">
                    <a16:creationId xmlns:a16="http://schemas.microsoft.com/office/drawing/2014/main" id="{90144342-F11A-49A5-CA55-67EE9F5F452C}"/>
                  </a:ext>
                </a:extLst>
              </p:cNvPr>
              <p:cNvGrpSpPr/>
              <p:nvPr/>
            </p:nvGrpSpPr>
            <p:grpSpPr>
              <a:xfrm>
                <a:off x="9219626" y="1306896"/>
                <a:ext cx="42277" cy="593041"/>
                <a:chOff x="9219626" y="1306896"/>
                <a:chExt cx="42277" cy="593041"/>
              </a:xfrm>
              <a:grpFill/>
            </p:grpSpPr>
            <p:sp>
              <p:nvSpPr>
                <p:cNvPr id="249" name="Freeform 248">
                  <a:extLst>
                    <a:ext uri="{FF2B5EF4-FFF2-40B4-BE49-F238E27FC236}">
                      <a16:creationId xmlns:a16="http://schemas.microsoft.com/office/drawing/2014/main" id="{8E88628B-0196-8ABA-984A-5B7B9C2F1BD5}"/>
                    </a:ext>
                  </a:extLst>
                </p:cNvPr>
                <p:cNvSpPr/>
                <p:nvPr/>
              </p:nvSpPr>
              <p:spPr>
                <a:xfrm>
                  <a:off x="9219626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0" name="Freeform 249">
                  <a:extLst>
                    <a:ext uri="{FF2B5EF4-FFF2-40B4-BE49-F238E27FC236}">
                      <a16:creationId xmlns:a16="http://schemas.microsoft.com/office/drawing/2014/main" id="{44329AFD-AC53-C5FA-BA5A-C6AACA6A69F2}"/>
                    </a:ext>
                  </a:extLst>
                </p:cNvPr>
                <p:cNvSpPr/>
                <p:nvPr/>
              </p:nvSpPr>
              <p:spPr>
                <a:xfrm>
                  <a:off x="9221865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1" name="Freeform 250">
                  <a:extLst>
                    <a:ext uri="{FF2B5EF4-FFF2-40B4-BE49-F238E27FC236}">
                      <a16:creationId xmlns:a16="http://schemas.microsoft.com/office/drawing/2014/main" id="{7E8D254A-0AB7-5FE6-C40C-91C1B29DDC0F}"/>
                    </a:ext>
                  </a:extLst>
                </p:cNvPr>
                <p:cNvSpPr/>
                <p:nvPr/>
              </p:nvSpPr>
              <p:spPr>
                <a:xfrm>
                  <a:off x="9224103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2" name="Freeform 251">
                  <a:extLst>
                    <a:ext uri="{FF2B5EF4-FFF2-40B4-BE49-F238E27FC236}">
                      <a16:creationId xmlns:a16="http://schemas.microsoft.com/office/drawing/2014/main" id="{D78753F6-77BD-7651-F15A-52DCCB9E46B1}"/>
                    </a:ext>
                  </a:extLst>
                </p:cNvPr>
                <p:cNvSpPr/>
                <p:nvPr/>
              </p:nvSpPr>
              <p:spPr>
                <a:xfrm>
                  <a:off x="9226342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3" name="Freeform 252">
                  <a:extLst>
                    <a:ext uri="{FF2B5EF4-FFF2-40B4-BE49-F238E27FC236}">
                      <a16:creationId xmlns:a16="http://schemas.microsoft.com/office/drawing/2014/main" id="{40D5C94E-CC6F-EC27-AF39-A9843C1354FC}"/>
                    </a:ext>
                  </a:extLst>
                </p:cNvPr>
                <p:cNvSpPr/>
                <p:nvPr/>
              </p:nvSpPr>
              <p:spPr>
                <a:xfrm>
                  <a:off x="9228592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4" name="Freeform 253">
                  <a:extLst>
                    <a:ext uri="{FF2B5EF4-FFF2-40B4-BE49-F238E27FC236}">
                      <a16:creationId xmlns:a16="http://schemas.microsoft.com/office/drawing/2014/main" id="{5FF0D165-7358-23B4-47BD-3B7C8981942B}"/>
                    </a:ext>
                  </a:extLst>
                </p:cNvPr>
                <p:cNvSpPr/>
                <p:nvPr/>
              </p:nvSpPr>
              <p:spPr>
                <a:xfrm>
                  <a:off x="9230830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55" name="Freeform 254">
                  <a:extLst>
                    <a:ext uri="{FF2B5EF4-FFF2-40B4-BE49-F238E27FC236}">
                      <a16:creationId xmlns:a16="http://schemas.microsoft.com/office/drawing/2014/main" id="{42F8E490-0C3F-8546-BF62-7245CFC472AD}"/>
                    </a:ext>
                  </a:extLst>
                </p:cNvPr>
                <p:cNvSpPr/>
                <p:nvPr/>
              </p:nvSpPr>
              <p:spPr>
                <a:xfrm>
                  <a:off x="9233069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1" name="Graphic 1298">
              <a:extLst>
                <a:ext uri="{FF2B5EF4-FFF2-40B4-BE49-F238E27FC236}">
                  <a16:creationId xmlns:a16="http://schemas.microsoft.com/office/drawing/2014/main" id="{A8B56F0E-5001-1DCB-6106-2A9812765BB3}"/>
                </a:ext>
              </a:extLst>
            </p:cNvPr>
            <p:cNvGrpSpPr/>
            <p:nvPr/>
          </p:nvGrpSpPr>
          <p:grpSpPr>
            <a:xfrm>
              <a:off x="8971611" y="1306896"/>
              <a:ext cx="42277" cy="1196384"/>
              <a:chOff x="8971611" y="1306896"/>
              <a:chExt cx="42277" cy="1196384"/>
            </a:xfrm>
            <a:grpFill/>
          </p:grpSpPr>
          <p:grpSp>
            <p:nvGrpSpPr>
              <p:cNvPr id="231" name="Graphic 1298">
                <a:extLst>
                  <a:ext uri="{FF2B5EF4-FFF2-40B4-BE49-F238E27FC236}">
                    <a16:creationId xmlns:a16="http://schemas.microsoft.com/office/drawing/2014/main" id="{C0B7E74B-7078-11BD-0ABC-FB06A67AFA22}"/>
                  </a:ext>
                </a:extLst>
              </p:cNvPr>
              <p:cNvGrpSpPr/>
              <p:nvPr/>
            </p:nvGrpSpPr>
            <p:grpSpPr>
              <a:xfrm>
                <a:off x="8971611" y="1910239"/>
                <a:ext cx="42277" cy="593041"/>
                <a:chOff x="8971611" y="1910239"/>
                <a:chExt cx="42277" cy="593041"/>
              </a:xfrm>
              <a:grpFill/>
            </p:grpSpPr>
            <p:sp>
              <p:nvSpPr>
                <p:cNvPr id="240" name="Freeform 239">
                  <a:extLst>
                    <a:ext uri="{FF2B5EF4-FFF2-40B4-BE49-F238E27FC236}">
                      <a16:creationId xmlns:a16="http://schemas.microsoft.com/office/drawing/2014/main" id="{C2EF4A14-533F-970B-A117-3CC936D0B07A}"/>
                    </a:ext>
                  </a:extLst>
                </p:cNvPr>
                <p:cNvSpPr/>
                <p:nvPr/>
              </p:nvSpPr>
              <p:spPr>
                <a:xfrm>
                  <a:off x="8971611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1" name="Freeform 240">
                  <a:extLst>
                    <a:ext uri="{FF2B5EF4-FFF2-40B4-BE49-F238E27FC236}">
                      <a16:creationId xmlns:a16="http://schemas.microsoft.com/office/drawing/2014/main" id="{2058955F-56C3-422A-3F36-7F66FC1152CB}"/>
                    </a:ext>
                  </a:extLst>
                </p:cNvPr>
                <p:cNvSpPr/>
                <p:nvPr/>
              </p:nvSpPr>
              <p:spPr>
                <a:xfrm>
                  <a:off x="8973861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2" name="Freeform 241">
                  <a:extLst>
                    <a:ext uri="{FF2B5EF4-FFF2-40B4-BE49-F238E27FC236}">
                      <a16:creationId xmlns:a16="http://schemas.microsoft.com/office/drawing/2014/main" id="{F47FC7F7-63A5-1456-B17A-5B06ED4E573F}"/>
                    </a:ext>
                  </a:extLst>
                </p:cNvPr>
                <p:cNvSpPr/>
                <p:nvPr/>
              </p:nvSpPr>
              <p:spPr>
                <a:xfrm>
                  <a:off x="8976099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3" name="Freeform 242">
                  <a:extLst>
                    <a:ext uri="{FF2B5EF4-FFF2-40B4-BE49-F238E27FC236}">
                      <a16:creationId xmlns:a16="http://schemas.microsoft.com/office/drawing/2014/main" id="{92C9D452-4876-54C1-1FC5-A7EB68EB3224}"/>
                    </a:ext>
                  </a:extLst>
                </p:cNvPr>
                <p:cNvSpPr/>
                <p:nvPr/>
              </p:nvSpPr>
              <p:spPr>
                <a:xfrm>
                  <a:off x="8978338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4" name="Freeform 243">
                  <a:extLst>
                    <a:ext uri="{FF2B5EF4-FFF2-40B4-BE49-F238E27FC236}">
                      <a16:creationId xmlns:a16="http://schemas.microsoft.com/office/drawing/2014/main" id="{B58BE80F-B3A5-9E6B-BF1A-12B0795D699A}"/>
                    </a:ext>
                  </a:extLst>
                </p:cNvPr>
                <p:cNvSpPr/>
                <p:nvPr/>
              </p:nvSpPr>
              <p:spPr>
                <a:xfrm>
                  <a:off x="8980588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5" name="Freeform 244">
                  <a:extLst>
                    <a:ext uri="{FF2B5EF4-FFF2-40B4-BE49-F238E27FC236}">
                      <a16:creationId xmlns:a16="http://schemas.microsoft.com/office/drawing/2014/main" id="{23D0124F-3579-A44A-ADF3-A4FE158A74CB}"/>
                    </a:ext>
                  </a:extLst>
                </p:cNvPr>
                <p:cNvSpPr/>
                <p:nvPr/>
              </p:nvSpPr>
              <p:spPr>
                <a:xfrm>
                  <a:off x="8982826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46" name="Freeform 245">
                  <a:extLst>
                    <a:ext uri="{FF2B5EF4-FFF2-40B4-BE49-F238E27FC236}">
                      <a16:creationId xmlns:a16="http://schemas.microsoft.com/office/drawing/2014/main" id="{ACF77C9E-F626-5D6D-B124-0BFBE2284DC2}"/>
                    </a:ext>
                  </a:extLst>
                </p:cNvPr>
                <p:cNvSpPr/>
                <p:nvPr/>
              </p:nvSpPr>
              <p:spPr>
                <a:xfrm>
                  <a:off x="8985065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32" name="Graphic 1298">
                <a:extLst>
                  <a:ext uri="{FF2B5EF4-FFF2-40B4-BE49-F238E27FC236}">
                    <a16:creationId xmlns:a16="http://schemas.microsoft.com/office/drawing/2014/main" id="{90B34442-B792-2552-72DE-E0A902BC54CC}"/>
                  </a:ext>
                </a:extLst>
              </p:cNvPr>
              <p:cNvGrpSpPr/>
              <p:nvPr/>
            </p:nvGrpSpPr>
            <p:grpSpPr>
              <a:xfrm>
                <a:off x="8971611" y="1306896"/>
                <a:ext cx="42277" cy="593041"/>
                <a:chOff x="8971611" y="1306896"/>
                <a:chExt cx="42277" cy="593041"/>
              </a:xfrm>
              <a:grpFill/>
            </p:grpSpPr>
            <p:sp>
              <p:nvSpPr>
                <p:cNvPr id="233" name="Freeform 232">
                  <a:extLst>
                    <a:ext uri="{FF2B5EF4-FFF2-40B4-BE49-F238E27FC236}">
                      <a16:creationId xmlns:a16="http://schemas.microsoft.com/office/drawing/2014/main" id="{2E51DFB4-549F-05A6-B11C-DD28732251F6}"/>
                    </a:ext>
                  </a:extLst>
                </p:cNvPr>
                <p:cNvSpPr/>
                <p:nvPr/>
              </p:nvSpPr>
              <p:spPr>
                <a:xfrm>
                  <a:off x="8971611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4" name="Freeform 233">
                  <a:extLst>
                    <a:ext uri="{FF2B5EF4-FFF2-40B4-BE49-F238E27FC236}">
                      <a16:creationId xmlns:a16="http://schemas.microsoft.com/office/drawing/2014/main" id="{F58C9093-53A0-EE24-7A9D-3B9159B53BAC}"/>
                    </a:ext>
                  </a:extLst>
                </p:cNvPr>
                <p:cNvSpPr/>
                <p:nvPr/>
              </p:nvSpPr>
              <p:spPr>
                <a:xfrm>
                  <a:off x="8973861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5" name="Freeform 234">
                  <a:extLst>
                    <a:ext uri="{FF2B5EF4-FFF2-40B4-BE49-F238E27FC236}">
                      <a16:creationId xmlns:a16="http://schemas.microsoft.com/office/drawing/2014/main" id="{24D4130F-4826-2DC4-2861-A8FB608EDE93}"/>
                    </a:ext>
                  </a:extLst>
                </p:cNvPr>
                <p:cNvSpPr/>
                <p:nvPr/>
              </p:nvSpPr>
              <p:spPr>
                <a:xfrm>
                  <a:off x="8976099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6" name="Freeform 235">
                  <a:extLst>
                    <a:ext uri="{FF2B5EF4-FFF2-40B4-BE49-F238E27FC236}">
                      <a16:creationId xmlns:a16="http://schemas.microsoft.com/office/drawing/2014/main" id="{769D6CA9-A2E0-8E8F-0AFE-2F17B462CFE6}"/>
                    </a:ext>
                  </a:extLst>
                </p:cNvPr>
                <p:cNvSpPr/>
                <p:nvPr/>
              </p:nvSpPr>
              <p:spPr>
                <a:xfrm>
                  <a:off x="8978338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7" name="Freeform 236">
                  <a:extLst>
                    <a:ext uri="{FF2B5EF4-FFF2-40B4-BE49-F238E27FC236}">
                      <a16:creationId xmlns:a16="http://schemas.microsoft.com/office/drawing/2014/main" id="{03A9B2D6-A134-B6CC-1A4E-CF87A8721972}"/>
                    </a:ext>
                  </a:extLst>
                </p:cNvPr>
                <p:cNvSpPr/>
                <p:nvPr/>
              </p:nvSpPr>
              <p:spPr>
                <a:xfrm>
                  <a:off x="8980588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8" name="Freeform 237">
                  <a:extLst>
                    <a:ext uri="{FF2B5EF4-FFF2-40B4-BE49-F238E27FC236}">
                      <a16:creationId xmlns:a16="http://schemas.microsoft.com/office/drawing/2014/main" id="{AD738EBC-8106-904A-CB6A-AA359CB53FB7}"/>
                    </a:ext>
                  </a:extLst>
                </p:cNvPr>
                <p:cNvSpPr/>
                <p:nvPr/>
              </p:nvSpPr>
              <p:spPr>
                <a:xfrm>
                  <a:off x="8982826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9" name="Freeform 238">
                  <a:extLst>
                    <a:ext uri="{FF2B5EF4-FFF2-40B4-BE49-F238E27FC236}">
                      <a16:creationId xmlns:a16="http://schemas.microsoft.com/office/drawing/2014/main" id="{A0C2AA9F-26C7-49A1-D4F7-E944944190F2}"/>
                    </a:ext>
                  </a:extLst>
                </p:cNvPr>
                <p:cNvSpPr/>
                <p:nvPr/>
              </p:nvSpPr>
              <p:spPr>
                <a:xfrm>
                  <a:off x="8985065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2" name="Graphic 1298">
              <a:extLst>
                <a:ext uri="{FF2B5EF4-FFF2-40B4-BE49-F238E27FC236}">
                  <a16:creationId xmlns:a16="http://schemas.microsoft.com/office/drawing/2014/main" id="{0DF6230B-43DE-2285-BF80-12C97FE94A94}"/>
                </a:ext>
              </a:extLst>
            </p:cNvPr>
            <p:cNvGrpSpPr/>
            <p:nvPr/>
          </p:nvGrpSpPr>
          <p:grpSpPr>
            <a:xfrm>
              <a:off x="8624412" y="1306896"/>
              <a:ext cx="42277" cy="1196384"/>
              <a:chOff x="8624412" y="1306896"/>
              <a:chExt cx="42277" cy="1196384"/>
            </a:xfrm>
            <a:grpFill/>
          </p:grpSpPr>
          <p:grpSp>
            <p:nvGrpSpPr>
              <p:cNvPr id="215" name="Graphic 1298">
                <a:extLst>
                  <a:ext uri="{FF2B5EF4-FFF2-40B4-BE49-F238E27FC236}">
                    <a16:creationId xmlns:a16="http://schemas.microsoft.com/office/drawing/2014/main" id="{2BDD5CDD-E1EE-C291-9842-3C4D72EFED1D}"/>
                  </a:ext>
                </a:extLst>
              </p:cNvPr>
              <p:cNvGrpSpPr/>
              <p:nvPr/>
            </p:nvGrpSpPr>
            <p:grpSpPr>
              <a:xfrm>
                <a:off x="8624412" y="1910239"/>
                <a:ext cx="42277" cy="593041"/>
                <a:chOff x="8624412" y="1910239"/>
                <a:chExt cx="42277" cy="593041"/>
              </a:xfrm>
              <a:grpFill/>
            </p:grpSpPr>
            <p:sp>
              <p:nvSpPr>
                <p:cNvPr id="224" name="Freeform 223">
                  <a:extLst>
                    <a:ext uri="{FF2B5EF4-FFF2-40B4-BE49-F238E27FC236}">
                      <a16:creationId xmlns:a16="http://schemas.microsoft.com/office/drawing/2014/main" id="{844C3754-FADE-C36A-54DB-6F1C90AD1ACE}"/>
                    </a:ext>
                  </a:extLst>
                </p:cNvPr>
                <p:cNvSpPr/>
                <p:nvPr/>
              </p:nvSpPr>
              <p:spPr>
                <a:xfrm>
                  <a:off x="8624412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5" name="Freeform 224">
                  <a:extLst>
                    <a:ext uri="{FF2B5EF4-FFF2-40B4-BE49-F238E27FC236}">
                      <a16:creationId xmlns:a16="http://schemas.microsoft.com/office/drawing/2014/main" id="{6D726E93-0BB4-838E-737E-EA282F4E38B7}"/>
                    </a:ext>
                  </a:extLst>
                </p:cNvPr>
                <p:cNvSpPr/>
                <p:nvPr/>
              </p:nvSpPr>
              <p:spPr>
                <a:xfrm>
                  <a:off x="8626651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6" name="Freeform 225">
                  <a:extLst>
                    <a:ext uri="{FF2B5EF4-FFF2-40B4-BE49-F238E27FC236}">
                      <a16:creationId xmlns:a16="http://schemas.microsoft.com/office/drawing/2014/main" id="{5888ED82-EB73-D34C-94D8-C262E8C6775F}"/>
                    </a:ext>
                  </a:extLst>
                </p:cNvPr>
                <p:cNvSpPr/>
                <p:nvPr/>
              </p:nvSpPr>
              <p:spPr>
                <a:xfrm>
                  <a:off x="8628889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7" name="Freeform 226">
                  <a:extLst>
                    <a:ext uri="{FF2B5EF4-FFF2-40B4-BE49-F238E27FC236}">
                      <a16:creationId xmlns:a16="http://schemas.microsoft.com/office/drawing/2014/main" id="{7112643D-FFD3-BA17-AF1B-35DA5611D539}"/>
                    </a:ext>
                  </a:extLst>
                </p:cNvPr>
                <p:cNvSpPr/>
                <p:nvPr/>
              </p:nvSpPr>
              <p:spPr>
                <a:xfrm>
                  <a:off x="8631139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8" name="Freeform 227">
                  <a:extLst>
                    <a:ext uri="{FF2B5EF4-FFF2-40B4-BE49-F238E27FC236}">
                      <a16:creationId xmlns:a16="http://schemas.microsoft.com/office/drawing/2014/main" id="{CBBE4219-99C8-8B4D-8106-54928AAAD09E}"/>
                    </a:ext>
                  </a:extLst>
                </p:cNvPr>
                <p:cNvSpPr/>
                <p:nvPr/>
              </p:nvSpPr>
              <p:spPr>
                <a:xfrm>
                  <a:off x="8633377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9" name="Freeform 228">
                  <a:extLst>
                    <a:ext uri="{FF2B5EF4-FFF2-40B4-BE49-F238E27FC236}">
                      <a16:creationId xmlns:a16="http://schemas.microsoft.com/office/drawing/2014/main" id="{09D6A6A3-4FFB-8AA1-C848-24710150FBE8}"/>
                    </a:ext>
                  </a:extLst>
                </p:cNvPr>
                <p:cNvSpPr/>
                <p:nvPr/>
              </p:nvSpPr>
              <p:spPr>
                <a:xfrm>
                  <a:off x="8635616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30" name="Freeform 229">
                  <a:extLst>
                    <a:ext uri="{FF2B5EF4-FFF2-40B4-BE49-F238E27FC236}">
                      <a16:creationId xmlns:a16="http://schemas.microsoft.com/office/drawing/2014/main" id="{8806E69E-9EFD-9DBD-935E-C796540E72ED}"/>
                    </a:ext>
                  </a:extLst>
                </p:cNvPr>
                <p:cNvSpPr/>
                <p:nvPr/>
              </p:nvSpPr>
              <p:spPr>
                <a:xfrm>
                  <a:off x="8637866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16" name="Graphic 1298">
                <a:extLst>
                  <a:ext uri="{FF2B5EF4-FFF2-40B4-BE49-F238E27FC236}">
                    <a16:creationId xmlns:a16="http://schemas.microsoft.com/office/drawing/2014/main" id="{CF619B8A-EF3F-6002-C486-60A97142D751}"/>
                  </a:ext>
                </a:extLst>
              </p:cNvPr>
              <p:cNvGrpSpPr/>
              <p:nvPr/>
            </p:nvGrpSpPr>
            <p:grpSpPr>
              <a:xfrm>
                <a:off x="8624412" y="1306896"/>
                <a:ext cx="42277" cy="593041"/>
                <a:chOff x="8624412" y="1306896"/>
                <a:chExt cx="42277" cy="593041"/>
              </a:xfrm>
              <a:grpFill/>
            </p:grpSpPr>
            <p:sp>
              <p:nvSpPr>
                <p:cNvPr id="217" name="Freeform 216">
                  <a:extLst>
                    <a:ext uri="{FF2B5EF4-FFF2-40B4-BE49-F238E27FC236}">
                      <a16:creationId xmlns:a16="http://schemas.microsoft.com/office/drawing/2014/main" id="{22379746-E355-A52A-DE5B-B95BCF6A90AF}"/>
                    </a:ext>
                  </a:extLst>
                </p:cNvPr>
                <p:cNvSpPr/>
                <p:nvPr/>
              </p:nvSpPr>
              <p:spPr>
                <a:xfrm>
                  <a:off x="8624412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8" name="Freeform 217">
                  <a:extLst>
                    <a:ext uri="{FF2B5EF4-FFF2-40B4-BE49-F238E27FC236}">
                      <a16:creationId xmlns:a16="http://schemas.microsoft.com/office/drawing/2014/main" id="{B8DEC705-3821-B9CA-6EAC-D6CD72D0DEF6}"/>
                    </a:ext>
                  </a:extLst>
                </p:cNvPr>
                <p:cNvSpPr/>
                <p:nvPr/>
              </p:nvSpPr>
              <p:spPr>
                <a:xfrm>
                  <a:off x="8626651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9" name="Freeform 218">
                  <a:extLst>
                    <a:ext uri="{FF2B5EF4-FFF2-40B4-BE49-F238E27FC236}">
                      <a16:creationId xmlns:a16="http://schemas.microsoft.com/office/drawing/2014/main" id="{D9BDEF7D-4623-AE54-A386-037F71047764}"/>
                    </a:ext>
                  </a:extLst>
                </p:cNvPr>
                <p:cNvSpPr/>
                <p:nvPr/>
              </p:nvSpPr>
              <p:spPr>
                <a:xfrm>
                  <a:off x="8628889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0" name="Freeform 219">
                  <a:extLst>
                    <a:ext uri="{FF2B5EF4-FFF2-40B4-BE49-F238E27FC236}">
                      <a16:creationId xmlns:a16="http://schemas.microsoft.com/office/drawing/2014/main" id="{AFE215EA-D2DA-7EBC-F04A-0D289CBC41EA}"/>
                    </a:ext>
                  </a:extLst>
                </p:cNvPr>
                <p:cNvSpPr/>
                <p:nvPr/>
              </p:nvSpPr>
              <p:spPr>
                <a:xfrm>
                  <a:off x="8631139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1" name="Freeform 220">
                  <a:extLst>
                    <a:ext uri="{FF2B5EF4-FFF2-40B4-BE49-F238E27FC236}">
                      <a16:creationId xmlns:a16="http://schemas.microsoft.com/office/drawing/2014/main" id="{2CAD3091-2995-E396-F3DD-777AAD5A74BE}"/>
                    </a:ext>
                  </a:extLst>
                </p:cNvPr>
                <p:cNvSpPr/>
                <p:nvPr/>
              </p:nvSpPr>
              <p:spPr>
                <a:xfrm>
                  <a:off x="8633377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2" name="Freeform 221">
                  <a:extLst>
                    <a:ext uri="{FF2B5EF4-FFF2-40B4-BE49-F238E27FC236}">
                      <a16:creationId xmlns:a16="http://schemas.microsoft.com/office/drawing/2014/main" id="{ABC1F533-5385-21D0-D929-E1381049EEE0}"/>
                    </a:ext>
                  </a:extLst>
                </p:cNvPr>
                <p:cNvSpPr/>
                <p:nvPr/>
              </p:nvSpPr>
              <p:spPr>
                <a:xfrm>
                  <a:off x="8635616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23" name="Freeform 222">
                  <a:extLst>
                    <a:ext uri="{FF2B5EF4-FFF2-40B4-BE49-F238E27FC236}">
                      <a16:creationId xmlns:a16="http://schemas.microsoft.com/office/drawing/2014/main" id="{29783BC9-6F45-B677-015C-85F4111DEE16}"/>
                    </a:ext>
                  </a:extLst>
                </p:cNvPr>
                <p:cNvSpPr/>
                <p:nvPr/>
              </p:nvSpPr>
              <p:spPr>
                <a:xfrm>
                  <a:off x="8637866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3" name="Graphic 1298">
              <a:extLst>
                <a:ext uri="{FF2B5EF4-FFF2-40B4-BE49-F238E27FC236}">
                  <a16:creationId xmlns:a16="http://schemas.microsoft.com/office/drawing/2014/main" id="{C6B84BC6-313C-786F-BF7A-B4A705F76D97}"/>
                </a:ext>
              </a:extLst>
            </p:cNvPr>
            <p:cNvGrpSpPr/>
            <p:nvPr/>
          </p:nvGrpSpPr>
          <p:grpSpPr>
            <a:xfrm>
              <a:off x="8475603" y="1306896"/>
              <a:ext cx="42277" cy="1196384"/>
              <a:chOff x="8475603" y="1306896"/>
              <a:chExt cx="42277" cy="1196384"/>
            </a:xfrm>
            <a:grpFill/>
          </p:grpSpPr>
          <p:grpSp>
            <p:nvGrpSpPr>
              <p:cNvPr id="199" name="Graphic 1298">
                <a:extLst>
                  <a:ext uri="{FF2B5EF4-FFF2-40B4-BE49-F238E27FC236}">
                    <a16:creationId xmlns:a16="http://schemas.microsoft.com/office/drawing/2014/main" id="{3C7292AE-D77C-A06B-3744-5754B1A9808A}"/>
                  </a:ext>
                </a:extLst>
              </p:cNvPr>
              <p:cNvGrpSpPr/>
              <p:nvPr/>
            </p:nvGrpSpPr>
            <p:grpSpPr>
              <a:xfrm>
                <a:off x="8475603" y="1910239"/>
                <a:ext cx="42277" cy="593041"/>
                <a:chOff x="8475603" y="1910239"/>
                <a:chExt cx="42277" cy="593041"/>
              </a:xfrm>
              <a:grpFill/>
            </p:grpSpPr>
            <p:sp>
              <p:nvSpPr>
                <p:cNvPr id="208" name="Freeform 207">
                  <a:extLst>
                    <a:ext uri="{FF2B5EF4-FFF2-40B4-BE49-F238E27FC236}">
                      <a16:creationId xmlns:a16="http://schemas.microsoft.com/office/drawing/2014/main" id="{5EF802E0-E70F-2A6F-AF86-72611D1F45EC}"/>
                    </a:ext>
                  </a:extLst>
                </p:cNvPr>
                <p:cNvSpPr/>
                <p:nvPr/>
              </p:nvSpPr>
              <p:spPr>
                <a:xfrm>
                  <a:off x="8475603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9" name="Freeform 208">
                  <a:extLst>
                    <a:ext uri="{FF2B5EF4-FFF2-40B4-BE49-F238E27FC236}">
                      <a16:creationId xmlns:a16="http://schemas.microsoft.com/office/drawing/2014/main" id="{6E8BD3DB-E46B-D9C5-3A88-060B0D3C5347}"/>
                    </a:ext>
                  </a:extLst>
                </p:cNvPr>
                <p:cNvSpPr/>
                <p:nvPr/>
              </p:nvSpPr>
              <p:spPr>
                <a:xfrm>
                  <a:off x="8477853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0" name="Freeform 209">
                  <a:extLst>
                    <a:ext uri="{FF2B5EF4-FFF2-40B4-BE49-F238E27FC236}">
                      <a16:creationId xmlns:a16="http://schemas.microsoft.com/office/drawing/2014/main" id="{B1502F3F-696F-2759-F0E6-0893B8B9BCC7}"/>
                    </a:ext>
                  </a:extLst>
                </p:cNvPr>
                <p:cNvSpPr/>
                <p:nvPr/>
              </p:nvSpPr>
              <p:spPr>
                <a:xfrm>
                  <a:off x="8480091" y="2098400"/>
                  <a:ext cx="33312" cy="61937"/>
                </a:xfrm>
                <a:custGeom>
                  <a:avLst/>
                  <a:gdLst>
                    <a:gd name="connsiteX0" fmla="*/ 0 w 33312"/>
                    <a:gd name="connsiteY0" fmla="*/ 0 h 61937"/>
                    <a:gd name="connsiteX1" fmla="*/ 33312 w 33312"/>
                    <a:gd name="connsiteY1" fmla="*/ 0 h 61937"/>
                    <a:gd name="connsiteX2" fmla="*/ 33312 w 33312"/>
                    <a:gd name="connsiteY2" fmla="*/ 61937 h 61937"/>
                    <a:gd name="connsiteX3" fmla="*/ 0 w 33312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12" h="61937">
                      <a:moveTo>
                        <a:pt x="0" y="0"/>
                      </a:moveTo>
                      <a:lnTo>
                        <a:pt x="33312" y="0"/>
                      </a:lnTo>
                      <a:lnTo>
                        <a:pt x="3331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1" name="Freeform 210">
                  <a:extLst>
                    <a:ext uri="{FF2B5EF4-FFF2-40B4-BE49-F238E27FC236}">
                      <a16:creationId xmlns:a16="http://schemas.microsoft.com/office/drawing/2014/main" id="{0A640E74-FE54-8EAC-A35C-45CF839A5BF9}"/>
                    </a:ext>
                  </a:extLst>
                </p:cNvPr>
                <p:cNvSpPr/>
                <p:nvPr/>
              </p:nvSpPr>
              <p:spPr>
                <a:xfrm>
                  <a:off x="8482330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2" name="Freeform 211">
                  <a:extLst>
                    <a:ext uri="{FF2B5EF4-FFF2-40B4-BE49-F238E27FC236}">
                      <a16:creationId xmlns:a16="http://schemas.microsoft.com/office/drawing/2014/main" id="{649139AB-3E77-B5F0-FB50-B375C92D1352}"/>
                    </a:ext>
                  </a:extLst>
                </p:cNvPr>
                <p:cNvSpPr/>
                <p:nvPr/>
              </p:nvSpPr>
              <p:spPr>
                <a:xfrm>
                  <a:off x="8484579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3" name="Freeform 212">
                  <a:extLst>
                    <a:ext uri="{FF2B5EF4-FFF2-40B4-BE49-F238E27FC236}">
                      <a16:creationId xmlns:a16="http://schemas.microsoft.com/office/drawing/2014/main" id="{34720B50-F159-5C29-F25A-59441931EF45}"/>
                    </a:ext>
                  </a:extLst>
                </p:cNvPr>
                <p:cNvSpPr/>
                <p:nvPr/>
              </p:nvSpPr>
              <p:spPr>
                <a:xfrm>
                  <a:off x="8486818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14" name="Freeform 213">
                  <a:extLst>
                    <a:ext uri="{FF2B5EF4-FFF2-40B4-BE49-F238E27FC236}">
                      <a16:creationId xmlns:a16="http://schemas.microsoft.com/office/drawing/2014/main" id="{2FB4CE23-C816-AB2D-7E06-8F3A85F15ECF}"/>
                    </a:ext>
                  </a:extLst>
                </p:cNvPr>
                <p:cNvSpPr/>
                <p:nvPr/>
              </p:nvSpPr>
              <p:spPr>
                <a:xfrm>
                  <a:off x="8489057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200" name="Graphic 1298">
                <a:extLst>
                  <a:ext uri="{FF2B5EF4-FFF2-40B4-BE49-F238E27FC236}">
                    <a16:creationId xmlns:a16="http://schemas.microsoft.com/office/drawing/2014/main" id="{D04C103E-978E-F2EC-72D1-2B25F7CA4DB5}"/>
                  </a:ext>
                </a:extLst>
              </p:cNvPr>
              <p:cNvGrpSpPr/>
              <p:nvPr/>
            </p:nvGrpSpPr>
            <p:grpSpPr>
              <a:xfrm>
                <a:off x="8475603" y="1306896"/>
                <a:ext cx="42277" cy="593041"/>
                <a:chOff x="8475603" y="1306896"/>
                <a:chExt cx="42277" cy="593041"/>
              </a:xfrm>
              <a:grpFill/>
            </p:grpSpPr>
            <p:sp>
              <p:nvSpPr>
                <p:cNvPr id="201" name="Freeform 200">
                  <a:extLst>
                    <a:ext uri="{FF2B5EF4-FFF2-40B4-BE49-F238E27FC236}">
                      <a16:creationId xmlns:a16="http://schemas.microsoft.com/office/drawing/2014/main" id="{405D6F4D-D098-43B8-6FDA-4BB4AEFEA3B9}"/>
                    </a:ext>
                  </a:extLst>
                </p:cNvPr>
                <p:cNvSpPr/>
                <p:nvPr/>
              </p:nvSpPr>
              <p:spPr>
                <a:xfrm>
                  <a:off x="8475603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2" name="Freeform 201">
                  <a:extLst>
                    <a:ext uri="{FF2B5EF4-FFF2-40B4-BE49-F238E27FC236}">
                      <a16:creationId xmlns:a16="http://schemas.microsoft.com/office/drawing/2014/main" id="{71356A67-C94E-CE21-EA1C-C73909FD668B}"/>
                    </a:ext>
                  </a:extLst>
                </p:cNvPr>
                <p:cNvSpPr/>
                <p:nvPr/>
              </p:nvSpPr>
              <p:spPr>
                <a:xfrm>
                  <a:off x="8477853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3" name="Freeform 202">
                  <a:extLst>
                    <a:ext uri="{FF2B5EF4-FFF2-40B4-BE49-F238E27FC236}">
                      <a16:creationId xmlns:a16="http://schemas.microsoft.com/office/drawing/2014/main" id="{F1688982-400E-A450-159B-20AEB7F02AC5}"/>
                    </a:ext>
                  </a:extLst>
                </p:cNvPr>
                <p:cNvSpPr/>
                <p:nvPr/>
              </p:nvSpPr>
              <p:spPr>
                <a:xfrm>
                  <a:off x="8480091" y="1649859"/>
                  <a:ext cx="33312" cy="61937"/>
                </a:xfrm>
                <a:custGeom>
                  <a:avLst/>
                  <a:gdLst>
                    <a:gd name="connsiteX0" fmla="*/ 0 w 33312"/>
                    <a:gd name="connsiteY0" fmla="*/ 0 h 61937"/>
                    <a:gd name="connsiteX1" fmla="*/ 33312 w 33312"/>
                    <a:gd name="connsiteY1" fmla="*/ 0 h 61937"/>
                    <a:gd name="connsiteX2" fmla="*/ 33312 w 33312"/>
                    <a:gd name="connsiteY2" fmla="*/ 61937 h 61937"/>
                    <a:gd name="connsiteX3" fmla="*/ 0 w 33312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12" h="61937">
                      <a:moveTo>
                        <a:pt x="0" y="0"/>
                      </a:moveTo>
                      <a:lnTo>
                        <a:pt x="33312" y="0"/>
                      </a:lnTo>
                      <a:lnTo>
                        <a:pt x="3331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4" name="Freeform 203">
                  <a:extLst>
                    <a:ext uri="{FF2B5EF4-FFF2-40B4-BE49-F238E27FC236}">
                      <a16:creationId xmlns:a16="http://schemas.microsoft.com/office/drawing/2014/main" id="{9F0D2BC3-BD57-3785-6248-9E82054E8DDB}"/>
                    </a:ext>
                  </a:extLst>
                </p:cNvPr>
                <p:cNvSpPr/>
                <p:nvPr/>
              </p:nvSpPr>
              <p:spPr>
                <a:xfrm>
                  <a:off x="8482330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5" name="Freeform 204">
                  <a:extLst>
                    <a:ext uri="{FF2B5EF4-FFF2-40B4-BE49-F238E27FC236}">
                      <a16:creationId xmlns:a16="http://schemas.microsoft.com/office/drawing/2014/main" id="{498F246D-BB97-AB17-E305-0312DBC8BCB7}"/>
                    </a:ext>
                  </a:extLst>
                </p:cNvPr>
                <p:cNvSpPr/>
                <p:nvPr/>
              </p:nvSpPr>
              <p:spPr>
                <a:xfrm>
                  <a:off x="8484579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6" name="Freeform 205">
                  <a:extLst>
                    <a:ext uri="{FF2B5EF4-FFF2-40B4-BE49-F238E27FC236}">
                      <a16:creationId xmlns:a16="http://schemas.microsoft.com/office/drawing/2014/main" id="{EA84050B-24AA-F870-240B-616147BB8515}"/>
                    </a:ext>
                  </a:extLst>
                </p:cNvPr>
                <p:cNvSpPr/>
                <p:nvPr/>
              </p:nvSpPr>
              <p:spPr>
                <a:xfrm>
                  <a:off x="8486818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207" name="Freeform 206">
                  <a:extLst>
                    <a:ext uri="{FF2B5EF4-FFF2-40B4-BE49-F238E27FC236}">
                      <a16:creationId xmlns:a16="http://schemas.microsoft.com/office/drawing/2014/main" id="{71C25C7A-90DC-0163-48BD-D90FEF4A5D37}"/>
                    </a:ext>
                  </a:extLst>
                </p:cNvPr>
                <p:cNvSpPr/>
                <p:nvPr/>
              </p:nvSpPr>
              <p:spPr>
                <a:xfrm>
                  <a:off x="8489057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4" name="Graphic 1298">
              <a:extLst>
                <a:ext uri="{FF2B5EF4-FFF2-40B4-BE49-F238E27FC236}">
                  <a16:creationId xmlns:a16="http://schemas.microsoft.com/office/drawing/2014/main" id="{85628263-8B6D-4F44-8A8E-DD790A43FD2C}"/>
                </a:ext>
              </a:extLst>
            </p:cNvPr>
            <p:cNvGrpSpPr/>
            <p:nvPr/>
          </p:nvGrpSpPr>
          <p:grpSpPr>
            <a:xfrm>
              <a:off x="9170023" y="1564144"/>
              <a:ext cx="42277" cy="681888"/>
              <a:chOff x="9170023" y="1564144"/>
              <a:chExt cx="42277" cy="681888"/>
            </a:xfrm>
            <a:grpFill/>
          </p:grpSpPr>
          <p:grpSp>
            <p:nvGrpSpPr>
              <p:cNvPr id="189" name="Graphic 1298">
                <a:extLst>
                  <a:ext uri="{FF2B5EF4-FFF2-40B4-BE49-F238E27FC236}">
                    <a16:creationId xmlns:a16="http://schemas.microsoft.com/office/drawing/2014/main" id="{94BB9021-9ECA-758F-45F3-4F95F8A7E24E}"/>
                  </a:ext>
                </a:extLst>
              </p:cNvPr>
              <p:cNvGrpSpPr/>
              <p:nvPr/>
            </p:nvGrpSpPr>
            <p:grpSpPr>
              <a:xfrm>
                <a:off x="9170023" y="1910239"/>
                <a:ext cx="42277" cy="335792"/>
                <a:chOff x="9170023" y="1910239"/>
                <a:chExt cx="42277" cy="335792"/>
              </a:xfrm>
              <a:grpFill/>
            </p:grpSpPr>
            <p:sp>
              <p:nvSpPr>
                <p:cNvPr id="195" name="Freeform 194">
                  <a:extLst>
                    <a:ext uri="{FF2B5EF4-FFF2-40B4-BE49-F238E27FC236}">
                      <a16:creationId xmlns:a16="http://schemas.microsoft.com/office/drawing/2014/main" id="{DC33BF6C-EAF2-D3E2-8C2A-011747C9BB10}"/>
                    </a:ext>
                  </a:extLst>
                </p:cNvPr>
                <p:cNvSpPr/>
                <p:nvPr/>
              </p:nvSpPr>
              <p:spPr>
                <a:xfrm>
                  <a:off x="9170023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6" name="Freeform 195">
                  <a:extLst>
                    <a:ext uri="{FF2B5EF4-FFF2-40B4-BE49-F238E27FC236}">
                      <a16:creationId xmlns:a16="http://schemas.microsoft.com/office/drawing/2014/main" id="{106264B3-ABF5-808B-E54B-92AA7E94DEBD}"/>
                    </a:ext>
                  </a:extLst>
                </p:cNvPr>
                <p:cNvSpPr/>
                <p:nvPr/>
              </p:nvSpPr>
              <p:spPr>
                <a:xfrm>
                  <a:off x="9173381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7" name="Freeform 196">
                  <a:extLst>
                    <a:ext uri="{FF2B5EF4-FFF2-40B4-BE49-F238E27FC236}">
                      <a16:creationId xmlns:a16="http://schemas.microsoft.com/office/drawing/2014/main" id="{B15F2CCB-58A5-BE1B-8993-E9492F277B8A}"/>
                    </a:ext>
                  </a:extLst>
                </p:cNvPr>
                <p:cNvSpPr/>
                <p:nvPr/>
              </p:nvSpPr>
              <p:spPr>
                <a:xfrm>
                  <a:off x="9176750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8" name="Freeform 197">
                  <a:extLst>
                    <a:ext uri="{FF2B5EF4-FFF2-40B4-BE49-F238E27FC236}">
                      <a16:creationId xmlns:a16="http://schemas.microsoft.com/office/drawing/2014/main" id="{AB77B9C0-0DF8-01A4-7F47-D6C482945E84}"/>
                    </a:ext>
                  </a:extLst>
                </p:cNvPr>
                <p:cNvSpPr/>
                <p:nvPr/>
              </p:nvSpPr>
              <p:spPr>
                <a:xfrm>
                  <a:off x="9183466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90" name="Graphic 1298">
                <a:extLst>
                  <a:ext uri="{FF2B5EF4-FFF2-40B4-BE49-F238E27FC236}">
                    <a16:creationId xmlns:a16="http://schemas.microsoft.com/office/drawing/2014/main" id="{B98E5FDD-684E-68B5-8592-3983963445E4}"/>
                  </a:ext>
                </a:extLst>
              </p:cNvPr>
              <p:cNvGrpSpPr/>
              <p:nvPr/>
            </p:nvGrpSpPr>
            <p:grpSpPr>
              <a:xfrm>
                <a:off x="9170023" y="1564144"/>
                <a:ext cx="42277" cy="335792"/>
                <a:chOff x="9170023" y="1564144"/>
                <a:chExt cx="42277" cy="335792"/>
              </a:xfrm>
              <a:grpFill/>
            </p:grpSpPr>
            <p:sp>
              <p:nvSpPr>
                <p:cNvPr id="191" name="Freeform 190">
                  <a:extLst>
                    <a:ext uri="{FF2B5EF4-FFF2-40B4-BE49-F238E27FC236}">
                      <a16:creationId xmlns:a16="http://schemas.microsoft.com/office/drawing/2014/main" id="{17ADE6AD-7FDF-6E07-A163-1A2A8175C866}"/>
                    </a:ext>
                  </a:extLst>
                </p:cNvPr>
                <p:cNvSpPr/>
                <p:nvPr/>
              </p:nvSpPr>
              <p:spPr>
                <a:xfrm>
                  <a:off x="9170023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2" name="Freeform 191">
                  <a:extLst>
                    <a:ext uri="{FF2B5EF4-FFF2-40B4-BE49-F238E27FC236}">
                      <a16:creationId xmlns:a16="http://schemas.microsoft.com/office/drawing/2014/main" id="{7C43C426-BB65-5DA0-CFDD-60BD7BB748AF}"/>
                    </a:ext>
                  </a:extLst>
                </p:cNvPr>
                <p:cNvSpPr/>
                <p:nvPr/>
              </p:nvSpPr>
              <p:spPr>
                <a:xfrm>
                  <a:off x="9173381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3" name="Freeform 192">
                  <a:extLst>
                    <a:ext uri="{FF2B5EF4-FFF2-40B4-BE49-F238E27FC236}">
                      <a16:creationId xmlns:a16="http://schemas.microsoft.com/office/drawing/2014/main" id="{F286FFE1-C3B6-16E3-0547-49F279960B84}"/>
                    </a:ext>
                  </a:extLst>
                </p:cNvPr>
                <p:cNvSpPr/>
                <p:nvPr/>
              </p:nvSpPr>
              <p:spPr>
                <a:xfrm>
                  <a:off x="9176750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94" name="Freeform 193">
                  <a:extLst>
                    <a:ext uri="{FF2B5EF4-FFF2-40B4-BE49-F238E27FC236}">
                      <a16:creationId xmlns:a16="http://schemas.microsoft.com/office/drawing/2014/main" id="{87533730-5CDE-A10F-962A-20038D385E10}"/>
                    </a:ext>
                  </a:extLst>
                </p:cNvPr>
                <p:cNvSpPr/>
                <p:nvPr/>
              </p:nvSpPr>
              <p:spPr>
                <a:xfrm>
                  <a:off x="9183466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5" name="Graphic 1298">
              <a:extLst>
                <a:ext uri="{FF2B5EF4-FFF2-40B4-BE49-F238E27FC236}">
                  <a16:creationId xmlns:a16="http://schemas.microsoft.com/office/drawing/2014/main" id="{3D5AA8A5-66CB-E7BD-4B8A-23F8F24B8588}"/>
                </a:ext>
              </a:extLst>
            </p:cNvPr>
            <p:cNvGrpSpPr/>
            <p:nvPr/>
          </p:nvGrpSpPr>
          <p:grpSpPr>
            <a:xfrm>
              <a:off x="10459647" y="1754345"/>
              <a:ext cx="42277" cy="301465"/>
              <a:chOff x="10459647" y="1754345"/>
              <a:chExt cx="42277" cy="301465"/>
            </a:xfrm>
            <a:grpFill/>
          </p:grpSpPr>
          <p:grpSp>
            <p:nvGrpSpPr>
              <p:cNvPr id="183" name="Graphic 1298">
                <a:extLst>
                  <a:ext uri="{FF2B5EF4-FFF2-40B4-BE49-F238E27FC236}">
                    <a16:creationId xmlns:a16="http://schemas.microsoft.com/office/drawing/2014/main" id="{94094CEE-C911-8E60-3CB0-169A8675E529}"/>
                  </a:ext>
                </a:extLst>
              </p:cNvPr>
              <p:cNvGrpSpPr/>
              <p:nvPr/>
            </p:nvGrpSpPr>
            <p:grpSpPr>
              <a:xfrm>
                <a:off x="10459647" y="1910239"/>
                <a:ext cx="42277" cy="145571"/>
                <a:chOff x="10459647" y="1910239"/>
                <a:chExt cx="42277" cy="145571"/>
              </a:xfrm>
              <a:grpFill/>
            </p:grpSpPr>
            <p:sp>
              <p:nvSpPr>
                <p:cNvPr id="187" name="Freeform 186">
                  <a:extLst>
                    <a:ext uri="{FF2B5EF4-FFF2-40B4-BE49-F238E27FC236}">
                      <a16:creationId xmlns:a16="http://schemas.microsoft.com/office/drawing/2014/main" id="{4BB58B18-9DC3-E50D-DE62-15A9EFCD0789}"/>
                    </a:ext>
                  </a:extLst>
                </p:cNvPr>
                <p:cNvSpPr/>
                <p:nvPr/>
              </p:nvSpPr>
              <p:spPr>
                <a:xfrm>
                  <a:off x="10459647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88" name="Freeform 187">
                  <a:extLst>
                    <a:ext uri="{FF2B5EF4-FFF2-40B4-BE49-F238E27FC236}">
                      <a16:creationId xmlns:a16="http://schemas.microsoft.com/office/drawing/2014/main" id="{DFDD2C65-6231-DD87-2DC3-52FD267F9A2C}"/>
                    </a:ext>
                  </a:extLst>
                </p:cNvPr>
                <p:cNvSpPr/>
                <p:nvPr/>
              </p:nvSpPr>
              <p:spPr>
                <a:xfrm>
                  <a:off x="10473100" y="202723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84" name="Graphic 1298">
                <a:extLst>
                  <a:ext uri="{FF2B5EF4-FFF2-40B4-BE49-F238E27FC236}">
                    <a16:creationId xmlns:a16="http://schemas.microsoft.com/office/drawing/2014/main" id="{FE71AEBF-E14C-85DB-B229-D3C76971BAA1}"/>
                  </a:ext>
                </a:extLst>
              </p:cNvPr>
              <p:cNvGrpSpPr/>
              <p:nvPr/>
            </p:nvGrpSpPr>
            <p:grpSpPr>
              <a:xfrm>
                <a:off x="10459647" y="1754345"/>
                <a:ext cx="42277" cy="145591"/>
                <a:chOff x="10459647" y="1754345"/>
                <a:chExt cx="42277" cy="145591"/>
              </a:xfrm>
              <a:grpFill/>
            </p:grpSpPr>
            <p:sp>
              <p:nvSpPr>
                <p:cNvPr id="185" name="Freeform 184">
                  <a:extLst>
                    <a:ext uri="{FF2B5EF4-FFF2-40B4-BE49-F238E27FC236}">
                      <a16:creationId xmlns:a16="http://schemas.microsoft.com/office/drawing/2014/main" id="{3D74A6B9-70C3-CA10-75B9-610135EDDF42}"/>
                    </a:ext>
                  </a:extLst>
                </p:cNvPr>
                <p:cNvSpPr/>
                <p:nvPr/>
              </p:nvSpPr>
              <p:spPr>
                <a:xfrm>
                  <a:off x="10459647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86" name="Freeform 185">
                  <a:extLst>
                    <a:ext uri="{FF2B5EF4-FFF2-40B4-BE49-F238E27FC236}">
                      <a16:creationId xmlns:a16="http://schemas.microsoft.com/office/drawing/2014/main" id="{41B20E45-0C5E-1B9F-C318-B9EE0D6D7DFF}"/>
                    </a:ext>
                  </a:extLst>
                </p:cNvPr>
                <p:cNvSpPr/>
                <p:nvPr/>
              </p:nvSpPr>
              <p:spPr>
                <a:xfrm>
                  <a:off x="10473100" y="1754345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6" name="Graphic 1298">
              <a:extLst>
                <a:ext uri="{FF2B5EF4-FFF2-40B4-BE49-F238E27FC236}">
                  <a16:creationId xmlns:a16="http://schemas.microsoft.com/office/drawing/2014/main" id="{33984DB3-B675-F1DD-D1E9-574F0C635673}"/>
                </a:ext>
              </a:extLst>
            </p:cNvPr>
            <p:cNvGrpSpPr/>
            <p:nvPr/>
          </p:nvGrpSpPr>
          <p:grpSpPr>
            <a:xfrm>
              <a:off x="10522692" y="1846427"/>
              <a:ext cx="15370" cy="117322"/>
              <a:chOff x="10522692" y="1846427"/>
              <a:chExt cx="15370" cy="117322"/>
            </a:xfrm>
            <a:grpFill/>
          </p:grpSpPr>
          <p:sp>
            <p:nvSpPr>
              <p:cNvPr id="181" name="Freeform 180">
                <a:extLst>
                  <a:ext uri="{FF2B5EF4-FFF2-40B4-BE49-F238E27FC236}">
                    <a16:creationId xmlns:a16="http://schemas.microsoft.com/office/drawing/2014/main" id="{438A7D55-961C-9F07-3DE2-8E1A323F0CA6}"/>
                  </a:ext>
                </a:extLst>
              </p:cNvPr>
              <p:cNvSpPr/>
              <p:nvPr/>
            </p:nvSpPr>
            <p:spPr>
              <a:xfrm>
                <a:off x="10522692" y="1846427"/>
                <a:ext cx="15370" cy="28578"/>
              </a:xfrm>
              <a:custGeom>
                <a:avLst/>
                <a:gdLst>
                  <a:gd name="connsiteX0" fmla="*/ 0 w 15370"/>
                  <a:gd name="connsiteY0" fmla="*/ 0 h 28578"/>
                  <a:gd name="connsiteX1" fmla="*/ 15371 w 15370"/>
                  <a:gd name="connsiteY1" fmla="*/ 0 h 28578"/>
                  <a:gd name="connsiteX2" fmla="*/ 15371 w 15370"/>
                  <a:gd name="connsiteY2" fmla="*/ 28579 h 28578"/>
                  <a:gd name="connsiteX3" fmla="*/ 0 w 15370"/>
                  <a:gd name="connsiteY3" fmla="*/ 28579 h 28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370" h="28578">
                    <a:moveTo>
                      <a:pt x="0" y="0"/>
                    </a:moveTo>
                    <a:lnTo>
                      <a:pt x="15371" y="0"/>
                    </a:lnTo>
                    <a:lnTo>
                      <a:pt x="15371" y="28579"/>
                    </a:lnTo>
                    <a:lnTo>
                      <a:pt x="0" y="28579"/>
                    </a:lnTo>
                    <a:close/>
                  </a:path>
                </a:pathLst>
              </a:custGeom>
              <a:grpFill/>
              <a:ln w="1107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2" name="Freeform 181">
                <a:extLst>
                  <a:ext uri="{FF2B5EF4-FFF2-40B4-BE49-F238E27FC236}">
                    <a16:creationId xmlns:a16="http://schemas.microsoft.com/office/drawing/2014/main" id="{D176AAF1-3862-3D29-CFE7-EAB0FE2B83CD}"/>
                  </a:ext>
                </a:extLst>
              </p:cNvPr>
              <p:cNvSpPr/>
              <p:nvPr/>
            </p:nvSpPr>
            <p:spPr>
              <a:xfrm>
                <a:off x="10522692" y="1935171"/>
                <a:ext cx="15370" cy="28578"/>
              </a:xfrm>
              <a:custGeom>
                <a:avLst/>
                <a:gdLst>
                  <a:gd name="connsiteX0" fmla="*/ 0 w 15370"/>
                  <a:gd name="connsiteY0" fmla="*/ 0 h 28578"/>
                  <a:gd name="connsiteX1" fmla="*/ 15371 w 15370"/>
                  <a:gd name="connsiteY1" fmla="*/ 0 h 28578"/>
                  <a:gd name="connsiteX2" fmla="*/ 15371 w 15370"/>
                  <a:gd name="connsiteY2" fmla="*/ 28579 h 28578"/>
                  <a:gd name="connsiteX3" fmla="*/ 0 w 15370"/>
                  <a:gd name="connsiteY3" fmla="*/ 28579 h 28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370" h="28578">
                    <a:moveTo>
                      <a:pt x="0" y="0"/>
                    </a:moveTo>
                    <a:lnTo>
                      <a:pt x="15371" y="0"/>
                    </a:lnTo>
                    <a:lnTo>
                      <a:pt x="15371" y="28579"/>
                    </a:lnTo>
                    <a:lnTo>
                      <a:pt x="0" y="28579"/>
                    </a:lnTo>
                    <a:close/>
                  </a:path>
                </a:pathLst>
              </a:custGeom>
              <a:grpFill/>
              <a:ln w="1107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67" name="Graphic 1298">
              <a:extLst>
                <a:ext uri="{FF2B5EF4-FFF2-40B4-BE49-F238E27FC236}">
                  <a16:creationId xmlns:a16="http://schemas.microsoft.com/office/drawing/2014/main" id="{4B38BF12-FD47-5DB3-BE71-7DCB0A150BF6}"/>
                </a:ext>
              </a:extLst>
            </p:cNvPr>
            <p:cNvGrpSpPr/>
            <p:nvPr/>
          </p:nvGrpSpPr>
          <p:grpSpPr>
            <a:xfrm>
              <a:off x="8290656" y="1846427"/>
              <a:ext cx="15370" cy="117322"/>
              <a:chOff x="8290656" y="1846427"/>
              <a:chExt cx="15370" cy="117322"/>
            </a:xfrm>
            <a:grpFill/>
          </p:grpSpPr>
          <p:sp>
            <p:nvSpPr>
              <p:cNvPr id="179" name="Freeform 178">
                <a:extLst>
                  <a:ext uri="{FF2B5EF4-FFF2-40B4-BE49-F238E27FC236}">
                    <a16:creationId xmlns:a16="http://schemas.microsoft.com/office/drawing/2014/main" id="{5D69F102-DD77-7DD9-DADB-EA7927F6F30F}"/>
                  </a:ext>
                </a:extLst>
              </p:cNvPr>
              <p:cNvSpPr/>
              <p:nvPr/>
            </p:nvSpPr>
            <p:spPr>
              <a:xfrm>
                <a:off x="8290656" y="1846427"/>
                <a:ext cx="15370" cy="28578"/>
              </a:xfrm>
              <a:custGeom>
                <a:avLst/>
                <a:gdLst>
                  <a:gd name="connsiteX0" fmla="*/ 0 w 15370"/>
                  <a:gd name="connsiteY0" fmla="*/ 0 h 28578"/>
                  <a:gd name="connsiteX1" fmla="*/ 15371 w 15370"/>
                  <a:gd name="connsiteY1" fmla="*/ 0 h 28578"/>
                  <a:gd name="connsiteX2" fmla="*/ 15371 w 15370"/>
                  <a:gd name="connsiteY2" fmla="*/ 28579 h 28578"/>
                  <a:gd name="connsiteX3" fmla="*/ 0 w 15370"/>
                  <a:gd name="connsiteY3" fmla="*/ 28579 h 28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370" h="28578">
                    <a:moveTo>
                      <a:pt x="0" y="0"/>
                    </a:moveTo>
                    <a:lnTo>
                      <a:pt x="15371" y="0"/>
                    </a:lnTo>
                    <a:lnTo>
                      <a:pt x="15371" y="28579"/>
                    </a:lnTo>
                    <a:lnTo>
                      <a:pt x="0" y="28579"/>
                    </a:lnTo>
                    <a:close/>
                  </a:path>
                </a:pathLst>
              </a:custGeom>
              <a:grpFill/>
              <a:ln w="1107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0" name="Freeform 179">
                <a:extLst>
                  <a:ext uri="{FF2B5EF4-FFF2-40B4-BE49-F238E27FC236}">
                    <a16:creationId xmlns:a16="http://schemas.microsoft.com/office/drawing/2014/main" id="{A24668C3-4A6C-29D2-A09C-A432E3127077}"/>
                  </a:ext>
                </a:extLst>
              </p:cNvPr>
              <p:cNvSpPr/>
              <p:nvPr/>
            </p:nvSpPr>
            <p:spPr>
              <a:xfrm>
                <a:off x="8290656" y="1935171"/>
                <a:ext cx="15370" cy="28578"/>
              </a:xfrm>
              <a:custGeom>
                <a:avLst/>
                <a:gdLst>
                  <a:gd name="connsiteX0" fmla="*/ 0 w 15370"/>
                  <a:gd name="connsiteY0" fmla="*/ 0 h 28578"/>
                  <a:gd name="connsiteX1" fmla="*/ 15371 w 15370"/>
                  <a:gd name="connsiteY1" fmla="*/ 0 h 28578"/>
                  <a:gd name="connsiteX2" fmla="*/ 15371 w 15370"/>
                  <a:gd name="connsiteY2" fmla="*/ 28579 h 28578"/>
                  <a:gd name="connsiteX3" fmla="*/ 0 w 15370"/>
                  <a:gd name="connsiteY3" fmla="*/ 28579 h 285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370" h="28578">
                    <a:moveTo>
                      <a:pt x="0" y="0"/>
                    </a:moveTo>
                    <a:lnTo>
                      <a:pt x="15371" y="0"/>
                    </a:lnTo>
                    <a:lnTo>
                      <a:pt x="15371" y="28579"/>
                    </a:lnTo>
                    <a:lnTo>
                      <a:pt x="0" y="28579"/>
                    </a:lnTo>
                    <a:close/>
                  </a:path>
                </a:pathLst>
              </a:custGeom>
              <a:grpFill/>
              <a:ln w="1107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68" name="Graphic 1298">
              <a:extLst>
                <a:ext uri="{FF2B5EF4-FFF2-40B4-BE49-F238E27FC236}">
                  <a16:creationId xmlns:a16="http://schemas.microsoft.com/office/drawing/2014/main" id="{39E8D90C-C21B-5C4A-7C04-0FF0E5D4E451}"/>
                </a:ext>
              </a:extLst>
            </p:cNvPr>
            <p:cNvGrpSpPr/>
            <p:nvPr/>
          </p:nvGrpSpPr>
          <p:grpSpPr>
            <a:xfrm>
              <a:off x="10310838" y="1306896"/>
              <a:ext cx="42277" cy="1196384"/>
              <a:chOff x="10310838" y="1306896"/>
              <a:chExt cx="42277" cy="1196384"/>
            </a:xfrm>
            <a:grpFill/>
          </p:grpSpPr>
          <p:grpSp>
            <p:nvGrpSpPr>
              <p:cNvPr id="163" name="Graphic 1298">
                <a:extLst>
                  <a:ext uri="{FF2B5EF4-FFF2-40B4-BE49-F238E27FC236}">
                    <a16:creationId xmlns:a16="http://schemas.microsoft.com/office/drawing/2014/main" id="{74890D1C-E85A-8021-02C6-2156F35455C0}"/>
                  </a:ext>
                </a:extLst>
              </p:cNvPr>
              <p:cNvGrpSpPr/>
              <p:nvPr/>
            </p:nvGrpSpPr>
            <p:grpSpPr>
              <a:xfrm>
                <a:off x="10310838" y="1910239"/>
                <a:ext cx="42277" cy="593041"/>
                <a:chOff x="10310838" y="1910239"/>
                <a:chExt cx="42277" cy="593041"/>
              </a:xfrm>
              <a:grpFill/>
            </p:grpSpPr>
            <p:sp>
              <p:nvSpPr>
                <p:cNvPr id="172" name="Freeform 171">
                  <a:extLst>
                    <a:ext uri="{FF2B5EF4-FFF2-40B4-BE49-F238E27FC236}">
                      <a16:creationId xmlns:a16="http://schemas.microsoft.com/office/drawing/2014/main" id="{65955FB6-0E2C-B512-6EC9-B630C4080553}"/>
                    </a:ext>
                  </a:extLst>
                </p:cNvPr>
                <p:cNvSpPr/>
                <p:nvPr/>
              </p:nvSpPr>
              <p:spPr>
                <a:xfrm>
                  <a:off x="1031083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3" name="Freeform 172">
                  <a:extLst>
                    <a:ext uri="{FF2B5EF4-FFF2-40B4-BE49-F238E27FC236}">
                      <a16:creationId xmlns:a16="http://schemas.microsoft.com/office/drawing/2014/main" id="{FF2F9BC8-B316-A83A-9B3B-8F0E6B964D87}"/>
                    </a:ext>
                  </a:extLst>
                </p:cNvPr>
                <p:cNvSpPr/>
                <p:nvPr/>
              </p:nvSpPr>
              <p:spPr>
                <a:xfrm>
                  <a:off x="10313087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4" name="Freeform 173">
                  <a:extLst>
                    <a:ext uri="{FF2B5EF4-FFF2-40B4-BE49-F238E27FC236}">
                      <a16:creationId xmlns:a16="http://schemas.microsoft.com/office/drawing/2014/main" id="{09EFA3D8-ACCE-6411-FEE6-ADF2457FA111}"/>
                    </a:ext>
                  </a:extLst>
                </p:cNvPr>
                <p:cNvSpPr/>
                <p:nvPr/>
              </p:nvSpPr>
              <p:spPr>
                <a:xfrm>
                  <a:off x="10315326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2 w 33301"/>
                    <a:gd name="connsiteY1" fmla="*/ 0 h 61937"/>
                    <a:gd name="connsiteX2" fmla="*/ 33302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2" y="0"/>
                      </a:lnTo>
                      <a:lnTo>
                        <a:pt x="3330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5" name="Freeform 174">
                  <a:extLst>
                    <a:ext uri="{FF2B5EF4-FFF2-40B4-BE49-F238E27FC236}">
                      <a16:creationId xmlns:a16="http://schemas.microsoft.com/office/drawing/2014/main" id="{85B51C9A-7DAC-51AE-5284-99175582BF02}"/>
                    </a:ext>
                  </a:extLst>
                </p:cNvPr>
                <p:cNvSpPr/>
                <p:nvPr/>
              </p:nvSpPr>
              <p:spPr>
                <a:xfrm>
                  <a:off x="10317564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6" name="Freeform 175">
                  <a:extLst>
                    <a:ext uri="{FF2B5EF4-FFF2-40B4-BE49-F238E27FC236}">
                      <a16:creationId xmlns:a16="http://schemas.microsoft.com/office/drawing/2014/main" id="{412B4F4B-97A5-4869-9677-283B6C98FDA5}"/>
                    </a:ext>
                  </a:extLst>
                </p:cNvPr>
                <p:cNvSpPr/>
                <p:nvPr/>
              </p:nvSpPr>
              <p:spPr>
                <a:xfrm>
                  <a:off x="10319814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7" name="Freeform 176">
                  <a:extLst>
                    <a:ext uri="{FF2B5EF4-FFF2-40B4-BE49-F238E27FC236}">
                      <a16:creationId xmlns:a16="http://schemas.microsoft.com/office/drawing/2014/main" id="{AC02E9A0-4F39-8CE9-0AB6-A68F08CE6EED}"/>
                    </a:ext>
                  </a:extLst>
                </p:cNvPr>
                <p:cNvSpPr/>
                <p:nvPr/>
              </p:nvSpPr>
              <p:spPr>
                <a:xfrm>
                  <a:off x="10322053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8" name="Freeform 177">
                  <a:extLst>
                    <a:ext uri="{FF2B5EF4-FFF2-40B4-BE49-F238E27FC236}">
                      <a16:creationId xmlns:a16="http://schemas.microsoft.com/office/drawing/2014/main" id="{6427C417-8D8B-7A03-AAD1-7C2F77880A6A}"/>
                    </a:ext>
                  </a:extLst>
                </p:cNvPr>
                <p:cNvSpPr/>
                <p:nvPr/>
              </p:nvSpPr>
              <p:spPr>
                <a:xfrm>
                  <a:off x="10324291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64" name="Graphic 1298">
                <a:extLst>
                  <a:ext uri="{FF2B5EF4-FFF2-40B4-BE49-F238E27FC236}">
                    <a16:creationId xmlns:a16="http://schemas.microsoft.com/office/drawing/2014/main" id="{355E3050-72BB-36EA-5F5E-296B286F02B3}"/>
                  </a:ext>
                </a:extLst>
              </p:cNvPr>
              <p:cNvGrpSpPr/>
              <p:nvPr/>
            </p:nvGrpSpPr>
            <p:grpSpPr>
              <a:xfrm>
                <a:off x="10310838" y="1306896"/>
                <a:ext cx="42277" cy="593041"/>
                <a:chOff x="10310838" y="1306896"/>
                <a:chExt cx="42277" cy="593041"/>
              </a:xfrm>
              <a:grpFill/>
            </p:grpSpPr>
            <p:sp>
              <p:nvSpPr>
                <p:cNvPr id="165" name="Freeform 164">
                  <a:extLst>
                    <a:ext uri="{FF2B5EF4-FFF2-40B4-BE49-F238E27FC236}">
                      <a16:creationId xmlns:a16="http://schemas.microsoft.com/office/drawing/2014/main" id="{F96B1677-502A-1CB3-DF52-4B9D776F6DA7}"/>
                    </a:ext>
                  </a:extLst>
                </p:cNvPr>
                <p:cNvSpPr/>
                <p:nvPr/>
              </p:nvSpPr>
              <p:spPr>
                <a:xfrm>
                  <a:off x="1031083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6" name="Freeform 165">
                  <a:extLst>
                    <a:ext uri="{FF2B5EF4-FFF2-40B4-BE49-F238E27FC236}">
                      <a16:creationId xmlns:a16="http://schemas.microsoft.com/office/drawing/2014/main" id="{A163CBD0-71E4-DE5B-D457-35B1E914ED0C}"/>
                    </a:ext>
                  </a:extLst>
                </p:cNvPr>
                <p:cNvSpPr/>
                <p:nvPr/>
              </p:nvSpPr>
              <p:spPr>
                <a:xfrm>
                  <a:off x="10313087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7" name="Freeform 166">
                  <a:extLst>
                    <a:ext uri="{FF2B5EF4-FFF2-40B4-BE49-F238E27FC236}">
                      <a16:creationId xmlns:a16="http://schemas.microsoft.com/office/drawing/2014/main" id="{F9FB7EB5-3A37-366C-AE03-E2C11291AFF9}"/>
                    </a:ext>
                  </a:extLst>
                </p:cNvPr>
                <p:cNvSpPr/>
                <p:nvPr/>
              </p:nvSpPr>
              <p:spPr>
                <a:xfrm>
                  <a:off x="10315326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2 w 33301"/>
                    <a:gd name="connsiteY1" fmla="*/ 0 h 61937"/>
                    <a:gd name="connsiteX2" fmla="*/ 33302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2" y="0"/>
                      </a:lnTo>
                      <a:lnTo>
                        <a:pt x="33302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8" name="Freeform 167">
                  <a:extLst>
                    <a:ext uri="{FF2B5EF4-FFF2-40B4-BE49-F238E27FC236}">
                      <a16:creationId xmlns:a16="http://schemas.microsoft.com/office/drawing/2014/main" id="{1F7B81DC-F76A-4023-E7EE-84D060DEDEB0}"/>
                    </a:ext>
                  </a:extLst>
                </p:cNvPr>
                <p:cNvSpPr/>
                <p:nvPr/>
              </p:nvSpPr>
              <p:spPr>
                <a:xfrm>
                  <a:off x="10317564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9" name="Freeform 168">
                  <a:extLst>
                    <a:ext uri="{FF2B5EF4-FFF2-40B4-BE49-F238E27FC236}">
                      <a16:creationId xmlns:a16="http://schemas.microsoft.com/office/drawing/2014/main" id="{B0838758-BAA9-E3F0-5CBC-0B6E9C836F53}"/>
                    </a:ext>
                  </a:extLst>
                </p:cNvPr>
                <p:cNvSpPr/>
                <p:nvPr/>
              </p:nvSpPr>
              <p:spPr>
                <a:xfrm>
                  <a:off x="10319814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0" name="Freeform 169">
                  <a:extLst>
                    <a:ext uri="{FF2B5EF4-FFF2-40B4-BE49-F238E27FC236}">
                      <a16:creationId xmlns:a16="http://schemas.microsoft.com/office/drawing/2014/main" id="{A4792076-74F1-29BA-2304-ABD1AFBAF118}"/>
                    </a:ext>
                  </a:extLst>
                </p:cNvPr>
                <p:cNvSpPr/>
                <p:nvPr/>
              </p:nvSpPr>
              <p:spPr>
                <a:xfrm>
                  <a:off x="10322053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1" name="Freeform 170">
                  <a:extLst>
                    <a:ext uri="{FF2B5EF4-FFF2-40B4-BE49-F238E27FC236}">
                      <a16:creationId xmlns:a16="http://schemas.microsoft.com/office/drawing/2014/main" id="{E500DC84-CDB1-C071-4806-6CC3D167E570}"/>
                    </a:ext>
                  </a:extLst>
                </p:cNvPr>
                <p:cNvSpPr/>
                <p:nvPr/>
              </p:nvSpPr>
              <p:spPr>
                <a:xfrm>
                  <a:off x="10324291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9" name="Graphic 1298">
              <a:extLst>
                <a:ext uri="{FF2B5EF4-FFF2-40B4-BE49-F238E27FC236}">
                  <a16:creationId xmlns:a16="http://schemas.microsoft.com/office/drawing/2014/main" id="{C23FE2E4-9401-B874-2172-016FF515ACA9}"/>
                </a:ext>
              </a:extLst>
            </p:cNvPr>
            <p:cNvGrpSpPr/>
            <p:nvPr/>
          </p:nvGrpSpPr>
          <p:grpSpPr>
            <a:xfrm>
              <a:off x="10261246" y="1564144"/>
              <a:ext cx="42277" cy="681888"/>
              <a:chOff x="10261246" y="1564144"/>
              <a:chExt cx="42277" cy="681888"/>
            </a:xfrm>
            <a:grpFill/>
          </p:grpSpPr>
          <p:grpSp>
            <p:nvGrpSpPr>
              <p:cNvPr id="153" name="Graphic 1298">
                <a:extLst>
                  <a:ext uri="{FF2B5EF4-FFF2-40B4-BE49-F238E27FC236}">
                    <a16:creationId xmlns:a16="http://schemas.microsoft.com/office/drawing/2014/main" id="{82CD2865-471F-7CE7-F004-39744862DDC1}"/>
                  </a:ext>
                </a:extLst>
              </p:cNvPr>
              <p:cNvGrpSpPr/>
              <p:nvPr/>
            </p:nvGrpSpPr>
            <p:grpSpPr>
              <a:xfrm>
                <a:off x="10261246" y="1910239"/>
                <a:ext cx="42277" cy="335792"/>
                <a:chOff x="10261246" y="1910239"/>
                <a:chExt cx="42277" cy="335792"/>
              </a:xfrm>
              <a:grpFill/>
            </p:grpSpPr>
            <p:sp>
              <p:nvSpPr>
                <p:cNvPr id="159" name="Freeform 158">
                  <a:extLst>
                    <a:ext uri="{FF2B5EF4-FFF2-40B4-BE49-F238E27FC236}">
                      <a16:creationId xmlns:a16="http://schemas.microsoft.com/office/drawing/2014/main" id="{7FEC9CE4-9AB7-E5F1-D0C1-A9AEB319D88E}"/>
                    </a:ext>
                  </a:extLst>
                </p:cNvPr>
                <p:cNvSpPr/>
                <p:nvPr/>
              </p:nvSpPr>
              <p:spPr>
                <a:xfrm>
                  <a:off x="10261246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0" name="Freeform 159">
                  <a:extLst>
                    <a:ext uri="{FF2B5EF4-FFF2-40B4-BE49-F238E27FC236}">
                      <a16:creationId xmlns:a16="http://schemas.microsoft.com/office/drawing/2014/main" id="{CE968278-3F0B-2447-5279-B890C1AEB7E9}"/>
                    </a:ext>
                  </a:extLst>
                </p:cNvPr>
                <p:cNvSpPr/>
                <p:nvPr/>
              </p:nvSpPr>
              <p:spPr>
                <a:xfrm>
                  <a:off x="10264604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1" name="Freeform 160">
                  <a:extLst>
                    <a:ext uri="{FF2B5EF4-FFF2-40B4-BE49-F238E27FC236}">
                      <a16:creationId xmlns:a16="http://schemas.microsoft.com/office/drawing/2014/main" id="{1907372A-ED9C-387D-2AB4-015C1D67828F}"/>
                    </a:ext>
                  </a:extLst>
                </p:cNvPr>
                <p:cNvSpPr/>
                <p:nvPr/>
              </p:nvSpPr>
              <p:spPr>
                <a:xfrm>
                  <a:off x="10267961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2" name="Freeform 161">
                  <a:extLst>
                    <a:ext uri="{FF2B5EF4-FFF2-40B4-BE49-F238E27FC236}">
                      <a16:creationId xmlns:a16="http://schemas.microsoft.com/office/drawing/2014/main" id="{0A575512-0D44-5080-F990-E748D1B73BEB}"/>
                    </a:ext>
                  </a:extLst>
                </p:cNvPr>
                <p:cNvSpPr/>
                <p:nvPr/>
              </p:nvSpPr>
              <p:spPr>
                <a:xfrm>
                  <a:off x="10274688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54" name="Graphic 1298">
                <a:extLst>
                  <a:ext uri="{FF2B5EF4-FFF2-40B4-BE49-F238E27FC236}">
                    <a16:creationId xmlns:a16="http://schemas.microsoft.com/office/drawing/2014/main" id="{54D61980-8A0D-BEE4-FE4E-5B62A52311B9}"/>
                  </a:ext>
                </a:extLst>
              </p:cNvPr>
              <p:cNvGrpSpPr/>
              <p:nvPr/>
            </p:nvGrpSpPr>
            <p:grpSpPr>
              <a:xfrm>
                <a:off x="10261246" y="1564144"/>
                <a:ext cx="42277" cy="335792"/>
                <a:chOff x="10261246" y="1564144"/>
                <a:chExt cx="42277" cy="335792"/>
              </a:xfrm>
              <a:grpFill/>
            </p:grpSpPr>
            <p:sp>
              <p:nvSpPr>
                <p:cNvPr id="155" name="Freeform 154">
                  <a:extLst>
                    <a:ext uri="{FF2B5EF4-FFF2-40B4-BE49-F238E27FC236}">
                      <a16:creationId xmlns:a16="http://schemas.microsoft.com/office/drawing/2014/main" id="{D0A7A39B-5FA6-3F38-4159-F037CB28918A}"/>
                    </a:ext>
                  </a:extLst>
                </p:cNvPr>
                <p:cNvSpPr/>
                <p:nvPr/>
              </p:nvSpPr>
              <p:spPr>
                <a:xfrm>
                  <a:off x="10261246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6" name="Freeform 155">
                  <a:extLst>
                    <a:ext uri="{FF2B5EF4-FFF2-40B4-BE49-F238E27FC236}">
                      <a16:creationId xmlns:a16="http://schemas.microsoft.com/office/drawing/2014/main" id="{3C6EC5B5-E4A6-BFEA-66E9-C1FF3961B822}"/>
                    </a:ext>
                  </a:extLst>
                </p:cNvPr>
                <p:cNvSpPr/>
                <p:nvPr/>
              </p:nvSpPr>
              <p:spPr>
                <a:xfrm>
                  <a:off x="10264604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7" name="Freeform 156">
                  <a:extLst>
                    <a:ext uri="{FF2B5EF4-FFF2-40B4-BE49-F238E27FC236}">
                      <a16:creationId xmlns:a16="http://schemas.microsoft.com/office/drawing/2014/main" id="{0A42FD94-0E9F-CA32-5947-A5FE92C7A548}"/>
                    </a:ext>
                  </a:extLst>
                </p:cNvPr>
                <p:cNvSpPr/>
                <p:nvPr/>
              </p:nvSpPr>
              <p:spPr>
                <a:xfrm>
                  <a:off x="10267961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8" name="Freeform 157">
                  <a:extLst>
                    <a:ext uri="{FF2B5EF4-FFF2-40B4-BE49-F238E27FC236}">
                      <a16:creationId xmlns:a16="http://schemas.microsoft.com/office/drawing/2014/main" id="{D2510AB7-8156-9BA1-A722-43DC37C4211E}"/>
                    </a:ext>
                  </a:extLst>
                </p:cNvPr>
                <p:cNvSpPr/>
                <p:nvPr/>
              </p:nvSpPr>
              <p:spPr>
                <a:xfrm>
                  <a:off x="10274688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0" name="Graphic 1298">
              <a:extLst>
                <a:ext uri="{FF2B5EF4-FFF2-40B4-BE49-F238E27FC236}">
                  <a16:creationId xmlns:a16="http://schemas.microsoft.com/office/drawing/2014/main" id="{952802A6-7576-BC8B-804F-0C06561FF1CD}"/>
                </a:ext>
              </a:extLst>
            </p:cNvPr>
            <p:cNvGrpSpPr/>
            <p:nvPr/>
          </p:nvGrpSpPr>
          <p:grpSpPr>
            <a:xfrm>
              <a:off x="10410044" y="1564144"/>
              <a:ext cx="42277" cy="681888"/>
              <a:chOff x="10410044" y="1564144"/>
              <a:chExt cx="42277" cy="681888"/>
            </a:xfrm>
            <a:grpFill/>
          </p:grpSpPr>
          <p:grpSp>
            <p:nvGrpSpPr>
              <p:cNvPr id="143" name="Graphic 1298">
                <a:extLst>
                  <a:ext uri="{FF2B5EF4-FFF2-40B4-BE49-F238E27FC236}">
                    <a16:creationId xmlns:a16="http://schemas.microsoft.com/office/drawing/2014/main" id="{C87CB75D-0934-8B67-C2D8-92F3B199D264}"/>
                  </a:ext>
                </a:extLst>
              </p:cNvPr>
              <p:cNvGrpSpPr/>
              <p:nvPr/>
            </p:nvGrpSpPr>
            <p:grpSpPr>
              <a:xfrm>
                <a:off x="10410044" y="1910239"/>
                <a:ext cx="42277" cy="335792"/>
                <a:chOff x="10410044" y="1910239"/>
                <a:chExt cx="42277" cy="335792"/>
              </a:xfrm>
              <a:grpFill/>
            </p:grpSpPr>
            <p:sp>
              <p:nvSpPr>
                <p:cNvPr id="149" name="Freeform 148">
                  <a:extLst>
                    <a:ext uri="{FF2B5EF4-FFF2-40B4-BE49-F238E27FC236}">
                      <a16:creationId xmlns:a16="http://schemas.microsoft.com/office/drawing/2014/main" id="{BF8AAFB4-B0F5-207F-1F38-D71F74A9781D}"/>
                    </a:ext>
                  </a:extLst>
                </p:cNvPr>
                <p:cNvSpPr/>
                <p:nvPr/>
              </p:nvSpPr>
              <p:spPr>
                <a:xfrm>
                  <a:off x="10410044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0" name="Freeform 149">
                  <a:extLst>
                    <a:ext uri="{FF2B5EF4-FFF2-40B4-BE49-F238E27FC236}">
                      <a16:creationId xmlns:a16="http://schemas.microsoft.com/office/drawing/2014/main" id="{CE668789-B733-218B-AD0A-6AED3A7D1F7A}"/>
                    </a:ext>
                  </a:extLst>
                </p:cNvPr>
                <p:cNvSpPr/>
                <p:nvPr/>
              </p:nvSpPr>
              <p:spPr>
                <a:xfrm>
                  <a:off x="10413402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1" name="Freeform 150">
                  <a:extLst>
                    <a:ext uri="{FF2B5EF4-FFF2-40B4-BE49-F238E27FC236}">
                      <a16:creationId xmlns:a16="http://schemas.microsoft.com/office/drawing/2014/main" id="{83487673-21AD-0FD5-3CC8-CB2F28978794}"/>
                    </a:ext>
                  </a:extLst>
                </p:cNvPr>
                <p:cNvSpPr/>
                <p:nvPr/>
              </p:nvSpPr>
              <p:spPr>
                <a:xfrm>
                  <a:off x="10416770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2" name="Freeform 151">
                  <a:extLst>
                    <a:ext uri="{FF2B5EF4-FFF2-40B4-BE49-F238E27FC236}">
                      <a16:creationId xmlns:a16="http://schemas.microsoft.com/office/drawing/2014/main" id="{CA5B7849-3D2E-2428-D71F-E801A27DA0B0}"/>
                    </a:ext>
                  </a:extLst>
                </p:cNvPr>
                <p:cNvSpPr/>
                <p:nvPr/>
              </p:nvSpPr>
              <p:spPr>
                <a:xfrm>
                  <a:off x="10423497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44" name="Graphic 1298">
                <a:extLst>
                  <a:ext uri="{FF2B5EF4-FFF2-40B4-BE49-F238E27FC236}">
                    <a16:creationId xmlns:a16="http://schemas.microsoft.com/office/drawing/2014/main" id="{61E37CD9-ED48-1EB6-9845-A15BC8CF55BD}"/>
                  </a:ext>
                </a:extLst>
              </p:cNvPr>
              <p:cNvGrpSpPr/>
              <p:nvPr/>
            </p:nvGrpSpPr>
            <p:grpSpPr>
              <a:xfrm>
                <a:off x="10410044" y="1564144"/>
                <a:ext cx="42277" cy="335792"/>
                <a:chOff x="10410044" y="1564144"/>
                <a:chExt cx="42277" cy="335792"/>
              </a:xfrm>
              <a:grpFill/>
            </p:grpSpPr>
            <p:sp>
              <p:nvSpPr>
                <p:cNvPr id="145" name="Freeform 144">
                  <a:extLst>
                    <a:ext uri="{FF2B5EF4-FFF2-40B4-BE49-F238E27FC236}">
                      <a16:creationId xmlns:a16="http://schemas.microsoft.com/office/drawing/2014/main" id="{18B70E15-972B-1D98-1AAD-484B62D570BD}"/>
                    </a:ext>
                  </a:extLst>
                </p:cNvPr>
                <p:cNvSpPr/>
                <p:nvPr/>
              </p:nvSpPr>
              <p:spPr>
                <a:xfrm>
                  <a:off x="10410044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6" name="Freeform 145">
                  <a:extLst>
                    <a:ext uri="{FF2B5EF4-FFF2-40B4-BE49-F238E27FC236}">
                      <a16:creationId xmlns:a16="http://schemas.microsoft.com/office/drawing/2014/main" id="{9C36DF0C-2A68-E33A-CDEF-3A3974435F71}"/>
                    </a:ext>
                  </a:extLst>
                </p:cNvPr>
                <p:cNvSpPr/>
                <p:nvPr/>
              </p:nvSpPr>
              <p:spPr>
                <a:xfrm>
                  <a:off x="10413402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7" name="Freeform 146">
                  <a:extLst>
                    <a:ext uri="{FF2B5EF4-FFF2-40B4-BE49-F238E27FC236}">
                      <a16:creationId xmlns:a16="http://schemas.microsoft.com/office/drawing/2014/main" id="{13F7CF11-B23D-6024-2569-4EDE9DF00277}"/>
                    </a:ext>
                  </a:extLst>
                </p:cNvPr>
                <p:cNvSpPr/>
                <p:nvPr/>
              </p:nvSpPr>
              <p:spPr>
                <a:xfrm>
                  <a:off x="10416770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8" name="Freeform 147">
                  <a:extLst>
                    <a:ext uri="{FF2B5EF4-FFF2-40B4-BE49-F238E27FC236}">
                      <a16:creationId xmlns:a16="http://schemas.microsoft.com/office/drawing/2014/main" id="{0080D840-99E4-F9AB-6A95-97E18C3C47FB}"/>
                    </a:ext>
                  </a:extLst>
                </p:cNvPr>
                <p:cNvSpPr/>
                <p:nvPr/>
              </p:nvSpPr>
              <p:spPr>
                <a:xfrm>
                  <a:off x="10423497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1" name="Graphic 1298">
              <a:extLst>
                <a:ext uri="{FF2B5EF4-FFF2-40B4-BE49-F238E27FC236}">
                  <a16:creationId xmlns:a16="http://schemas.microsoft.com/office/drawing/2014/main" id="{C1D0AB35-C1F4-8E15-3DAC-8DB423EE8C97}"/>
                </a:ext>
              </a:extLst>
            </p:cNvPr>
            <p:cNvGrpSpPr/>
            <p:nvPr/>
          </p:nvGrpSpPr>
          <p:grpSpPr>
            <a:xfrm>
              <a:off x="8922019" y="1564144"/>
              <a:ext cx="42277" cy="681888"/>
              <a:chOff x="8922019" y="1564144"/>
              <a:chExt cx="42277" cy="681888"/>
            </a:xfrm>
            <a:grpFill/>
          </p:grpSpPr>
          <p:grpSp>
            <p:nvGrpSpPr>
              <p:cNvPr id="133" name="Graphic 1298">
                <a:extLst>
                  <a:ext uri="{FF2B5EF4-FFF2-40B4-BE49-F238E27FC236}">
                    <a16:creationId xmlns:a16="http://schemas.microsoft.com/office/drawing/2014/main" id="{BE6E0121-E66B-ABEA-5132-C8F975120ECA}"/>
                  </a:ext>
                </a:extLst>
              </p:cNvPr>
              <p:cNvGrpSpPr/>
              <p:nvPr/>
            </p:nvGrpSpPr>
            <p:grpSpPr>
              <a:xfrm>
                <a:off x="8922019" y="1910239"/>
                <a:ext cx="42277" cy="335792"/>
                <a:chOff x="8922019" y="1910239"/>
                <a:chExt cx="42277" cy="335792"/>
              </a:xfrm>
              <a:grpFill/>
            </p:grpSpPr>
            <p:sp>
              <p:nvSpPr>
                <p:cNvPr id="139" name="Freeform 138">
                  <a:extLst>
                    <a:ext uri="{FF2B5EF4-FFF2-40B4-BE49-F238E27FC236}">
                      <a16:creationId xmlns:a16="http://schemas.microsoft.com/office/drawing/2014/main" id="{A75D65BC-176A-395D-60D5-14EFB6B239C3}"/>
                    </a:ext>
                  </a:extLst>
                </p:cNvPr>
                <p:cNvSpPr/>
                <p:nvPr/>
              </p:nvSpPr>
              <p:spPr>
                <a:xfrm>
                  <a:off x="8922019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0" name="Freeform 139">
                  <a:extLst>
                    <a:ext uri="{FF2B5EF4-FFF2-40B4-BE49-F238E27FC236}">
                      <a16:creationId xmlns:a16="http://schemas.microsoft.com/office/drawing/2014/main" id="{93394A3C-FCCA-805E-57C2-2F29B5A37E90}"/>
                    </a:ext>
                  </a:extLst>
                </p:cNvPr>
                <p:cNvSpPr/>
                <p:nvPr/>
              </p:nvSpPr>
              <p:spPr>
                <a:xfrm>
                  <a:off x="8925377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1" name="Freeform 140">
                  <a:extLst>
                    <a:ext uri="{FF2B5EF4-FFF2-40B4-BE49-F238E27FC236}">
                      <a16:creationId xmlns:a16="http://schemas.microsoft.com/office/drawing/2014/main" id="{DD121AF0-EBF9-6DEF-BFC8-AF0234ADBBEA}"/>
                    </a:ext>
                  </a:extLst>
                </p:cNvPr>
                <p:cNvSpPr/>
                <p:nvPr/>
              </p:nvSpPr>
              <p:spPr>
                <a:xfrm>
                  <a:off x="8928746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2" name="Freeform 141">
                  <a:extLst>
                    <a:ext uri="{FF2B5EF4-FFF2-40B4-BE49-F238E27FC236}">
                      <a16:creationId xmlns:a16="http://schemas.microsoft.com/office/drawing/2014/main" id="{47AA9C84-1872-7B71-9876-C38585E926F3}"/>
                    </a:ext>
                  </a:extLst>
                </p:cNvPr>
                <p:cNvSpPr/>
                <p:nvPr/>
              </p:nvSpPr>
              <p:spPr>
                <a:xfrm>
                  <a:off x="8935462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34" name="Graphic 1298">
                <a:extLst>
                  <a:ext uri="{FF2B5EF4-FFF2-40B4-BE49-F238E27FC236}">
                    <a16:creationId xmlns:a16="http://schemas.microsoft.com/office/drawing/2014/main" id="{7E0D0C23-83C5-6183-813F-9023FAB6C1E4}"/>
                  </a:ext>
                </a:extLst>
              </p:cNvPr>
              <p:cNvGrpSpPr/>
              <p:nvPr/>
            </p:nvGrpSpPr>
            <p:grpSpPr>
              <a:xfrm>
                <a:off x="8922019" y="1564144"/>
                <a:ext cx="42277" cy="335792"/>
                <a:chOff x="8922019" y="1564144"/>
                <a:chExt cx="42277" cy="335792"/>
              </a:xfrm>
              <a:grpFill/>
            </p:grpSpPr>
            <p:sp>
              <p:nvSpPr>
                <p:cNvPr id="135" name="Freeform 134">
                  <a:extLst>
                    <a:ext uri="{FF2B5EF4-FFF2-40B4-BE49-F238E27FC236}">
                      <a16:creationId xmlns:a16="http://schemas.microsoft.com/office/drawing/2014/main" id="{43D4543E-541D-9B05-E6BD-194ADB0ED54B}"/>
                    </a:ext>
                  </a:extLst>
                </p:cNvPr>
                <p:cNvSpPr/>
                <p:nvPr/>
              </p:nvSpPr>
              <p:spPr>
                <a:xfrm>
                  <a:off x="8922019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6" name="Freeform 135">
                  <a:extLst>
                    <a:ext uri="{FF2B5EF4-FFF2-40B4-BE49-F238E27FC236}">
                      <a16:creationId xmlns:a16="http://schemas.microsoft.com/office/drawing/2014/main" id="{76017326-5EE1-A6C8-5F62-F5C2C5376304}"/>
                    </a:ext>
                  </a:extLst>
                </p:cNvPr>
                <p:cNvSpPr/>
                <p:nvPr/>
              </p:nvSpPr>
              <p:spPr>
                <a:xfrm>
                  <a:off x="8925377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7" name="Freeform 136">
                  <a:extLst>
                    <a:ext uri="{FF2B5EF4-FFF2-40B4-BE49-F238E27FC236}">
                      <a16:creationId xmlns:a16="http://schemas.microsoft.com/office/drawing/2014/main" id="{28577BEA-3B19-919F-A01A-D3EE0F5C9F21}"/>
                    </a:ext>
                  </a:extLst>
                </p:cNvPr>
                <p:cNvSpPr/>
                <p:nvPr/>
              </p:nvSpPr>
              <p:spPr>
                <a:xfrm>
                  <a:off x="8928746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8" name="Freeform 137">
                  <a:extLst>
                    <a:ext uri="{FF2B5EF4-FFF2-40B4-BE49-F238E27FC236}">
                      <a16:creationId xmlns:a16="http://schemas.microsoft.com/office/drawing/2014/main" id="{F7348918-04AB-28D7-BFD7-E6FCD9F56F4B}"/>
                    </a:ext>
                  </a:extLst>
                </p:cNvPr>
                <p:cNvSpPr/>
                <p:nvPr/>
              </p:nvSpPr>
              <p:spPr>
                <a:xfrm>
                  <a:off x="8935462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2" name="Graphic 1298">
              <a:extLst>
                <a:ext uri="{FF2B5EF4-FFF2-40B4-BE49-F238E27FC236}">
                  <a16:creationId xmlns:a16="http://schemas.microsoft.com/office/drawing/2014/main" id="{DAB3D676-536C-822F-9123-621F85549045}"/>
                </a:ext>
              </a:extLst>
            </p:cNvPr>
            <p:cNvGrpSpPr/>
            <p:nvPr/>
          </p:nvGrpSpPr>
          <p:grpSpPr>
            <a:xfrm>
              <a:off x="10013230" y="1306896"/>
              <a:ext cx="42277" cy="1196384"/>
              <a:chOff x="10013230" y="1306896"/>
              <a:chExt cx="42277" cy="1196384"/>
            </a:xfrm>
            <a:grpFill/>
          </p:grpSpPr>
          <p:grpSp>
            <p:nvGrpSpPr>
              <p:cNvPr id="117" name="Graphic 1298">
                <a:extLst>
                  <a:ext uri="{FF2B5EF4-FFF2-40B4-BE49-F238E27FC236}">
                    <a16:creationId xmlns:a16="http://schemas.microsoft.com/office/drawing/2014/main" id="{65D75FEF-5C33-0705-730D-5C764DF967F2}"/>
                  </a:ext>
                </a:extLst>
              </p:cNvPr>
              <p:cNvGrpSpPr/>
              <p:nvPr/>
            </p:nvGrpSpPr>
            <p:grpSpPr>
              <a:xfrm>
                <a:off x="10013230" y="1910239"/>
                <a:ext cx="42277" cy="593041"/>
                <a:chOff x="10013230" y="1910239"/>
                <a:chExt cx="42277" cy="593041"/>
              </a:xfrm>
              <a:grpFill/>
            </p:grpSpPr>
            <p:sp>
              <p:nvSpPr>
                <p:cNvPr id="126" name="Freeform 125">
                  <a:extLst>
                    <a:ext uri="{FF2B5EF4-FFF2-40B4-BE49-F238E27FC236}">
                      <a16:creationId xmlns:a16="http://schemas.microsoft.com/office/drawing/2014/main" id="{BCB1631D-96F1-FA5D-B0D1-57E6EAE6F855}"/>
                    </a:ext>
                  </a:extLst>
                </p:cNvPr>
                <p:cNvSpPr/>
                <p:nvPr/>
              </p:nvSpPr>
              <p:spPr>
                <a:xfrm>
                  <a:off x="10013230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7" name="Freeform 126">
                  <a:extLst>
                    <a:ext uri="{FF2B5EF4-FFF2-40B4-BE49-F238E27FC236}">
                      <a16:creationId xmlns:a16="http://schemas.microsoft.com/office/drawing/2014/main" id="{FE62EC32-961A-4139-1244-1F1A67B7ADB8}"/>
                    </a:ext>
                  </a:extLst>
                </p:cNvPr>
                <p:cNvSpPr/>
                <p:nvPr/>
              </p:nvSpPr>
              <p:spPr>
                <a:xfrm>
                  <a:off x="10015480" y="2004320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8" name="Freeform 127">
                  <a:extLst>
                    <a:ext uri="{FF2B5EF4-FFF2-40B4-BE49-F238E27FC236}">
                      <a16:creationId xmlns:a16="http://schemas.microsoft.com/office/drawing/2014/main" id="{39BAAD3B-431F-743F-28F9-D9E831809960}"/>
                    </a:ext>
                  </a:extLst>
                </p:cNvPr>
                <p:cNvSpPr/>
                <p:nvPr/>
              </p:nvSpPr>
              <p:spPr>
                <a:xfrm>
                  <a:off x="10017719" y="2098400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9" name="Freeform 128">
                  <a:extLst>
                    <a:ext uri="{FF2B5EF4-FFF2-40B4-BE49-F238E27FC236}">
                      <a16:creationId xmlns:a16="http://schemas.microsoft.com/office/drawing/2014/main" id="{680F402A-CBE0-1601-F225-0CE59C2AD8CF}"/>
                    </a:ext>
                  </a:extLst>
                </p:cNvPr>
                <p:cNvSpPr/>
                <p:nvPr/>
              </p:nvSpPr>
              <p:spPr>
                <a:xfrm>
                  <a:off x="10019957" y="2192481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2 h 53592"/>
                    <a:gd name="connsiteX3" fmla="*/ 0 w 28824"/>
                    <a:gd name="connsiteY3" fmla="*/ 53592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2"/>
                      </a:lnTo>
                      <a:lnTo>
                        <a:pt x="0" y="5359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0" name="Freeform 129">
                  <a:extLst>
                    <a:ext uri="{FF2B5EF4-FFF2-40B4-BE49-F238E27FC236}">
                      <a16:creationId xmlns:a16="http://schemas.microsoft.com/office/drawing/2014/main" id="{1A34562C-A025-8F56-C5DF-FFCF35476FD6}"/>
                    </a:ext>
                  </a:extLst>
                </p:cNvPr>
                <p:cNvSpPr/>
                <p:nvPr/>
              </p:nvSpPr>
              <p:spPr>
                <a:xfrm>
                  <a:off x="10022207" y="2286541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1" name="Freeform 130">
                  <a:extLst>
                    <a:ext uri="{FF2B5EF4-FFF2-40B4-BE49-F238E27FC236}">
                      <a16:creationId xmlns:a16="http://schemas.microsoft.com/office/drawing/2014/main" id="{D5C94F7E-BBCB-1CA3-2F79-C38DE1062E8B}"/>
                    </a:ext>
                  </a:extLst>
                </p:cNvPr>
                <p:cNvSpPr/>
                <p:nvPr/>
              </p:nvSpPr>
              <p:spPr>
                <a:xfrm>
                  <a:off x="10024445" y="2380621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2" name="Freeform 131">
                  <a:extLst>
                    <a:ext uri="{FF2B5EF4-FFF2-40B4-BE49-F238E27FC236}">
                      <a16:creationId xmlns:a16="http://schemas.microsoft.com/office/drawing/2014/main" id="{C9BD4B40-BEC7-C816-B776-D51118C80349}"/>
                    </a:ext>
                  </a:extLst>
                </p:cNvPr>
                <p:cNvSpPr/>
                <p:nvPr/>
              </p:nvSpPr>
              <p:spPr>
                <a:xfrm>
                  <a:off x="10026684" y="2474702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8" name="Graphic 1298">
                <a:extLst>
                  <a:ext uri="{FF2B5EF4-FFF2-40B4-BE49-F238E27FC236}">
                    <a16:creationId xmlns:a16="http://schemas.microsoft.com/office/drawing/2014/main" id="{DA0033A6-B56F-C1AE-C6E7-1114C7946B55}"/>
                  </a:ext>
                </a:extLst>
              </p:cNvPr>
              <p:cNvGrpSpPr/>
              <p:nvPr/>
            </p:nvGrpSpPr>
            <p:grpSpPr>
              <a:xfrm>
                <a:off x="10013230" y="1306896"/>
                <a:ext cx="42277" cy="593041"/>
                <a:chOff x="10013230" y="1306896"/>
                <a:chExt cx="42277" cy="593041"/>
              </a:xfrm>
              <a:grpFill/>
            </p:grpSpPr>
            <p:sp>
              <p:nvSpPr>
                <p:cNvPr id="119" name="Freeform 118">
                  <a:extLst>
                    <a:ext uri="{FF2B5EF4-FFF2-40B4-BE49-F238E27FC236}">
                      <a16:creationId xmlns:a16="http://schemas.microsoft.com/office/drawing/2014/main" id="{B8792DC7-2B58-A5C5-42F9-785535966AE2}"/>
                    </a:ext>
                  </a:extLst>
                </p:cNvPr>
                <p:cNvSpPr/>
                <p:nvPr/>
              </p:nvSpPr>
              <p:spPr>
                <a:xfrm>
                  <a:off x="10013230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0" name="Freeform 119">
                  <a:extLst>
                    <a:ext uri="{FF2B5EF4-FFF2-40B4-BE49-F238E27FC236}">
                      <a16:creationId xmlns:a16="http://schemas.microsoft.com/office/drawing/2014/main" id="{AB2C8824-5A91-7ECF-90CA-FB9FD6DF8825}"/>
                    </a:ext>
                  </a:extLst>
                </p:cNvPr>
                <p:cNvSpPr/>
                <p:nvPr/>
              </p:nvSpPr>
              <p:spPr>
                <a:xfrm>
                  <a:off x="10015480" y="1735595"/>
                  <a:ext cx="37789" cy="70261"/>
                </a:xfrm>
                <a:custGeom>
                  <a:avLst/>
                  <a:gdLst>
                    <a:gd name="connsiteX0" fmla="*/ 0 w 37789"/>
                    <a:gd name="connsiteY0" fmla="*/ 0 h 70261"/>
                    <a:gd name="connsiteX1" fmla="*/ 37790 w 37789"/>
                    <a:gd name="connsiteY1" fmla="*/ 0 h 70261"/>
                    <a:gd name="connsiteX2" fmla="*/ 37790 w 37789"/>
                    <a:gd name="connsiteY2" fmla="*/ 70262 h 70261"/>
                    <a:gd name="connsiteX3" fmla="*/ 0 w 37789"/>
                    <a:gd name="connsiteY3" fmla="*/ 70262 h 702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789" h="70261">
                      <a:moveTo>
                        <a:pt x="0" y="0"/>
                      </a:moveTo>
                      <a:lnTo>
                        <a:pt x="37790" y="0"/>
                      </a:lnTo>
                      <a:lnTo>
                        <a:pt x="37790" y="70262"/>
                      </a:lnTo>
                      <a:lnTo>
                        <a:pt x="0" y="70262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1" name="Freeform 120">
                  <a:extLst>
                    <a:ext uri="{FF2B5EF4-FFF2-40B4-BE49-F238E27FC236}">
                      <a16:creationId xmlns:a16="http://schemas.microsoft.com/office/drawing/2014/main" id="{D09AA7A3-4D4A-75CE-52AA-8F98F772CD94}"/>
                    </a:ext>
                  </a:extLst>
                </p:cNvPr>
                <p:cNvSpPr/>
                <p:nvPr/>
              </p:nvSpPr>
              <p:spPr>
                <a:xfrm>
                  <a:off x="10017719" y="1649859"/>
                  <a:ext cx="33301" cy="61937"/>
                </a:xfrm>
                <a:custGeom>
                  <a:avLst/>
                  <a:gdLst>
                    <a:gd name="connsiteX0" fmla="*/ 0 w 33301"/>
                    <a:gd name="connsiteY0" fmla="*/ 0 h 61937"/>
                    <a:gd name="connsiteX1" fmla="*/ 33301 w 33301"/>
                    <a:gd name="connsiteY1" fmla="*/ 0 h 61937"/>
                    <a:gd name="connsiteX2" fmla="*/ 33301 w 33301"/>
                    <a:gd name="connsiteY2" fmla="*/ 61937 h 61937"/>
                    <a:gd name="connsiteX3" fmla="*/ 0 w 33301"/>
                    <a:gd name="connsiteY3" fmla="*/ 61937 h 61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301" h="61937">
                      <a:moveTo>
                        <a:pt x="0" y="0"/>
                      </a:moveTo>
                      <a:lnTo>
                        <a:pt x="33301" y="0"/>
                      </a:lnTo>
                      <a:lnTo>
                        <a:pt x="33301" y="61937"/>
                      </a:lnTo>
                      <a:lnTo>
                        <a:pt x="0" y="61937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2" name="Freeform 121">
                  <a:extLst>
                    <a:ext uri="{FF2B5EF4-FFF2-40B4-BE49-F238E27FC236}">
                      <a16:creationId xmlns:a16="http://schemas.microsoft.com/office/drawing/2014/main" id="{4AF69DE2-9FDC-E2FD-9E3E-2E73F9CCBB8E}"/>
                    </a:ext>
                  </a:extLst>
                </p:cNvPr>
                <p:cNvSpPr/>
                <p:nvPr/>
              </p:nvSpPr>
              <p:spPr>
                <a:xfrm>
                  <a:off x="10019957" y="1564103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3" name="Freeform 122">
                  <a:extLst>
                    <a:ext uri="{FF2B5EF4-FFF2-40B4-BE49-F238E27FC236}">
                      <a16:creationId xmlns:a16="http://schemas.microsoft.com/office/drawing/2014/main" id="{8B300D73-8CE2-902A-D4EB-E95F5F5D228B}"/>
                    </a:ext>
                  </a:extLst>
                </p:cNvPr>
                <p:cNvSpPr/>
                <p:nvPr/>
              </p:nvSpPr>
              <p:spPr>
                <a:xfrm>
                  <a:off x="10022207" y="1478367"/>
                  <a:ext cx="24336" cy="45247"/>
                </a:xfrm>
                <a:custGeom>
                  <a:avLst/>
                  <a:gdLst>
                    <a:gd name="connsiteX0" fmla="*/ 0 w 24336"/>
                    <a:gd name="connsiteY0" fmla="*/ 0 h 45247"/>
                    <a:gd name="connsiteX1" fmla="*/ 24336 w 24336"/>
                    <a:gd name="connsiteY1" fmla="*/ 0 h 45247"/>
                    <a:gd name="connsiteX2" fmla="*/ 24336 w 24336"/>
                    <a:gd name="connsiteY2" fmla="*/ 45248 h 45247"/>
                    <a:gd name="connsiteX3" fmla="*/ 0 w 24336"/>
                    <a:gd name="connsiteY3" fmla="*/ 45248 h 45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336" h="45247">
                      <a:moveTo>
                        <a:pt x="0" y="0"/>
                      </a:moveTo>
                      <a:lnTo>
                        <a:pt x="24336" y="0"/>
                      </a:lnTo>
                      <a:lnTo>
                        <a:pt x="24336" y="45248"/>
                      </a:lnTo>
                      <a:lnTo>
                        <a:pt x="0" y="45248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4" name="Freeform 123">
                  <a:extLst>
                    <a:ext uri="{FF2B5EF4-FFF2-40B4-BE49-F238E27FC236}">
                      <a16:creationId xmlns:a16="http://schemas.microsoft.com/office/drawing/2014/main" id="{4C95ECFD-AD26-7CE8-C5A6-C276DDA0BF9E}"/>
                    </a:ext>
                  </a:extLst>
                </p:cNvPr>
                <p:cNvSpPr/>
                <p:nvPr/>
              </p:nvSpPr>
              <p:spPr>
                <a:xfrm>
                  <a:off x="10024445" y="1392632"/>
                  <a:ext cx="19858" cy="36923"/>
                </a:xfrm>
                <a:custGeom>
                  <a:avLst/>
                  <a:gdLst>
                    <a:gd name="connsiteX0" fmla="*/ 0 w 19858"/>
                    <a:gd name="connsiteY0" fmla="*/ 0 h 36923"/>
                    <a:gd name="connsiteX1" fmla="*/ 19859 w 19858"/>
                    <a:gd name="connsiteY1" fmla="*/ 0 h 36923"/>
                    <a:gd name="connsiteX2" fmla="*/ 19859 w 19858"/>
                    <a:gd name="connsiteY2" fmla="*/ 36923 h 36923"/>
                    <a:gd name="connsiteX3" fmla="*/ 0 w 19858"/>
                    <a:gd name="connsiteY3" fmla="*/ 36923 h 369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9858" h="36923">
                      <a:moveTo>
                        <a:pt x="0" y="0"/>
                      </a:moveTo>
                      <a:lnTo>
                        <a:pt x="19859" y="0"/>
                      </a:lnTo>
                      <a:lnTo>
                        <a:pt x="19859" y="36923"/>
                      </a:lnTo>
                      <a:lnTo>
                        <a:pt x="0" y="3692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5" name="Freeform 124">
                  <a:extLst>
                    <a:ext uri="{FF2B5EF4-FFF2-40B4-BE49-F238E27FC236}">
                      <a16:creationId xmlns:a16="http://schemas.microsoft.com/office/drawing/2014/main" id="{3C02F4AF-292D-FC2F-6D0C-E5360ED12230}"/>
                    </a:ext>
                  </a:extLst>
                </p:cNvPr>
                <p:cNvSpPr/>
                <p:nvPr/>
              </p:nvSpPr>
              <p:spPr>
                <a:xfrm>
                  <a:off x="10026684" y="1306896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3" name="Graphic 1298">
              <a:extLst>
                <a:ext uri="{FF2B5EF4-FFF2-40B4-BE49-F238E27FC236}">
                  <a16:creationId xmlns:a16="http://schemas.microsoft.com/office/drawing/2014/main" id="{E6C1AC94-3F56-6D4B-574C-F5FE6C958678}"/>
                </a:ext>
              </a:extLst>
            </p:cNvPr>
            <p:cNvGrpSpPr/>
            <p:nvPr/>
          </p:nvGrpSpPr>
          <p:grpSpPr>
            <a:xfrm>
              <a:off x="9963639" y="1564144"/>
              <a:ext cx="42277" cy="681888"/>
              <a:chOff x="9963639" y="1564144"/>
              <a:chExt cx="42277" cy="681888"/>
            </a:xfrm>
            <a:grpFill/>
          </p:grpSpPr>
          <p:grpSp>
            <p:nvGrpSpPr>
              <p:cNvPr id="107" name="Graphic 1298">
                <a:extLst>
                  <a:ext uri="{FF2B5EF4-FFF2-40B4-BE49-F238E27FC236}">
                    <a16:creationId xmlns:a16="http://schemas.microsoft.com/office/drawing/2014/main" id="{975D6715-17E8-3D24-B97F-503953182355}"/>
                  </a:ext>
                </a:extLst>
              </p:cNvPr>
              <p:cNvGrpSpPr/>
              <p:nvPr/>
            </p:nvGrpSpPr>
            <p:grpSpPr>
              <a:xfrm>
                <a:off x="9963639" y="1910239"/>
                <a:ext cx="42277" cy="335792"/>
                <a:chOff x="9963639" y="1910239"/>
                <a:chExt cx="42277" cy="335792"/>
              </a:xfrm>
              <a:grpFill/>
            </p:grpSpPr>
            <p:sp>
              <p:nvSpPr>
                <p:cNvPr id="113" name="Freeform 112">
                  <a:extLst>
                    <a:ext uri="{FF2B5EF4-FFF2-40B4-BE49-F238E27FC236}">
                      <a16:creationId xmlns:a16="http://schemas.microsoft.com/office/drawing/2014/main" id="{02AC1A04-F6A5-BBBB-42B3-173DEF857F68}"/>
                    </a:ext>
                  </a:extLst>
                </p:cNvPr>
                <p:cNvSpPr/>
                <p:nvPr/>
              </p:nvSpPr>
              <p:spPr>
                <a:xfrm>
                  <a:off x="9963639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4" name="Freeform 113">
                  <a:extLst>
                    <a:ext uri="{FF2B5EF4-FFF2-40B4-BE49-F238E27FC236}">
                      <a16:creationId xmlns:a16="http://schemas.microsoft.com/office/drawing/2014/main" id="{1B9B5FE8-D1A7-9830-2FF3-57048752DB04}"/>
                    </a:ext>
                  </a:extLst>
                </p:cNvPr>
                <p:cNvSpPr/>
                <p:nvPr/>
              </p:nvSpPr>
              <p:spPr>
                <a:xfrm>
                  <a:off x="9966996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5" name="Freeform 114">
                  <a:extLst>
                    <a:ext uri="{FF2B5EF4-FFF2-40B4-BE49-F238E27FC236}">
                      <a16:creationId xmlns:a16="http://schemas.microsoft.com/office/drawing/2014/main" id="{DC54E76D-5232-43AA-FCC3-F37F5710C093}"/>
                    </a:ext>
                  </a:extLst>
                </p:cNvPr>
                <p:cNvSpPr/>
                <p:nvPr/>
              </p:nvSpPr>
              <p:spPr>
                <a:xfrm>
                  <a:off x="9970365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6" name="Freeform 115">
                  <a:extLst>
                    <a:ext uri="{FF2B5EF4-FFF2-40B4-BE49-F238E27FC236}">
                      <a16:creationId xmlns:a16="http://schemas.microsoft.com/office/drawing/2014/main" id="{4D809FF1-17E5-712F-2FD3-1796C817F6F7}"/>
                    </a:ext>
                  </a:extLst>
                </p:cNvPr>
                <p:cNvSpPr/>
                <p:nvPr/>
              </p:nvSpPr>
              <p:spPr>
                <a:xfrm>
                  <a:off x="9977081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08" name="Graphic 1298">
                <a:extLst>
                  <a:ext uri="{FF2B5EF4-FFF2-40B4-BE49-F238E27FC236}">
                    <a16:creationId xmlns:a16="http://schemas.microsoft.com/office/drawing/2014/main" id="{B45E927C-627D-5931-A725-2B346B4C11C5}"/>
                  </a:ext>
                </a:extLst>
              </p:cNvPr>
              <p:cNvGrpSpPr/>
              <p:nvPr/>
            </p:nvGrpSpPr>
            <p:grpSpPr>
              <a:xfrm>
                <a:off x="9963639" y="1564144"/>
                <a:ext cx="42277" cy="335792"/>
                <a:chOff x="9963639" y="1564144"/>
                <a:chExt cx="42277" cy="335792"/>
              </a:xfrm>
              <a:grpFill/>
            </p:grpSpPr>
            <p:sp>
              <p:nvSpPr>
                <p:cNvPr id="109" name="Freeform 108">
                  <a:extLst>
                    <a:ext uri="{FF2B5EF4-FFF2-40B4-BE49-F238E27FC236}">
                      <a16:creationId xmlns:a16="http://schemas.microsoft.com/office/drawing/2014/main" id="{635BE2AA-3083-E9E0-1EDA-20DA9E81BEFA}"/>
                    </a:ext>
                  </a:extLst>
                </p:cNvPr>
                <p:cNvSpPr/>
                <p:nvPr/>
              </p:nvSpPr>
              <p:spPr>
                <a:xfrm>
                  <a:off x="9963639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0" name="Freeform 109">
                  <a:extLst>
                    <a:ext uri="{FF2B5EF4-FFF2-40B4-BE49-F238E27FC236}">
                      <a16:creationId xmlns:a16="http://schemas.microsoft.com/office/drawing/2014/main" id="{43374228-8696-E4CF-C945-E63B093BC559}"/>
                    </a:ext>
                  </a:extLst>
                </p:cNvPr>
                <p:cNvSpPr/>
                <p:nvPr/>
              </p:nvSpPr>
              <p:spPr>
                <a:xfrm>
                  <a:off x="9966996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1" name="Freeform 110">
                  <a:extLst>
                    <a:ext uri="{FF2B5EF4-FFF2-40B4-BE49-F238E27FC236}">
                      <a16:creationId xmlns:a16="http://schemas.microsoft.com/office/drawing/2014/main" id="{FCE719F7-EF6C-FE1E-78EE-7CFA1C3C3A9C}"/>
                    </a:ext>
                  </a:extLst>
                </p:cNvPr>
                <p:cNvSpPr/>
                <p:nvPr/>
              </p:nvSpPr>
              <p:spPr>
                <a:xfrm>
                  <a:off x="9970365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2" name="Freeform 111">
                  <a:extLst>
                    <a:ext uri="{FF2B5EF4-FFF2-40B4-BE49-F238E27FC236}">
                      <a16:creationId xmlns:a16="http://schemas.microsoft.com/office/drawing/2014/main" id="{E039F901-9B35-C0C1-6FCE-D318B0F6D91D}"/>
                    </a:ext>
                  </a:extLst>
                </p:cNvPr>
                <p:cNvSpPr/>
                <p:nvPr/>
              </p:nvSpPr>
              <p:spPr>
                <a:xfrm>
                  <a:off x="9977081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4" name="Graphic 1298">
              <a:extLst>
                <a:ext uri="{FF2B5EF4-FFF2-40B4-BE49-F238E27FC236}">
                  <a16:creationId xmlns:a16="http://schemas.microsoft.com/office/drawing/2014/main" id="{BF21D12D-83E8-69D6-1A87-D9A4BE0B3AFC}"/>
                </a:ext>
              </a:extLst>
            </p:cNvPr>
            <p:cNvGrpSpPr/>
            <p:nvPr/>
          </p:nvGrpSpPr>
          <p:grpSpPr>
            <a:xfrm>
              <a:off x="10112437" y="1564144"/>
              <a:ext cx="42277" cy="681888"/>
              <a:chOff x="10112437" y="1564144"/>
              <a:chExt cx="42277" cy="681888"/>
            </a:xfrm>
            <a:grpFill/>
          </p:grpSpPr>
          <p:grpSp>
            <p:nvGrpSpPr>
              <p:cNvPr id="97" name="Graphic 1298">
                <a:extLst>
                  <a:ext uri="{FF2B5EF4-FFF2-40B4-BE49-F238E27FC236}">
                    <a16:creationId xmlns:a16="http://schemas.microsoft.com/office/drawing/2014/main" id="{351BFC6E-C33C-08F9-0F13-C9E6B4F00F6D}"/>
                  </a:ext>
                </a:extLst>
              </p:cNvPr>
              <p:cNvGrpSpPr/>
              <p:nvPr/>
            </p:nvGrpSpPr>
            <p:grpSpPr>
              <a:xfrm>
                <a:off x="10112437" y="1910239"/>
                <a:ext cx="42277" cy="335792"/>
                <a:chOff x="10112437" y="1910239"/>
                <a:chExt cx="42277" cy="335792"/>
              </a:xfrm>
              <a:grpFill/>
            </p:grpSpPr>
            <p:sp>
              <p:nvSpPr>
                <p:cNvPr id="103" name="Freeform 102">
                  <a:extLst>
                    <a:ext uri="{FF2B5EF4-FFF2-40B4-BE49-F238E27FC236}">
                      <a16:creationId xmlns:a16="http://schemas.microsoft.com/office/drawing/2014/main" id="{72D5988D-9152-CE92-3532-434FE1013526}"/>
                    </a:ext>
                  </a:extLst>
                </p:cNvPr>
                <p:cNvSpPr/>
                <p:nvPr/>
              </p:nvSpPr>
              <p:spPr>
                <a:xfrm>
                  <a:off x="10112437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4" name="Freeform 103">
                  <a:extLst>
                    <a:ext uri="{FF2B5EF4-FFF2-40B4-BE49-F238E27FC236}">
                      <a16:creationId xmlns:a16="http://schemas.microsoft.com/office/drawing/2014/main" id="{5AEC1C07-1992-3BAA-62EB-C15FCCB6B7EA}"/>
                    </a:ext>
                  </a:extLst>
                </p:cNvPr>
                <p:cNvSpPr/>
                <p:nvPr/>
              </p:nvSpPr>
              <p:spPr>
                <a:xfrm>
                  <a:off x="10115805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5" name="Freeform 104">
                  <a:extLst>
                    <a:ext uri="{FF2B5EF4-FFF2-40B4-BE49-F238E27FC236}">
                      <a16:creationId xmlns:a16="http://schemas.microsoft.com/office/drawing/2014/main" id="{6070F3BF-417D-BB1D-24C4-E19B7E34283C}"/>
                    </a:ext>
                  </a:extLst>
                </p:cNvPr>
                <p:cNvSpPr/>
                <p:nvPr/>
              </p:nvSpPr>
              <p:spPr>
                <a:xfrm>
                  <a:off x="10119163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6" name="Freeform 105">
                  <a:extLst>
                    <a:ext uri="{FF2B5EF4-FFF2-40B4-BE49-F238E27FC236}">
                      <a16:creationId xmlns:a16="http://schemas.microsoft.com/office/drawing/2014/main" id="{E635AA3C-DC46-133F-0AA7-62A130CDFFC7}"/>
                    </a:ext>
                  </a:extLst>
                </p:cNvPr>
                <p:cNvSpPr/>
                <p:nvPr/>
              </p:nvSpPr>
              <p:spPr>
                <a:xfrm>
                  <a:off x="10125890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8" name="Graphic 1298">
                <a:extLst>
                  <a:ext uri="{FF2B5EF4-FFF2-40B4-BE49-F238E27FC236}">
                    <a16:creationId xmlns:a16="http://schemas.microsoft.com/office/drawing/2014/main" id="{C4F970C6-23C8-F424-DAB0-8C727E33C274}"/>
                  </a:ext>
                </a:extLst>
              </p:cNvPr>
              <p:cNvGrpSpPr/>
              <p:nvPr/>
            </p:nvGrpSpPr>
            <p:grpSpPr>
              <a:xfrm>
                <a:off x="10112437" y="1564144"/>
                <a:ext cx="42277" cy="335792"/>
                <a:chOff x="10112437" y="1564144"/>
                <a:chExt cx="42277" cy="335792"/>
              </a:xfrm>
              <a:grpFill/>
            </p:grpSpPr>
            <p:sp>
              <p:nvSpPr>
                <p:cNvPr id="99" name="Freeform 98">
                  <a:extLst>
                    <a:ext uri="{FF2B5EF4-FFF2-40B4-BE49-F238E27FC236}">
                      <a16:creationId xmlns:a16="http://schemas.microsoft.com/office/drawing/2014/main" id="{DC131922-D832-BC4D-965B-C3DF8563C685}"/>
                    </a:ext>
                  </a:extLst>
                </p:cNvPr>
                <p:cNvSpPr/>
                <p:nvPr/>
              </p:nvSpPr>
              <p:spPr>
                <a:xfrm>
                  <a:off x="10112437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0" name="Freeform 99">
                  <a:extLst>
                    <a:ext uri="{FF2B5EF4-FFF2-40B4-BE49-F238E27FC236}">
                      <a16:creationId xmlns:a16="http://schemas.microsoft.com/office/drawing/2014/main" id="{8041A6D4-D226-1636-B0FA-0F67853AE65D}"/>
                    </a:ext>
                  </a:extLst>
                </p:cNvPr>
                <p:cNvSpPr/>
                <p:nvPr/>
              </p:nvSpPr>
              <p:spPr>
                <a:xfrm>
                  <a:off x="10115805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1" name="Freeform 100">
                  <a:extLst>
                    <a:ext uri="{FF2B5EF4-FFF2-40B4-BE49-F238E27FC236}">
                      <a16:creationId xmlns:a16="http://schemas.microsoft.com/office/drawing/2014/main" id="{D0709545-735D-715D-0417-21B568855DF4}"/>
                    </a:ext>
                  </a:extLst>
                </p:cNvPr>
                <p:cNvSpPr/>
                <p:nvPr/>
              </p:nvSpPr>
              <p:spPr>
                <a:xfrm>
                  <a:off x="10119163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2" name="Freeform 101">
                  <a:extLst>
                    <a:ext uri="{FF2B5EF4-FFF2-40B4-BE49-F238E27FC236}">
                      <a16:creationId xmlns:a16="http://schemas.microsoft.com/office/drawing/2014/main" id="{1B1F3FC1-8489-FB85-E3EA-77F027472F0E}"/>
                    </a:ext>
                  </a:extLst>
                </p:cNvPr>
                <p:cNvSpPr/>
                <p:nvPr/>
              </p:nvSpPr>
              <p:spPr>
                <a:xfrm>
                  <a:off x="10125890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5" name="Graphic 1298">
              <a:extLst>
                <a:ext uri="{FF2B5EF4-FFF2-40B4-BE49-F238E27FC236}">
                  <a16:creationId xmlns:a16="http://schemas.microsoft.com/office/drawing/2014/main" id="{1323281C-1354-6EFB-012A-5CF5AB20E177}"/>
                </a:ext>
              </a:extLst>
            </p:cNvPr>
            <p:cNvGrpSpPr/>
            <p:nvPr/>
          </p:nvGrpSpPr>
          <p:grpSpPr>
            <a:xfrm>
              <a:off x="8723618" y="1564144"/>
              <a:ext cx="42277" cy="681888"/>
              <a:chOff x="8723618" y="1564144"/>
              <a:chExt cx="42277" cy="681888"/>
            </a:xfrm>
            <a:grpFill/>
          </p:grpSpPr>
          <p:grpSp>
            <p:nvGrpSpPr>
              <p:cNvPr id="87" name="Graphic 1298">
                <a:extLst>
                  <a:ext uri="{FF2B5EF4-FFF2-40B4-BE49-F238E27FC236}">
                    <a16:creationId xmlns:a16="http://schemas.microsoft.com/office/drawing/2014/main" id="{DBD63512-2AD0-408B-7A55-4DD533CEAF23}"/>
                  </a:ext>
                </a:extLst>
              </p:cNvPr>
              <p:cNvGrpSpPr/>
              <p:nvPr/>
            </p:nvGrpSpPr>
            <p:grpSpPr>
              <a:xfrm>
                <a:off x="8723618" y="1910239"/>
                <a:ext cx="42277" cy="335792"/>
                <a:chOff x="8723618" y="1910239"/>
                <a:chExt cx="42277" cy="335792"/>
              </a:xfrm>
              <a:grpFill/>
            </p:grpSpPr>
            <p:sp>
              <p:nvSpPr>
                <p:cNvPr id="93" name="Freeform 92">
                  <a:extLst>
                    <a:ext uri="{FF2B5EF4-FFF2-40B4-BE49-F238E27FC236}">
                      <a16:creationId xmlns:a16="http://schemas.microsoft.com/office/drawing/2014/main" id="{480FAEDF-A1D5-2550-A623-FE1E48751FA2}"/>
                    </a:ext>
                  </a:extLst>
                </p:cNvPr>
                <p:cNvSpPr/>
                <p:nvPr/>
              </p:nvSpPr>
              <p:spPr>
                <a:xfrm>
                  <a:off x="872361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4" name="Freeform 93">
                  <a:extLst>
                    <a:ext uri="{FF2B5EF4-FFF2-40B4-BE49-F238E27FC236}">
                      <a16:creationId xmlns:a16="http://schemas.microsoft.com/office/drawing/2014/main" id="{A8BE2637-E1A8-E2F5-FE09-F61017C61A57}"/>
                    </a:ext>
                  </a:extLst>
                </p:cNvPr>
                <p:cNvSpPr/>
                <p:nvPr/>
              </p:nvSpPr>
              <p:spPr>
                <a:xfrm>
                  <a:off x="8726976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5" name="Freeform 94">
                  <a:extLst>
                    <a:ext uri="{FF2B5EF4-FFF2-40B4-BE49-F238E27FC236}">
                      <a16:creationId xmlns:a16="http://schemas.microsoft.com/office/drawing/2014/main" id="{317DF991-2AC5-0D90-CB40-1CA7F12E156F}"/>
                    </a:ext>
                  </a:extLst>
                </p:cNvPr>
                <p:cNvSpPr/>
                <p:nvPr/>
              </p:nvSpPr>
              <p:spPr>
                <a:xfrm>
                  <a:off x="8730334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6" name="Freeform 95">
                  <a:extLst>
                    <a:ext uri="{FF2B5EF4-FFF2-40B4-BE49-F238E27FC236}">
                      <a16:creationId xmlns:a16="http://schemas.microsoft.com/office/drawing/2014/main" id="{6C8B54E4-52D0-E1E1-3F54-CF29F279E48B}"/>
                    </a:ext>
                  </a:extLst>
                </p:cNvPr>
                <p:cNvSpPr/>
                <p:nvPr/>
              </p:nvSpPr>
              <p:spPr>
                <a:xfrm>
                  <a:off x="8737061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8" name="Graphic 1298">
                <a:extLst>
                  <a:ext uri="{FF2B5EF4-FFF2-40B4-BE49-F238E27FC236}">
                    <a16:creationId xmlns:a16="http://schemas.microsoft.com/office/drawing/2014/main" id="{203CA0E9-81EF-9F6D-6732-EBE56D6A7FBE}"/>
                  </a:ext>
                </a:extLst>
              </p:cNvPr>
              <p:cNvGrpSpPr/>
              <p:nvPr/>
            </p:nvGrpSpPr>
            <p:grpSpPr>
              <a:xfrm>
                <a:off x="8723618" y="1564144"/>
                <a:ext cx="42277" cy="335792"/>
                <a:chOff x="8723618" y="1564144"/>
                <a:chExt cx="42277" cy="335792"/>
              </a:xfrm>
              <a:grpFill/>
            </p:grpSpPr>
            <p:sp>
              <p:nvSpPr>
                <p:cNvPr id="89" name="Freeform 88">
                  <a:extLst>
                    <a:ext uri="{FF2B5EF4-FFF2-40B4-BE49-F238E27FC236}">
                      <a16:creationId xmlns:a16="http://schemas.microsoft.com/office/drawing/2014/main" id="{57D417B0-6E14-1E48-3B7E-DB1DF7BD55B7}"/>
                    </a:ext>
                  </a:extLst>
                </p:cNvPr>
                <p:cNvSpPr/>
                <p:nvPr/>
              </p:nvSpPr>
              <p:spPr>
                <a:xfrm>
                  <a:off x="872361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0" name="Freeform 89">
                  <a:extLst>
                    <a:ext uri="{FF2B5EF4-FFF2-40B4-BE49-F238E27FC236}">
                      <a16:creationId xmlns:a16="http://schemas.microsoft.com/office/drawing/2014/main" id="{6CEE9AA8-96C9-A345-74CC-411303278014}"/>
                    </a:ext>
                  </a:extLst>
                </p:cNvPr>
                <p:cNvSpPr/>
                <p:nvPr/>
              </p:nvSpPr>
              <p:spPr>
                <a:xfrm>
                  <a:off x="8726976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1" name="Freeform 90">
                  <a:extLst>
                    <a:ext uri="{FF2B5EF4-FFF2-40B4-BE49-F238E27FC236}">
                      <a16:creationId xmlns:a16="http://schemas.microsoft.com/office/drawing/2014/main" id="{5048BC83-E265-CD0C-D478-65C4B9374DDC}"/>
                    </a:ext>
                  </a:extLst>
                </p:cNvPr>
                <p:cNvSpPr/>
                <p:nvPr/>
              </p:nvSpPr>
              <p:spPr>
                <a:xfrm>
                  <a:off x="8730334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2" name="Freeform 91">
                  <a:extLst>
                    <a:ext uri="{FF2B5EF4-FFF2-40B4-BE49-F238E27FC236}">
                      <a16:creationId xmlns:a16="http://schemas.microsoft.com/office/drawing/2014/main" id="{96AC9821-B647-D4B8-093D-053FD18FBD42}"/>
                    </a:ext>
                  </a:extLst>
                </p:cNvPr>
                <p:cNvSpPr/>
                <p:nvPr/>
              </p:nvSpPr>
              <p:spPr>
                <a:xfrm>
                  <a:off x="8737061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6" name="Graphic 1298">
              <a:extLst>
                <a:ext uri="{FF2B5EF4-FFF2-40B4-BE49-F238E27FC236}">
                  <a16:creationId xmlns:a16="http://schemas.microsoft.com/office/drawing/2014/main" id="{978DBA8C-D8EB-3480-F81F-5F0A91A5D82B}"/>
                </a:ext>
              </a:extLst>
            </p:cNvPr>
            <p:cNvGrpSpPr/>
            <p:nvPr/>
          </p:nvGrpSpPr>
          <p:grpSpPr>
            <a:xfrm>
              <a:off x="8376408" y="1564144"/>
              <a:ext cx="42277" cy="681888"/>
              <a:chOff x="8376408" y="1564144"/>
              <a:chExt cx="42277" cy="681888"/>
            </a:xfrm>
            <a:grpFill/>
          </p:grpSpPr>
          <p:grpSp>
            <p:nvGrpSpPr>
              <p:cNvPr id="77" name="Graphic 1298">
                <a:extLst>
                  <a:ext uri="{FF2B5EF4-FFF2-40B4-BE49-F238E27FC236}">
                    <a16:creationId xmlns:a16="http://schemas.microsoft.com/office/drawing/2014/main" id="{AE5828AC-F17F-CBA0-8EB9-1812F273C98B}"/>
                  </a:ext>
                </a:extLst>
              </p:cNvPr>
              <p:cNvGrpSpPr/>
              <p:nvPr/>
            </p:nvGrpSpPr>
            <p:grpSpPr>
              <a:xfrm>
                <a:off x="8376408" y="1910239"/>
                <a:ext cx="42277" cy="335792"/>
                <a:chOff x="8376408" y="1910239"/>
                <a:chExt cx="42277" cy="335792"/>
              </a:xfrm>
              <a:grpFill/>
            </p:grpSpPr>
            <p:sp>
              <p:nvSpPr>
                <p:cNvPr id="83" name="Freeform 82">
                  <a:extLst>
                    <a:ext uri="{FF2B5EF4-FFF2-40B4-BE49-F238E27FC236}">
                      <a16:creationId xmlns:a16="http://schemas.microsoft.com/office/drawing/2014/main" id="{AEFAC208-7B4B-C6C1-FA84-8EADDBF0A344}"/>
                    </a:ext>
                  </a:extLst>
                </p:cNvPr>
                <p:cNvSpPr/>
                <p:nvPr/>
              </p:nvSpPr>
              <p:spPr>
                <a:xfrm>
                  <a:off x="8376408" y="1910239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4" name="Freeform 83">
                  <a:extLst>
                    <a:ext uri="{FF2B5EF4-FFF2-40B4-BE49-F238E27FC236}">
                      <a16:creationId xmlns:a16="http://schemas.microsoft.com/office/drawing/2014/main" id="{9E4FFC8A-9F5A-B16E-79EE-F127DA274B96}"/>
                    </a:ext>
                  </a:extLst>
                </p:cNvPr>
                <p:cNvSpPr/>
                <p:nvPr/>
              </p:nvSpPr>
              <p:spPr>
                <a:xfrm>
                  <a:off x="8379766" y="2008482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5" name="Freeform 84">
                  <a:extLst>
                    <a:ext uri="{FF2B5EF4-FFF2-40B4-BE49-F238E27FC236}">
                      <a16:creationId xmlns:a16="http://schemas.microsoft.com/office/drawing/2014/main" id="{C8255362-A706-1871-B5D5-17FB0C98EEC6}"/>
                    </a:ext>
                  </a:extLst>
                </p:cNvPr>
                <p:cNvSpPr/>
                <p:nvPr/>
              </p:nvSpPr>
              <p:spPr>
                <a:xfrm>
                  <a:off x="8383135" y="2106725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6" name="Freeform 85">
                  <a:extLst>
                    <a:ext uri="{FF2B5EF4-FFF2-40B4-BE49-F238E27FC236}">
                      <a16:creationId xmlns:a16="http://schemas.microsoft.com/office/drawing/2014/main" id="{F42FA994-3C87-5ECD-68B7-A26FE5692156}"/>
                    </a:ext>
                  </a:extLst>
                </p:cNvPr>
                <p:cNvSpPr/>
                <p:nvPr/>
              </p:nvSpPr>
              <p:spPr>
                <a:xfrm>
                  <a:off x="8389862" y="221745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8" name="Graphic 1298">
                <a:extLst>
                  <a:ext uri="{FF2B5EF4-FFF2-40B4-BE49-F238E27FC236}">
                    <a16:creationId xmlns:a16="http://schemas.microsoft.com/office/drawing/2014/main" id="{2DA844F6-ABB9-085F-328F-4F5D6D51DE2F}"/>
                  </a:ext>
                </a:extLst>
              </p:cNvPr>
              <p:cNvGrpSpPr/>
              <p:nvPr/>
            </p:nvGrpSpPr>
            <p:grpSpPr>
              <a:xfrm>
                <a:off x="8376408" y="1564144"/>
                <a:ext cx="42277" cy="335792"/>
                <a:chOff x="8376408" y="1564144"/>
                <a:chExt cx="42277" cy="335792"/>
              </a:xfrm>
              <a:grpFill/>
            </p:grpSpPr>
            <p:sp>
              <p:nvSpPr>
                <p:cNvPr id="79" name="Freeform 78">
                  <a:extLst>
                    <a:ext uri="{FF2B5EF4-FFF2-40B4-BE49-F238E27FC236}">
                      <a16:creationId xmlns:a16="http://schemas.microsoft.com/office/drawing/2014/main" id="{BE7A9D04-F288-D954-512D-BE4B88FC8E43}"/>
                    </a:ext>
                  </a:extLst>
                </p:cNvPr>
                <p:cNvSpPr/>
                <p:nvPr/>
              </p:nvSpPr>
              <p:spPr>
                <a:xfrm>
                  <a:off x="8376408" y="1821331"/>
                  <a:ext cx="42277" cy="78606"/>
                </a:xfrm>
                <a:custGeom>
                  <a:avLst/>
                  <a:gdLst>
                    <a:gd name="connsiteX0" fmla="*/ 0 w 42277"/>
                    <a:gd name="connsiteY0" fmla="*/ 0 h 78606"/>
                    <a:gd name="connsiteX1" fmla="*/ 42278 w 42277"/>
                    <a:gd name="connsiteY1" fmla="*/ 0 h 78606"/>
                    <a:gd name="connsiteX2" fmla="*/ 42278 w 42277"/>
                    <a:gd name="connsiteY2" fmla="*/ 78606 h 78606"/>
                    <a:gd name="connsiteX3" fmla="*/ 0 w 42277"/>
                    <a:gd name="connsiteY3" fmla="*/ 78606 h 786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77" h="78606">
                      <a:moveTo>
                        <a:pt x="0" y="0"/>
                      </a:moveTo>
                      <a:lnTo>
                        <a:pt x="42278" y="0"/>
                      </a:lnTo>
                      <a:lnTo>
                        <a:pt x="42278" y="78606"/>
                      </a:lnTo>
                      <a:lnTo>
                        <a:pt x="0" y="78606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0" name="Freeform 79">
                  <a:extLst>
                    <a:ext uri="{FF2B5EF4-FFF2-40B4-BE49-F238E27FC236}">
                      <a16:creationId xmlns:a16="http://schemas.microsoft.com/office/drawing/2014/main" id="{CD6ACC2A-1D85-C171-2559-D06F951FF581}"/>
                    </a:ext>
                  </a:extLst>
                </p:cNvPr>
                <p:cNvSpPr/>
                <p:nvPr/>
              </p:nvSpPr>
              <p:spPr>
                <a:xfrm>
                  <a:off x="8379766" y="1735595"/>
                  <a:ext cx="35551" cy="66099"/>
                </a:xfrm>
                <a:custGeom>
                  <a:avLst/>
                  <a:gdLst>
                    <a:gd name="connsiteX0" fmla="*/ 0 w 35551"/>
                    <a:gd name="connsiteY0" fmla="*/ 0 h 66099"/>
                    <a:gd name="connsiteX1" fmla="*/ 35551 w 35551"/>
                    <a:gd name="connsiteY1" fmla="*/ 0 h 66099"/>
                    <a:gd name="connsiteX2" fmla="*/ 35551 w 35551"/>
                    <a:gd name="connsiteY2" fmla="*/ 66100 h 66099"/>
                    <a:gd name="connsiteX3" fmla="*/ 0 w 35551"/>
                    <a:gd name="connsiteY3" fmla="*/ 66100 h 660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551" h="66099">
                      <a:moveTo>
                        <a:pt x="0" y="0"/>
                      </a:moveTo>
                      <a:lnTo>
                        <a:pt x="35551" y="0"/>
                      </a:lnTo>
                      <a:lnTo>
                        <a:pt x="35551" y="66100"/>
                      </a:lnTo>
                      <a:lnTo>
                        <a:pt x="0" y="66100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1" name="Freeform 80">
                  <a:extLst>
                    <a:ext uri="{FF2B5EF4-FFF2-40B4-BE49-F238E27FC236}">
                      <a16:creationId xmlns:a16="http://schemas.microsoft.com/office/drawing/2014/main" id="{2AD93975-76CE-05F9-A152-99B47FCC6362}"/>
                    </a:ext>
                  </a:extLst>
                </p:cNvPr>
                <p:cNvSpPr/>
                <p:nvPr/>
              </p:nvSpPr>
              <p:spPr>
                <a:xfrm>
                  <a:off x="8383135" y="1649859"/>
                  <a:ext cx="28824" cy="53592"/>
                </a:xfrm>
                <a:custGeom>
                  <a:avLst/>
                  <a:gdLst>
                    <a:gd name="connsiteX0" fmla="*/ 0 w 28824"/>
                    <a:gd name="connsiteY0" fmla="*/ 0 h 53592"/>
                    <a:gd name="connsiteX1" fmla="*/ 28824 w 28824"/>
                    <a:gd name="connsiteY1" fmla="*/ 0 h 53592"/>
                    <a:gd name="connsiteX2" fmla="*/ 28824 w 28824"/>
                    <a:gd name="connsiteY2" fmla="*/ 53593 h 53592"/>
                    <a:gd name="connsiteX3" fmla="*/ 0 w 28824"/>
                    <a:gd name="connsiteY3" fmla="*/ 53593 h 53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824" h="53592">
                      <a:moveTo>
                        <a:pt x="0" y="0"/>
                      </a:moveTo>
                      <a:lnTo>
                        <a:pt x="28824" y="0"/>
                      </a:lnTo>
                      <a:lnTo>
                        <a:pt x="28824" y="53593"/>
                      </a:lnTo>
                      <a:lnTo>
                        <a:pt x="0" y="53593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2" name="Freeform 81">
                  <a:extLst>
                    <a:ext uri="{FF2B5EF4-FFF2-40B4-BE49-F238E27FC236}">
                      <a16:creationId xmlns:a16="http://schemas.microsoft.com/office/drawing/2014/main" id="{7FF7E0A8-91B0-B4A7-3E8F-38C51AAC6362}"/>
                    </a:ext>
                  </a:extLst>
                </p:cNvPr>
                <p:cNvSpPr/>
                <p:nvPr/>
              </p:nvSpPr>
              <p:spPr>
                <a:xfrm>
                  <a:off x="8389862" y="1564144"/>
                  <a:ext cx="15370" cy="28578"/>
                </a:xfrm>
                <a:custGeom>
                  <a:avLst/>
                  <a:gdLst>
                    <a:gd name="connsiteX0" fmla="*/ 0 w 15370"/>
                    <a:gd name="connsiteY0" fmla="*/ 0 h 28578"/>
                    <a:gd name="connsiteX1" fmla="*/ 15371 w 15370"/>
                    <a:gd name="connsiteY1" fmla="*/ 0 h 28578"/>
                    <a:gd name="connsiteX2" fmla="*/ 15371 w 15370"/>
                    <a:gd name="connsiteY2" fmla="*/ 28579 h 28578"/>
                    <a:gd name="connsiteX3" fmla="*/ 0 w 15370"/>
                    <a:gd name="connsiteY3" fmla="*/ 28579 h 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370" h="28578">
                      <a:moveTo>
                        <a:pt x="0" y="0"/>
                      </a:moveTo>
                      <a:lnTo>
                        <a:pt x="15371" y="0"/>
                      </a:lnTo>
                      <a:lnTo>
                        <a:pt x="15371" y="28579"/>
                      </a:lnTo>
                      <a:lnTo>
                        <a:pt x="0" y="28579"/>
                      </a:lnTo>
                      <a:close/>
                    </a:path>
                  </a:pathLst>
                </a:custGeom>
                <a:grpFill/>
                <a:ln w="1107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637" name="Text Placeholder 79">
            <a:extLst>
              <a:ext uri="{FF2B5EF4-FFF2-40B4-BE49-F238E27FC236}">
                <a16:creationId xmlns:a16="http://schemas.microsoft.com/office/drawing/2014/main" id="{F3380377-79B9-7024-B62C-4FC4D6999CB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006" y="1273002"/>
            <a:ext cx="5525079" cy="124247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638" name="Text Placeholder 76">
            <a:extLst>
              <a:ext uri="{FF2B5EF4-FFF2-40B4-BE49-F238E27FC236}">
                <a16:creationId xmlns:a16="http://schemas.microsoft.com/office/drawing/2014/main" id="{EF2EE382-A6CC-3E21-55B6-78FE4272FA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006" y="608465"/>
            <a:ext cx="618893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639" name="Text Placeholder 76">
            <a:extLst>
              <a:ext uri="{FF2B5EF4-FFF2-40B4-BE49-F238E27FC236}">
                <a16:creationId xmlns:a16="http://schemas.microsoft.com/office/drawing/2014/main" id="{3C113E59-4E64-AC29-9A35-DAE97964BC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006" y="295904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34860420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Rich_Medi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8CB31D47-05CC-B3E3-4278-5600BC7EB94C}"/>
              </a:ext>
            </a:extLst>
          </p:cNvPr>
          <p:cNvSpPr/>
          <p:nvPr userDrawn="1"/>
        </p:nvSpPr>
        <p:spPr>
          <a:xfrm>
            <a:off x="7901134" y="1264656"/>
            <a:ext cx="4827945" cy="4827945"/>
          </a:xfrm>
          <a:prstGeom prst="ellipse">
            <a:avLst/>
          </a:prstGeom>
          <a:gradFill flip="none" rotWithShape="1">
            <a:gsLst>
              <a:gs pos="2000">
                <a:srgbClr val="85E492">
                  <a:alpha val="0"/>
                </a:srgbClr>
              </a:gs>
              <a:gs pos="37000">
                <a:srgbClr val="0BDFED"/>
              </a:gs>
              <a:gs pos="100000">
                <a:srgbClr val="FFE83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5A4669-4D34-724A-7307-D3E008018A7E}"/>
              </a:ext>
            </a:extLst>
          </p:cNvPr>
          <p:cNvSpPr txBox="1"/>
          <p:nvPr userDrawn="1"/>
        </p:nvSpPr>
        <p:spPr>
          <a:xfrm>
            <a:off x="9116181" y="659460"/>
            <a:ext cx="241675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FFE836"/>
                </a:solidFill>
                <a:effectLst/>
                <a:latin typeface="Poppins" pitchFamily="2" charset="77"/>
                <a:cs typeface="Poppins" pitchFamily="2" charset="77"/>
              </a:rPr>
              <a:t>Featured Unit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789CB9E0-8253-E76B-1941-35658EF214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1685" y="726107"/>
            <a:ext cx="1728784" cy="17082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09B138F-73EB-A18B-D785-F45BE5DD0EB5}"/>
              </a:ext>
            </a:extLst>
          </p:cNvPr>
          <p:cNvSpPr txBox="1"/>
          <p:nvPr userDrawn="1"/>
        </p:nvSpPr>
        <p:spPr>
          <a:xfrm>
            <a:off x="989318" y="4829597"/>
            <a:ext cx="464088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FFE836"/>
                </a:solidFill>
                <a:effectLst/>
                <a:latin typeface="Poppins" pitchFamily="2" charset="77"/>
                <a:cs typeface="Poppins" pitchFamily="2" charset="77"/>
              </a:rPr>
              <a:t>Favorites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2CE4793-7184-05E7-6746-2F4683AE1425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664FC8C-C51F-0233-19B0-1F3A0C15E9A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36BDD9F-2D26-B758-B5D7-729F8559C75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7" name="Text Placeholder 79">
            <a:extLst>
              <a:ext uri="{FF2B5EF4-FFF2-40B4-BE49-F238E27FC236}">
                <a16:creationId xmlns:a16="http://schemas.microsoft.com/office/drawing/2014/main" id="{53930968-5081-3F8A-CB45-3D4879E671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006" y="1273002"/>
            <a:ext cx="5525079" cy="124247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28" name="Text Placeholder 76">
            <a:extLst>
              <a:ext uri="{FF2B5EF4-FFF2-40B4-BE49-F238E27FC236}">
                <a16:creationId xmlns:a16="http://schemas.microsoft.com/office/drawing/2014/main" id="{1FB05A62-ACD7-9DF3-3125-475FFAC3B4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007" y="608465"/>
            <a:ext cx="5570772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9" name="Text Placeholder 76">
            <a:extLst>
              <a:ext uri="{FF2B5EF4-FFF2-40B4-BE49-F238E27FC236}">
                <a16:creationId xmlns:a16="http://schemas.microsoft.com/office/drawing/2014/main" id="{5C8F7DBA-9B79-D7B4-D8F5-374B3E3615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006" y="295904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4E094C84-A5D7-9471-213C-EEE700AFD8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08273" y="862405"/>
            <a:ext cx="1435608" cy="143560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2" name="Picture Placeholder 30">
            <a:extLst>
              <a:ext uri="{FF2B5EF4-FFF2-40B4-BE49-F238E27FC236}">
                <a16:creationId xmlns:a16="http://schemas.microsoft.com/office/drawing/2014/main" id="{650DAAA5-2BF5-D3B1-7CD6-47325C7A425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3330" y="5292424"/>
            <a:ext cx="1133856" cy="113385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3" name="Picture Placeholder 30">
            <a:extLst>
              <a:ext uri="{FF2B5EF4-FFF2-40B4-BE49-F238E27FC236}">
                <a16:creationId xmlns:a16="http://schemas.microsoft.com/office/drawing/2014/main" id="{BA24FAE7-23EA-8451-11AE-4FB36CD52E8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107078" y="5292424"/>
            <a:ext cx="1133856" cy="113385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4" name="Picture Placeholder 30">
            <a:extLst>
              <a:ext uri="{FF2B5EF4-FFF2-40B4-BE49-F238E27FC236}">
                <a16:creationId xmlns:a16="http://schemas.microsoft.com/office/drawing/2014/main" id="{4D7D355D-68E3-4023-D143-53A12AF8770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54835" y="5292424"/>
            <a:ext cx="1133856" cy="113385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5" name="Picture Placeholder 30">
            <a:extLst>
              <a:ext uri="{FF2B5EF4-FFF2-40B4-BE49-F238E27FC236}">
                <a16:creationId xmlns:a16="http://schemas.microsoft.com/office/drawing/2014/main" id="{96F3724A-2B3F-B582-A7DB-5B2DECFAC9E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519521" y="5292424"/>
            <a:ext cx="1133856" cy="113385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6" name="Picture Placeholder 30">
            <a:extLst>
              <a:ext uri="{FF2B5EF4-FFF2-40B4-BE49-F238E27FC236}">
                <a16:creationId xmlns:a16="http://schemas.microsoft.com/office/drawing/2014/main" id="{E87776CE-8285-DE80-D2B1-04C22D962F1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937178" y="5292424"/>
            <a:ext cx="1133856" cy="1133856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 nodePh="1">
                                  <p:stCondLst>
                                    <p:cond delay="1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 nodePh="1">
                                  <p:stCondLst>
                                    <p:cond delay="2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 nodePh="1">
                                  <p:stCondLst>
                                    <p:cond delay="3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1" grpId="0"/>
      <p:bldP spid="32" grpId="0"/>
      <p:bldP spid="33" grpId="0"/>
      <p:bldP spid="34" grpId="0"/>
      <p:bldP spid="35" grpId="0"/>
      <p:bldP spid="36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Interactive_Video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AC3634-56C7-4059-775B-882676AB136B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EE28CEA-4195-9993-5005-F543D073ED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03CA5608-F7AB-4ED4-6C12-D80E07B745C9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E051603-E4BE-AA35-F87F-0D0E9F1FA15F}"/>
              </a:ext>
            </a:extLst>
          </p:cNvPr>
          <p:cNvSpPr/>
          <p:nvPr userDrawn="1"/>
        </p:nvSpPr>
        <p:spPr>
          <a:xfrm>
            <a:off x="953037" y="181647"/>
            <a:ext cx="4827945" cy="4827945"/>
          </a:xfrm>
          <a:prstGeom prst="ellipse">
            <a:avLst/>
          </a:prstGeom>
          <a:gradFill flip="none" rotWithShape="1">
            <a:gsLst>
              <a:gs pos="2000">
                <a:srgbClr val="85E492">
                  <a:alpha val="0"/>
                </a:srgbClr>
              </a:gs>
              <a:gs pos="37000">
                <a:srgbClr val="0BDFED"/>
              </a:gs>
              <a:gs pos="100000">
                <a:srgbClr val="FFE83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8624651-4213-464B-988E-F67A34C89FB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926" y="944296"/>
            <a:ext cx="4999201" cy="28547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 descr="A screenshot of a website&#10;&#10;Description automatically generated">
            <a:extLst>
              <a:ext uri="{FF2B5EF4-FFF2-40B4-BE49-F238E27FC236}">
                <a16:creationId xmlns:a16="http://schemas.microsoft.com/office/drawing/2014/main" id="{9BAEA8C7-B2EA-146D-F762-D4B834FFA88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427" y="1030142"/>
            <a:ext cx="3901167" cy="2473061"/>
          </a:xfrm>
          <a:prstGeom prst="rect">
            <a:avLst/>
          </a:prstGeom>
        </p:spPr>
      </p:pic>
      <p:sp>
        <p:nvSpPr>
          <p:cNvPr id="32" name="Text Placeholder 79">
            <a:extLst>
              <a:ext uri="{FF2B5EF4-FFF2-40B4-BE49-F238E27FC236}">
                <a16:creationId xmlns:a16="http://schemas.microsoft.com/office/drawing/2014/main" id="{EED8161C-8567-418E-8087-F90AC4B1C3B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2408" y="2036322"/>
            <a:ext cx="5046556" cy="50894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33" name="Text Placeholder 76">
            <a:extLst>
              <a:ext uri="{FF2B5EF4-FFF2-40B4-BE49-F238E27FC236}">
                <a16:creationId xmlns:a16="http://schemas.microsoft.com/office/drawing/2014/main" id="{1487D08A-C2FA-CA6A-D4EE-0A1643A2D5F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192407" y="1371785"/>
            <a:ext cx="504655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34" name="Text Placeholder 76">
            <a:extLst>
              <a:ext uri="{FF2B5EF4-FFF2-40B4-BE49-F238E27FC236}">
                <a16:creationId xmlns:a16="http://schemas.microsoft.com/office/drawing/2014/main" id="{0D0663A2-2FBA-2091-5976-D20D8F7C92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2407" y="1059224"/>
            <a:ext cx="504655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D0696C2-AE0A-CE79-3B17-33E3DE9C2B94}"/>
              </a:ext>
            </a:extLst>
          </p:cNvPr>
          <p:cNvSpPr/>
          <p:nvPr userDrawn="1"/>
        </p:nvSpPr>
        <p:spPr>
          <a:xfrm>
            <a:off x="1456337" y="1315644"/>
            <a:ext cx="3853761" cy="21875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05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Nativ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79">
            <a:extLst>
              <a:ext uri="{FF2B5EF4-FFF2-40B4-BE49-F238E27FC236}">
                <a16:creationId xmlns:a16="http://schemas.microsoft.com/office/drawing/2014/main" id="{62E3B553-E602-A3EA-B2CD-E7A3B52547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81728" y="1643982"/>
            <a:ext cx="5046556" cy="25293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8" name="Text Placeholder 76">
            <a:extLst>
              <a:ext uri="{FF2B5EF4-FFF2-40B4-BE49-F238E27FC236}">
                <a16:creationId xmlns:a16="http://schemas.microsoft.com/office/drawing/2014/main" id="{A7FC68E7-6F12-E63D-79E1-C9BB89A5986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81727" y="979445"/>
            <a:ext cx="504655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9" name="Text Placeholder 76">
            <a:extLst>
              <a:ext uri="{FF2B5EF4-FFF2-40B4-BE49-F238E27FC236}">
                <a16:creationId xmlns:a16="http://schemas.microsoft.com/office/drawing/2014/main" id="{22B4389A-7668-4DF5-26FC-548874EBEB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81727" y="666884"/>
            <a:ext cx="504655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559AEC-94E4-8BA8-9255-14C2BF56E8C2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9867D6E-4948-60A3-A0B2-9789207F67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FE5E0142-6948-3649-CBF3-035210F9E0C8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2D677-E1B7-A1FC-C09A-4C34B55DF87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8270" y="3459160"/>
            <a:ext cx="5081259" cy="29015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F83EED-D6B6-3287-996A-436953572C3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7906" y="3585524"/>
            <a:ext cx="3915204" cy="211194"/>
          </a:xfrm>
          <a:prstGeom prst="rect">
            <a:avLst/>
          </a:prstGeom>
        </p:spPr>
      </p:pic>
      <p:pic>
        <p:nvPicPr>
          <p:cNvPr id="7" name="Picture 6" descr="A screenshot of a news article&#10;&#10;Description automatically generated">
            <a:extLst>
              <a:ext uri="{FF2B5EF4-FFF2-40B4-BE49-F238E27FC236}">
                <a16:creationId xmlns:a16="http://schemas.microsoft.com/office/drawing/2014/main" id="{99D85F2A-0649-7487-995B-E92B0272C8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9435" y="3796718"/>
            <a:ext cx="3912146" cy="2281131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E0D9264-B879-8B04-24DB-DB1CD4A918FC}"/>
              </a:ext>
            </a:extLst>
          </p:cNvPr>
          <p:cNvSpPr/>
          <p:nvPr userDrawn="1"/>
        </p:nvSpPr>
        <p:spPr>
          <a:xfrm>
            <a:off x="9863433" y="304025"/>
            <a:ext cx="1915004" cy="3869300"/>
          </a:xfrm>
          <a:prstGeom prst="roundRect">
            <a:avLst>
              <a:gd name="adj" fmla="val 112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B5FBB18-0FBB-0C3D-4969-FA67E1EC39D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5216" y="290042"/>
            <a:ext cx="2002735" cy="39118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 descr="A screenshot of a newspaper&#10;&#10;Description automatically generated">
            <a:extLst>
              <a:ext uri="{FF2B5EF4-FFF2-40B4-BE49-F238E27FC236}">
                <a16:creationId xmlns:a16="http://schemas.microsoft.com/office/drawing/2014/main" id="{7B1EDFE1-2543-4FAF-28B6-D32570AAEF50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8168" y="596881"/>
            <a:ext cx="1900509" cy="90024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4C4AB62-1B73-C7BE-F15C-47C9FDF3CA9D}"/>
              </a:ext>
            </a:extLst>
          </p:cNvPr>
          <p:cNvSpPr/>
          <p:nvPr userDrawn="1"/>
        </p:nvSpPr>
        <p:spPr>
          <a:xfrm>
            <a:off x="9966847" y="1516475"/>
            <a:ext cx="1701545" cy="2093621"/>
          </a:xfrm>
          <a:prstGeom prst="rect">
            <a:avLst/>
          </a:prstGeom>
          <a:noFill/>
          <a:ln>
            <a:gradFill>
              <a:gsLst>
                <a:gs pos="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93AB1E-304D-199B-44DA-AC9FD16A7FC7}"/>
              </a:ext>
            </a:extLst>
          </p:cNvPr>
          <p:cNvGrpSpPr/>
          <p:nvPr userDrawn="1"/>
        </p:nvGrpSpPr>
        <p:grpSpPr>
          <a:xfrm>
            <a:off x="7385280" y="931383"/>
            <a:ext cx="2204110" cy="963772"/>
            <a:chOff x="7385280" y="931383"/>
            <a:chExt cx="2204110" cy="963772"/>
          </a:xfrm>
        </p:grpSpPr>
        <p:sp>
          <p:nvSpPr>
            <p:cNvPr id="23" name="Speech Bubble: Rectangle 25">
              <a:extLst>
                <a:ext uri="{FF2B5EF4-FFF2-40B4-BE49-F238E27FC236}">
                  <a16:creationId xmlns:a16="http://schemas.microsoft.com/office/drawing/2014/main" id="{57C81544-D24C-E10E-C56E-6F88CAD09880}"/>
                </a:ext>
              </a:extLst>
            </p:cNvPr>
            <p:cNvSpPr/>
            <p:nvPr userDrawn="1"/>
          </p:nvSpPr>
          <p:spPr>
            <a:xfrm>
              <a:off x="7385280" y="931383"/>
              <a:ext cx="2204110" cy="963772"/>
            </a:xfrm>
            <a:prstGeom prst="wedgeRectCallout">
              <a:avLst>
                <a:gd name="adj1" fmla="val 64432"/>
                <a:gd name="adj2" fmla="val 27879"/>
              </a:avLst>
            </a:prstGeom>
            <a:gradFill flip="none" rotWithShape="1">
              <a:gsLst>
                <a:gs pos="2000">
                  <a:srgbClr val="0BDFED"/>
                </a:gs>
                <a:gs pos="100000">
                  <a:srgbClr val="FFE83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1270000" dist="1016000" dir="8100000" sx="86000" sy="8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9879674-81E8-C775-3FED-0DFE58111F05}"/>
                </a:ext>
              </a:extLst>
            </p:cNvPr>
            <p:cNvSpPr txBox="1"/>
            <p:nvPr userDrawn="1"/>
          </p:nvSpPr>
          <p:spPr>
            <a:xfrm>
              <a:off x="7410814" y="962477"/>
              <a:ext cx="65935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dirty="0">
                  <a:solidFill>
                    <a:srgbClr val="212226"/>
                  </a:solidFill>
                  <a:latin typeface="Poppins" pitchFamily="2" charset="77"/>
                  <a:cs typeface="Poppins" pitchFamily="2" charset="77"/>
                </a:rPr>
                <a:t>01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2F12226-5EB6-3004-B3B0-A4FB79F4A9CF}"/>
                </a:ext>
              </a:extLst>
            </p:cNvPr>
            <p:cNvSpPr/>
            <p:nvPr userDrawn="1"/>
          </p:nvSpPr>
          <p:spPr>
            <a:xfrm flipH="1">
              <a:off x="7427157" y="1398548"/>
              <a:ext cx="2129876" cy="4116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sz="900" dirty="0">
                  <a:solidFill>
                    <a:srgbClr val="37383E"/>
                  </a:solidFill>
                  <a:latin typeface="Montserrat Medium" pitchFamily="2" charset="77"/>
                  <a:cs typeface="Segoe UI" panose="020B0502040204020203" pitchFamily="34" charset="0"/>
                </a:rPr>
                <a:t>Image, headline or body text, call to action.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E06BB9E-F0A3-C858-1683-ADFF2302A4C3}"/>
                </a:ext>
              </a:extLst>
            </p:cNvPr>
            <p:cNvSpPr txBox="1"/>
            <p:nvPr userDrawn="1"/>
          </p:nvSpPr>
          <p:spPr>
            <a:xfrm>
              <a:off x="7963047" y="1054810"/>
              <a:ext cx="150811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rgbClr val="212226"/>
                  </a:solidFill>
                  <a:latin typeface="Poppins" pitchFamily="2" charset="77"/>
                  <a:cs typeface="Poppins" pitchFamily="2" charset="77"/>
                </a:rPr>
                <a:t>Combination</a:t>
              </a:r>
              <a:endParaRPr lang="en-US" sz="1400" dirty="0">
                <a:solidFill>
                  <a:srgbClr val="212226"/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FCAF7FA-67B4-CBA1-74B4-56B0B4D0A207}"/>
              </a:ext>
            </a:extLst>
          </p:cNvPr>
          <p:cNvGrpSpPr/>
          <p:nvPr userDrawn="1"/>
        </p:nvGrpSpPr>
        <p:grpSpPr>
          <a:xfrm>
            <a:off x="7396054" y="2164227"/>
            <a:ext cx="2204110" cy="963772"/>
            <a:chOff x="7396054" y="2164227"/>
            <a:chExt cx="2204110" cy="963772"/>
          </a:xfrm>
        </p:grpSpPr>
        <p:sp>
          <p:nvSpPr>
            <p:cNvPr id="37" name="Speech Bubble: Rectangle 25">
              <a:extLst>
                <a:ext uri="{FF2B5EF4-FFF2-40B4-BE49-F238E27FC236}">
                  <a16:creationId xmlns:a16="http://schemas.microsoft.com/office/drawing/2014/main" id="{1B9A41B8-34C5-D079-8A40-99F34FF0E43E}"/>
                </a:ext>
              </a:extLst>
            </p:cNvPr>
            <p:cNvSpPr/>
            <p:nvPr userDrawn="1"/>
          </p:nvSpPr>
          <p:spPr>
            <a:xfrm>
              <a:off x="7396054" y="2164227"/>
              <a:ext cx="2204110" cy="963772"/>
            </a:xfrm>
            <a:prstGeom prst="wedgeRectCallout">
              <a:avLst>
                <a:gd name="adj1" fmla="val -12691"/>
                <a:gd name="adj2" fmla="val 114780"/>
              </a:avLst>
            </a:prstGeom>
            <a:gradFill flip="none" rotWithShape="1">
              <a:gsLst>
                <a:gs pos="2000">
                  <a:srgbClr val="0BDFED"/>
                </a:gs>
                <a:gs pos="100000">
                  <a:srgbClr val="FFE83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1270000" dist="1016000" dir="8100000" sx="86000" sy="8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6FDB5738-3D58-F441-326F-A67D51E8D299}"/>
                </a:ext>
              </a:extLst>
            </p:cNvPr>
            <p:cNvSpPr txBox="1"/>
            <p:nvPr userDrawn="1"/>
          </p:nvSpPr>
          <p:spPr>
            <a:xfrm>
              <a:off x="7421588" y="2195321"/>
              <a:ext cx="65935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dirty="0">
                  <a:solidFill>
                    <a:srgbClr val="212226"/>
                  </a:solidFill>
                  <a:latin typeface="Poppins" pitchFamily="2" charset="77"/>
                  <a:cs typeface="Poppins" pitchFamily="2" charset="77"/>
                </a:rPr>
                <a:t>02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C7DA687-1529-2F06-E790-7F2B9A275389}"/>
                </a:ext>
              </a:extLst>
            </p:cNvPr>
            <p:cNvSpPr/>
            <p:nvPr userDrawn="1"/>
          </p:nvSpPr>
          <p:spPr>
            <a:xfrm flipH="1">
              <a:off x="7437931" y="2631392"/>
              <a:ext cx="2129876" cy="4116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sz="900" dirty="0">
                  <a:solidFill>
                    <a:srgbClr val="37383E"/>
                  </a:solidFill>
                  <a:latin typeface="Montserrat Medium" pitchFamily="2" charset="77"/>
                  <a:cs typeface="Segoe UI" panose="020B0502040204020203" pitchFamily="34" charset="0"/>
                </a:rPr>
                <a:t>Image, headline or body text, and logo or advertiser name.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505FE5C-DB18-44EC-7968-076515591E96}"/>
                </a:ext>
              </a:extLst>
            </p:cNvPr>
            <p:cNvSpPr txBox="1"/>
            <p:nvPr userDrawn="1"/>
          </p:nvSpPr>
          <p:spPr>
            <a:xfrm>
              <a:off x="7973821" y="2287654"/>
              <a:ext cx="150811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rgbClr val="212226"/>
                  </a:solidFill>
                  <a:latin typeface="Poppins" pitchFamily="2" charset="77"/>
                  <a:cs typeface="Poppins" pitchFamily="2" charset="77"/>
                </a:rPr>
                <a:t>Combination</a:t>
              </a:r>
              <a:endParaRPr lang="en-US" sz="1400" dirty="0">
                <a:solidFill>
                  <a:srgbClr val="212226"/>
                </a:solidFill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F615B261-618C-58AD-E95D-8504837DB9B0}"/>
              </a:ext>
            </a:extLst>
          </p:cNvPr>
          <p:cNvSpPr/>
          <p:nvPr userDrawn="1"/>
        </p:nvSpPr>
        <p:spPr>
          <a:xfrm>
            <a:off x="7538673" y="4867299"/>
            <a:ext cx="3757782" cy="767610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696DC2D0-79EF-3994-AED8-6846061A921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973197" y="1520442"/>
            <a:ext cx="1692593" cy="905256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98D6860-0E67-2EC8-76F6-A5DE7766DE17}"/>
              </a:ext>
            </a:extLst>
          </p:cNvPr>
          <p:cNvSpPr txBox="1"/>
          <p:nvPr userDrawn="1"/>
        </p:nvSpPr>
        <p:spPr>
          <a:xfrm>
            <a:off x="9973197" y="2623947"/>
            <a:ext cx="168436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900" b="0" i="0" dirty="0">
                <a:latin typeface="Montserrat" pitchFamily="2" charset="77"/>
              </a:rPr>
              <a:t>Headline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5469A5E-FF0C-0A9A-67A4-9E2B4B9DAD11}"/>
              </a:ext>
            </a:extLst>
          </p:cNvPr>
          <p:cNvSpPr txBox="1"/>
          <p:nvPr userDrawn="1"/>
        </p:nvSpPr>
        <p:spPr>
          <a:xfrm>
            <a:off x="9973197" y="2899528"/>
            <a:ext cx="1684369" cy="2151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" b="0" i="0" dirty="0">
                <a:solidFill>
                  <a:srgbClr val="595959"/>
                </a:solidFill>
                <a:latin typeface="Montserrat" pitchFamily="2" charset="77"/>
              </a:rPr>
              <a:t>Caption Here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FFD7087-80A1-81EC-FD07-C843F9695C06}"/>
              </a:ext>
            </a:extLst>
          </p:cNvPr>
          <p:cNvSpPr txBox="1"/>
          <p:nvPr userDrawn="1"/>
        </p:nvSpPr>
        <p:spPr>
          <a:xfrm>
            <a:off x="10033544" y="3313583"/>
            <a:ext cx="1576222" cy="230832"/>
          </a:xfrm>
          <a:prstGeom prst="rect">
            <a:avLst/>
          </a:prstGeom>
          <a:noFill/>
          <a:ln w="12700">
            <a:solidFill>
              <a:srgbClr val="BE98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850" b="0" i="0" dirty="0">
                <a:solidFill>
                  <a:srgbClr val="BE9800"/>
                </a:solidFill>
                <a:latin typeface="Montserrat" pitchFamily="2" charset="77"/>
              </a:rPr>
              <a:t>CTA</a:t>
            </a:r>
          </a:p>
        </p:txBody>
      </p:sp>
      <p:sp>
        <p:nvSpPr>
          <p:cNvPr id="56" name="Picture Placeholder 50">
            <a:extLst>
              <a:ext uri="{FF2B5EF4-FFF2-40B4-BE49-F238E27FC236}">
                <a16:creationId xmlns:a16="http://schemas.microsoft.com/office/drawing/2014/main" id="{517067F0-C98A-525D-870F-EAC29CF2ADB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77675" y="4907722"/>
            <a:ext cx="813816" cy="649224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6E6EF7D-AB1E-8245-0227-3C240184D0AB}"/>
              </a:ext>
            </a:extLst>
          </p:cNvPr>
          <p:cNvSpPr txBox="1"/>
          <p:nvPr userDrawn="1"/>
        </p:nvSpPr>
        <p:spPr>
          <a:xfrm>
            <a:off x="8426778" y="5077356"/>
            <a:ext cx="1684369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1100" b="0" i="0" dirty="0">
                <a:latin typeface="Montserrat" pitchFamily="2" charset="77"/>
              </a:rPr>
              <a:t>Headline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E0BD608-3C61-77EF-24D1-DCB8FDE69C51}"/>
              </a:ext>
            </a:extLst>
          </p:cNvPr>
          <p:cNvSpPr txBox="1"/>
          <p:nvPr userDrawn="1"/>
        </p:nvSpPr>
        <p:spPr>
          <a:xfrm>
            <a:off x="8434336" y="5282401"/>
            <a:ext cx="1684369" cy="2151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600" b="0" i="0" dirty="0">
                <a:solidFill>
                  <a:srgbClr val="595959"/>
                </a:solidFill>
                <a:latin typeface="Montserrat" pitchFamily="2" charset="77"/>
              </a:rPr>
              <a:t>Caption Here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492C109-043E-8E06-1A86-3E5DB694A155}"/>
              </a:ext>
            </a:extLst>
          </p:cNvPr>
          <p:cNvSpPr txBox="1"/>
          <p:nvPr userDrawn="1"/>
        </p:nvSpPr>
        <p:spPr>
          <a:xfrm>
            <a:off x="8434336" y="4896308"/>
            <a:ext cx="1684369" cy="2151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600" b="1" i="0" dirty="0">
                <a:solidFill>
                  <a:srgbClr val="ED7D31"/>
                </a:solidFill>
                <a:latin typeface="Montserrat" pitchFamily="2" charset="77"/>
              </a:rPr>
              <a:t>SPONOSORED BY XXXXXX</a:t>
            </a:r>
          </a:p>
        </p:txBody>
      </p:sp>
    </p:spTree>
    <p:extLst>
      <p:ext uri="{BB962C8B-B14F-4D97-AF65-F5344CB8AC3E}">
        <p14:creationId xmlns:p14="http://schemas.microsoft.com/office/powerpoint/2010/main" val="93222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DOOH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 Placeholder 79">
            <a:extLst>
              <a:ext uri="{FF2B5EF4-FFF2-40B4-BE49-F238E27FC236}">
                <a16:creationId xmlns:a16="http://schemas.microsoft.com/office/drawing/2014/main" id="{EEE6D34C-AAC1-29F7-BCA8-EC0E6DC02DA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367" y="1988773"/>
            <a:ext cx="4704085" cy="124247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59" name="Text Placeholder 76">
            <a:extLst>
              <a:ext uri="{FF2B5EF4-FFF2-40B4-BE49-F238E27FC236}">
                <a16:creationId xmlns:a16="http://schemas.microsoft.com/office/drawing/2014/main" id="{A233B191-B3D2-28C5-8A4B-3C41BA31DA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0367" y="1324236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60" name="Text Placeholder 76">
            <a:extLst>
              <a:ext uri="{FF2B5EF4-FFF2-40B4-BE49-F238E27FC236}">
                <a16:creationId xmlns:a16="http://schemas.microsoft.com/office/drawing/2014/main" id="{6BE9CD28-7E42-49EC-D971-7511C07382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90367" y="1011675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8ACA97-4F63-F7C7-A6C2-20C7B9402C8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8151154-A2D5-A940-D51A-63E28F7779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29DAF33-EE23-2381-08E5-94206999B099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Graphic 15">
            <a:extLst>
              <a:ext uri="{FF2B5EF4-FFF2-40B4-BE49-F238E27FC236}">
                <a16:creationId xmlns:a16="http://schemas.microsoft.com/office/drawing/2014/main" id="{5B3D8285-E01C-38D0-72F0-C75D8FF89A0A}"/>
              </a:ext>
            </a:extLst>
          </p:cNvPr>
          <p:cNvSpPr/>
          <p:nvPr userDrawn="1"/>
        </p:nvSpPr>
        <p:spPr>
          <a:xfrm>
            <a:off x="5657010" y="-1005182"/>
            <a:ext cx="7762142" cy="4690931"/>
          </a:xfrm>
          <a:custGeom>
            <a:avLst/>
            <a:gdLst>
              <a:gd name="connsiteX0" fmla="*/ 1840902 w 7762142"/>
              <a:gd name="connsiteY0" fmla="*/ 246893 h 4690931"/>
              <a:gd name="connsiteX1" fmla="*/ 1100748 w 7762142"/>
              <a:gd name="connsiteY1" fmla="*/ 246893 h 4690931"/>
              <a:gd name="connsiteX2" fmla="*/ 1100748 w 7762142"/>
              <a:gd name="connsiteY2" fmla="*/ 0 h 4690931"/>
              <a:gd name="connsiteX3" fmla="*/ 1840902 w 7762142"/>
              <a:gd name="connsiteY3" fmla="*/ 0 h 4690931"/>
              <a:gd name="connsiteX4" fmla="*/ 1840902 w 7762142"/>
              <a:gd name="connsiteY4" fmla="*/ 246893 h 4690931"/>
              <a:gd name="connsiteX5" fmla="*/ 3321210 w 7762142"/>
              <a:gd name="connsiteY5" fmla="*/ 0 h 4690931"/>
              <a:gd name="connsiteX6" fmla="*/ 2581056 w 7762142"/>
              <a:gd name="connsiteY6" fmla="*/ 0 h 4690931"/>
              <a:gd name="connsiteX7" fmla="*/ 2581056 w 7762142"/>
              <a:gd name="connsiteY7" fmla="*/ 246893 h 4690931"/>
              <a:gd name="connsiteX8" fmla="*/ 3321210 w 7762142"/>
              <a:gd name="connsiteY8" fmla="*/ 246893 h 4690931"/>
              <a:gd name="connsiteX9" fmla="*/ 3321210 w 7762142"/>
              <a:gd name="connsiteY9" fmla="*/ 0 h 4690931"/>
              <a:gd name="connsiteX10" fmla="*/ 4801527 w 7762142"/>
              <a:gd name="connsiteY10" fmla="*/ 0 h 4690931"/>
              <a:gd name="connsiteX11" fmla="*/ 4061364 w 7762142"/>
              <a:gd name="connsiteY11" fmla="*/ 0 h 4690931"/>
              <a:gd name="connsiteX12" fmla="*/ 4061364 w 7762142"/>
              <a:gd name="connsiteY12" fmla="*/ 246893 h 4690931"/>
              <a:gd name="connsiteX13" fmla="*/ 4801519 w 7762142"/>
              <a:gd name="connsiteY13" fmla="*/ 246893 h 4690931"/>
              <a:gd name="connsiteX14" fmla="*/ 4801519 w 7762142"/>
              <a:gd name="connsiteY14" fmla="*/ 0 h 4690931"/>
              <a:gd name="connsiteX15" fmla="*/ 5541681 w 7762142"/>
              <a:gd name="connsiteY15" fmla="*/ 0 h 4690931"/>
              <a:gd name="connsiteX16" fmla="*/ 4801527 w 7762142"/>
              <a:gd name="connsiteY16" fmla="*/ 0 h 4690931"/>
              <a:gd name="connsiteX17" fmla="*/ 4801527 w 7762142"/>
              <a:gd name="connsiteY17" fmla="*/ 246893 h 4690931"/>
              <a:gd name="connsiteX18" fmla="*/ 5541681 w 7762142"/>
              <a:gd name="connsiteY18" fmla="*/ 246893 h 4690931"/>
              <a:gd name="connsiteX19" fmla="*/ 5541681 w 7762142"/>
              <a:gd name="connsiteY19" fmla="*/ 0 h 4690931"/>
              <a:gd name="connsiteX20" fmla="*/ 6281835 w 7762142"/>
              <a:gd name="connsiteY20" fmla="*/ 0 h 4690931"/>
              <a:gd name="connsiteX21" fmla="*/ 5541681 w 7762142"/>
              <a:gd name="connsiteY21" fmla="*/ 0 h 4690931"/>
              <a:gd name="connsiteX22" fmla="*/ 5541681 w 7762142"/>
              <a:gd name="connsiteY22" fmla="*/ 246893 h 4690931"/>
              <a:gd name="connsiteX23" fmla="*/ 6281835 w 7762142"/>
              <a:gd name="connsiteY23" fmla="*/ 246893 h 4690931"/>
              <a:gd name="connsiteX24" fmla="*/ 6281835 w 7762142"/>
              <a:gd name="connsiteY24" fmla="*/ 0 h 4690931"/>
              <a:gd name="connsiteX25" fmla="*/ 1480308 w 7762142"/>
              <a:gd name="connsiteY25" fmla="*/ 246893 h 4690931"/>
              <a:gd name="connsiteX26" fmla="*/ 740154 w 7762142"/>
              <a:gd name="connsiteY26" fmla="*/ 246893 h 4690931"/>
              <a:gd name="connsiteX27" fmla="*/ 740154 w 7762142"/>
              <a:gd name="connsiteY27" fmla="*/ 493787 h 4690931"/>
              <a:gd name="connsiteX28" fmla="*/ 1480308 w 7762142"/>
              <a:gd name="connsiteY28" fmla="*/ 493787 h 4690931"/>
              <a:gd name="connsiteX29" fmla="*/ 1480308 w 7762142"/>
              <a:gd name="connsiteY29" fmla="*/ 246893 h 4690931"/>
              <a:gd name="connsiteX30" fmla="*/ 2220471 w 7762142"/>
              <a:gd name="connsiteY30" fmla="*/ 246893 h 4690931"/>
              <a:gd name="connsiteX31" fmla="*/ 1480316 w 7762142"/>
              <a:gd name="connsiteY31" fmla="*/ 246893 h 4690931"/>
              <a:gd name="connsiteX32" fmla="*/ 1480316 w 7762142"/>
              <a:gd name="connsiteY32" fmla="*/ 493787 h 4690931"/>
              <a:gd name="connsiteX33" fmla="*/ 2220471 w 7762142"/>
              <a:gd name="connsiteY33" fmla="*/ 493787 h 4690931"/>
              <a:gd name="connsiteX34" fmla="*/ 2220471 w 7762142"/>
              <a:gd name="connsiteY34" fmla="*/ 246893 h 4690931"/>
              <a:gd name="connsiteX35" fmla="*/ 2960625 w 7762142"/>
              <a:gd name="connsiteY35" fmla="*/ 246893 h 4690931"/>
              <a:gd name="connsiteX36" fmla="*/ 2220471 w 7762142"/>
              <a:gd name="connsiteY36" fmla="*/ 246893 h 4690931"/>
              <a:gd name="connsiteX37" fmla="*/ 2220471 w 7762142"/>
              <a:gd name="connsiteY37" fmla="*/ 493787 h 4690931"/>
              <a:gd name="connsiteX38" fmla="*/ 2960625 w 7762142"/>
              <a:gd name="connsiteY38" fmla="*/ 493787 h 4690931"/>
              <a:gd name="connsiteX39" fmla="*/ 2960625 w 7762142"/>
              <a:gd name="connsiteY39" fmla="*/ 246893 h 4690931"/>
              <a:gd name="connsiteX40" fmla="*/ 3700779 w 7762142"/>
              <a:gd name="connsiteY40" fmla="*/ 246893 h 4690931"/>
              <a:gd name="connsiteX41" fmla="*/ 2960625 w 7762142"/>
              <a:gd name="connsiteY41" fmla="*/ 246893 h 4690931"/>
              <a:gd name="connsiteX42" fmla="*/ 2960625 w 7762142"/>
              <a:gd name="connsiteY42" fmla="*/ 493787 h 4690931"/>
              <a:gd name="connsiteX43" fmla="*/ 3700779 w 7762142"/>
              <a:gd name="connsiteY43" fmla="*/ 493787 h 4690931"/>
              <a:gd name="connsiteX44" fmla="*/ 3700779 w 7762142"/>
              <a:gd name="connsiteY44" fmla="*/ 246893 h 4690931"/>
              <a:gd name="connsiteX45" fmla="*/ 4440933 w 7762142"/>
              <a:gd name="connsiteY45" fmla="*/ 246893 h 4690931"/>
              <a:gd name="connsiteX46" fmla="*/ 3700779 w 7762142"/>
              <a:gd name="connsiteY46" fmla="*/ 246893 h 4690931"/>
              <a:gd name="connsiteX47" fmla="*/ 3700779 w 7762142"/>
              <a:gd name="connsiteY47" fmla="*/ 493787 h 4690931"/>
              <a:gd name="connsiteX48" fmla="*/ 4440933 w 7762142"/>
              <a:gd name="connsiteY48" fmla="*/ 493787 h 4690931"/>
              <a:gd name="connsiteX49" fmla="*/ 4440933 w 7762142"/>
              <a:gd name="connsiteY49" fmla="*/ 246893 h 4690931"/>
              <a:gd name="connsiteX50" fmla="*/ 5181087 w 7762142"/>
              <a:gd name="connsiteY50" fmla="*/ 246893 h 4690931"/>
              <a:gd name="connsiteX51" fmla="*/ 4440933 w 7762142"/>
              <a:gd name="connsiteY51" fmla="*/ 246893 h 4690931"/>
              <a:gd name="connsiteX52" fmla="*/ 4440933 w 7762142"/>
              <a:gd name="connsiteY52" fmla="*/ 493787 h 4690931"/>
              <a:gd name="connsiteX53" fmla="*/ 5181087 w 7762142"/>
              <a:gd name="connsiteY53" fmla="*/ 493787 h 4690931"/>
              <a:gd name="connsiteX54" fmla="*/ 5181087 w 7762142"/>
              <a:gd name="connsiteY54" fmla="*/ 246893 h 4690931"/>
              <a:gd name="connsiteX55" fmla="*/ 5921249 w 7762142"/>
              <a:gd name="connsiteY55" fmla="*/ 246893 h 4690931"/>
              <a:gd name="connsiteX56" fmla="*/ 5181095 w 7762142"/>
              <a:gd name="connsiteY56" fmla="*/ 246893 h 4690931"/>
              <a:gd name="connsiteX57" fmla="*/ 5181095 w 7762142"/>
              <a:gd name="connsiteY57" fmla="*/ 493787 h 4690931"/>
              <a:gd name="connsiteX58" fmla="*/ 5921249 w 7762142"/>
              <a:gd name="connsiteY58" fmla="*/ 493787 h 4690931"/>
              <a:gd name="connsiteX59" fmla="*/ 5921249 w 7762142"/>
              <a:gd name="connsiteY59" fmla="*/ 246893 h 4690931"/>
              <a:gd name="connsiteX60" fmla="*/ 6661403 w 7762142"/>
              <a:gd name="connsiteY60" fmla="*/ 246893 h 4690931"/>
              <a:gd name="connsiteX61" fmla="*/ 5921249 w 7762142"/>
              <a:gd name="connsiteY61" fmla="*/ 246893 h 4690931"/>
              <a:gd name="connsiteX62" fmla="*/ 5921249 w 7762142"/>
              <a:gd name="connsiteY62" fmla="*/ 493787 h 4690931"/>
              <a:gd name="connsiteX63" fmla="*/ 6661403 w 7762142"/>
              <a:gd name="connsiteY63" fmla="*/ 493787 h 4690931"/>
              <a:gd name="connsiteX64" fmla="*/ 6661403 w 7762142"/>
              <a:gd name="connsiteY64" fmla="*/ 246893 h 4690931"/>
              <a:gd name="connsiteX65" fmla="*/ 7401557 w 7762142"/>
              <a:gd name="connsiteY65" fmla="*/ 246893 h 4690931"/>
              <a:gd name="connsiteX66" fmla="*/ 6661403 w 7762142"/>
              <a:gd name="connsiteY66" fmla="*/ 246893 h 4690931"/>
              <a:gd name="connsiteX67" fmla="*/ 6661403 w 7762142"/>
              <a:gd name="connsiteY67" fmla="*/ 493787 h 4690931"/>
              <a:gd name="connsiteX68" fmla="*/ 7401557 w 7762142"/>
              <a:gd name="connsiteY68" fmla="*/ 493787 h 4690931"/>
              <a:gd name="connsiteX69" fmla="*/ 7401557 w 7762142"/>
              <a:gd name="connsiteY69" fmla="*/ 246893 h 4690931"/>
              <a:gd name="connsiteX70" fmla="*/ 1100748 w 7762142"/>
              <a:gd name="connsiteY70" fmla="*/ 493778 h 4690931"/>
              <a:gd name="connsiteX71" fmla="*/ 360586 w 7762142"/>
              <a:gd name="connsiteY71" fmla="*/ 493778 h 4690931"/>
              <a:gd name="connsiteX72" fmla="*/ 360586 w 7762142"/>
              <a:gd name="connsiteY72" fmla="*/ 740672 h 4690931"/>
              <a:gd name="connsiteX73" fmla="*/ 1100740 w 7762142"/>
              <a:gd name="connsiteY73" fmla="*/ 740672 h 4690931"/>
              <a:gd name="connsiteX74" fmla="*/ 1100740 w 7762142"/>
              <a:gd name="connsiteY74" fmla="*/ 493778 h 4690931"/>
              <a:gd name="connsiteX75" fmla="*/ 1840902 w 7762142"/>
              <a:gd name="connsiteY75" fmla="*/ 493778 h 4690931"/>
              <a:gd name="connsiteX76" fmla="*/ 1100748 w 7762142"/>
              <a:gd name="connsiteY76" fmla="*/ 493778 h 4690931"/>
              <a:gd name="connsiteX77" fmla="*/ 1100748 w 7762142"/>
              <a:gd name="connsiteY77" fmla="*/ 740672 h 4690931"/>
              <a:gd name="connsiteX78" fmla="*/ 1840902 w 7762142"/>
              <a:gd name="connsiteY78" fmla="*/ 740672 h 4690931"/>
              <a:gd name="connsiteX79" fmla="*/ 1840902 w 7762142"/>
              <a:gd name="connsiteY79" fmla="*/ 493778 h 4690931"/>
              <a:gd name="connsiteX80" fmla="*/ 2581056 w 7762142"/>
              <a:gd name="connsiteY80" fmla="*/ 493778 h 4690931"/>
              <a:gd name="connsiteX81" fmla="*/ 1840902 w 7762142"/>
              <a:gd name="connsiteY81" fmla="*/ 493778 h 4690931"/>
              <a:gd name="connsiteX82" fmla="*/ 1840902 w 7762142"/>
              <a:gd name="connsiteY82" fmla="*/ 740672 h 4690931"/>
              <a:gd name="connsiteX83" fmla="*/ 2581056 w 7762142"/>
              <a:gd name="connsiteY83" fmla="*/ 740672 h 4690931"/>
              <a:gd name="connsiteX84" fmla="*/ 2581056 w 7762142"/>
              <a:gd name="connsiteY84" fmla="*/ 493778 h 4690931"/>
              <a:gd name="connsiteX85" fmla="*/ 3321210 w 7762142"/>
              <a:gd name="connsiteY85" fmla="*/ 493778 h 4690931"/>
              <a:gd name="connsiteX86" fmla="*/ 2581056 w 7762142"/>
              <a:gd name="connsiteY86" fmla="*/ 493778 h 4690931"/>
              <a:gd name="connsiteX87" fmla="*/ 2581056 w 7762142"/>
              <a:gd name="connsiteY87" fmla="*/ 740672 h 4690931"/>
              <a:gd name="connsiteX88" fmla="*/ 3321210 w 7762142"/>
              <a:gd name="connsiteY88" fmla="*/ 740672 h 4690931"/>
              <a:gd name="connsiteX89" fmla="*/ 3321210 w 7762142"/>
              <a:gd name="connsiteY89" fmla="*/ 493778 h 4690931"/>
              <a:gd name="connsiteX90" fmla="*/ 4061364 w 7762142"/>
              <a:gd name="connsiteY90" fmla="*/ 493778 h 4690931"/>
              <a:gd name="connsiteX91" fmla="*/ 3321210 w 7762142"/>
              <a:gd name="connsiteY91" fmla="*/ 493778 h 4690931"/>
              <a:gd name="connsiteX92" fmla="*/ 3321210 w 7762142"/>
              <a:gd name="connsiteY92" fmla="*/ 740672 h 4690931"/>
              <a:gd name="connsiteX93" fmla="*/ 4061364 w 7762142"/>
              <a:gd name="connsiteY93" fmla="*/ 740672 h 4690931"/>
              <a:gd name="connsiteX94" fmla="*/ 4061364 w 7762142"/>
              <a:gd name="connsiteY94" fmla="*/ 493778 h 4690931"/>
              <a:gd name="connsiteX95" fmla="*/ 4801527 w 7762142"/>
              <a:gd name="connsiteY95" fmla="*/ 493778 h 4690931"/>
              <a:gd name="connsiteX96" fmla="*/ 4061364 w 7762142"/>
              <a:gd name="connsiteY96" fmla="*/ 493778 h 4690931"/>
              <a:gd name="connsiteX97" fmla="*/ 4061364 w 7762142"/>
              <a:gd name="connsiteY97" fmla="*/ 740672 h 4690931"/>
              <a:gd name="connsiteX98" fmla="*/ 4801519 w 7762142"/>
              <a:gd name="connsiteY98" fmla="*/ 740672 h 4690931"/>
              <a:gd name="connsiteX99" fmla="*/ 4801519 w 7762142"/>
              <a:gd name="connsiteY99" fmla="*/ 493778 h 4690931"/>
              <a:gd name="connsiteX100" fmla="*/ 5541681 w 7762142"/>
              <a:gd name="connsiteY100" fmla="*/ 493778 h 4690931"/>
              <a:gd name="connsiteX101" fmla="*/ 4801527 w 7762142"/>
              <a:gd name="connsiteY101" fmla="*/ 493778 h 4690931"/>
              <a:gd name="connsiteX102" fmla="*/ 4801527 w 7762142"/>
              <a:gd name="connsiteY102" fmla="*/ 740672 h 4690931"/>
              <a:gd name="connsiteX103" fmla="*/ 5541681 w 7762142"/>
              <a:gd name="connsiteY103" fmla="*/ 740672 h 4690931"/>
              <a:gd name="connsiteX104" fmla="*/ 5541681 w 7762142"/>
              <a:gd name="connsiteY104" fmla="*/ 493778 h 4690931"/>
              <a:gd name="connsiteX105" fmla="*/ 6281835 w 7762142"/>
              <a:gd name="connsiteY105" fmla="*/ 493778 h 4690931"/>
              <a:gd name="connsiteX106" fmla="*/ 5541681 w 7762142"/>
              <a:gd name="connsiteY106" fmla="*/ 493778 h 4690931"/>
              <a:gd name="connsiteX107" fmla="*/ 5541681 w 7762142"/>
              <a:gd name="connsiteY107" fmla="*/ 740672 h 4690931"/>
              <a:gd name="connsiteX108" fmla="*/ 6281835 w 7762142"/>
              <a:gd name="connsiteY108" fmla="*/ 740672 h 4690931"/>
              <a:gd name="connsiteX109" fmla="*/ 6281835 w 7762142"/>
              <a:gd name="connsiteY109" fmla="*/ 493778 h 4690931"/>
              <a:gd name="connsiteX110" fmla="*/ 7021989 w 7762142"/>
              <a:gd name="connsiteY110" fmla="*/ 493778 h 4690931"/>
              <a:gd name="connsiteX111" fmla="*/ 6281835 w 7762142"/>
              <a:gd name="connsiteY111" fmla="*/ 493778 h 4690931"/>
              <a:gd name="connsiteX112" fmla="*/ 6281835 w 7762142"/>
              <a:gd name="connsiteY112" fmla="*/ 740672 h 4690931"/>
              <a:gd name="connsiteX113" fmla="*/ 7021989 w 7762142"/>
              <a:gd name="connsiteY113" fmla="*/ 740672 h 4690931"/>
              <a:gd name="connsiteX114" fmla="*/ 7021989 w 7762142"/>
              <a:gd name="connsiteY114" fmla="*/ 493778 h 4690931"/>
              <a:gd name="connsiteX115" fmla="*/ 7762143 w 7762142"/>
              <a:gd name="connsiteY115" fmla="*/ 493778 h 4690931"/>
              <a:gd name="connsiteX116" fmla="*/ 7021989 w 7762142"/>
              <a:gd name="connsiteY116" fmla="*/ 493778 h 4690931"/>
              <a:gd name="connsiteX117" fmla="*/ 7021989 w 7762142"/>
              <a:gd name="connsiteY117" fmla="*/ 740672 h 4690931"/>
              <a:gd name="connsiteX118" fmla="*/ 7762143 w 7762142"/>
              <a:gd name="connsiteY118" fmla="*/ 740672 h 4690931"/>
              <a:gd name="connsiteX119" fmla="*/ 7762143 w 7762142"/>
              <a:gd name="connsiteY119" fmla="*/ 493778 h 4690931"/>
              <a:gd name="connsiteX120" fmla="*/ 740154 w 7762142"/>
              <a:gd name="connsiteY120" fmla="*/ 740672 h 4690931"/>
              <a:gd name="connsiteX121" fmla="*/ 0 w 7762142"/>
              <a:gd name="connsiteY121" fmla="*/ 740672 h 4690931"/>
              <a:gd name="connsiteX122" fmla="*/ 0 w 7762142"/>
              <a:gd name="connsiteY122" fmla="*/ 987565 h 4690931"/>
              <a:gd name="connsiteX123" fmla="*/ 740154 w 7762142"/>
              <a:gd name="connsiteY123" fmla="*/ 987565 h 4690931"/>
              <a:gd name="connsiteX124" fmla="*/ 740154 w 7762142"/>
              <a:gd name="connsiteY124" fmla="*/ 740672 h 4690931"/>
              <a:gd name="connsiteX125" fmla="*/ 1480308 w 7762142"/>
              <a:gd name="connsiteY125" fmla="*/ 740672 h 4690931"/>
              <a:gd name="connsiteX126" fmla="*/ 740154 w 7762142"/>
              <a:gd name="connsiteY126" fmla="*/ 740672 h 4690931"/>
              <a:gd name="connsiteX127" fmla="*/ 740154 w 7762142"/>
              <a:gd name="connsiteY127" fmla="*/ 987565 h 4690931"/>
              <a:gd name="connsiteX128" fmla="*/ 1480308 w 7762142"/>
              <a:gd name="connsiteY128" fmla="*/ 987565 h 4690931"/>
              <a:gd name="connsiteX129" fmla="*/ 1480308 w 7762142"/>
              <a:gd name="connsiteY129" fmla="*/ 740672 h 4690931"/>
              <a:gd name="connsiteX130" fmla="*/ 2220471 w 7762142"/>
              <a:gd name="connsiteY130" fmla="*/ 740672 h 4690931"/>
              <a:gd name="connsiteX131" fmla="*/ 1480316 w 7762142"/>
              <a:gd name="connsiteY131" fmla="*/ 740672 h 4690931"/>
              <a:gd name="connsiteX132" fmla="*/ 1480316 w 7762142"/>
              <a:gd name="connsiteY132" fmla="*/ 987565 h 4690931"/>
              <a:gd name="connsiteX133" fmla="*/ 2220471 w 7762142"/>
              <a:gd name="connsiteY133" fmla="*/ 987565 h 4690931"/>
              <a:gd name="connsiteX134" fmla="*/ 2220471 w 7762142"/>
              <a:gd name="connsiteY134" fmla="*/ 740672 h 4690931"/>
              <a:gd name="connsiteX135" fmla="*/ 2960625 w 7762142"/>
              <a:gd name="connsiteY135" fmla="*/ 740672 h 4690931"/>
              <a:gd name="connsiteX136" fmla="*/ 2220471 w 7762142"/>
              <a:gd name="connsiteY136" fmla="*/ 740672 h 4690931"/>
              <a:gd name="connsiteX137" fmla="*/ 2220471 w 7762142"/>
              <a:gd name="connsiteY137" fmla="*/ 987565 h 4690931"/>
              <a:gd name="connsiteX138" fmla="*/ 2960625 w 7762142"/>
              <a:gd name="connsiteY138" fmla="*/ 987565 h 4690931"/>
              <a:gd name="connsiteX139" fmla="*/ 2960625 w 7762142"/>
              <a:gd name="connsiteY139" fmla="*/ 740672 h 4690931"/>
              <a:gd name="connsiteX140" fmla="*/ 3700779 w 7762142"/>
              <a:gd name="connsiteY140" fmla="*/ 740672 h 4690931"/>
              <a:gd name="connsiteX141" fmla="*/ 2960625 w 7762142"/>
              <a:gd name="connsiteY141" fmla="*/ 740672 h 4690931"/>
              <a:gd name="connsiteX142" fmla="*/ 2960625 w 7762142"/>
              <a:gd name="connsiteY142" fmla="*/ 987565 h 4690931"/>
              <a:gd name="connsiteX143" fmla="*/ 3700779 w 7762142"/>
              <a:gd name="connsiteY143" fmla="*/ 987565 h 4690931"/>
              <a:gd name="connsiteX144" fmla="*/ 3700779 w 7762142"/>
              <a:gd name="connsiteY144" fmla="*/ 740672 h 4690931"/>
              <a:gd name="connsiteX145" fmla="*/ 4440933 w 7762142"/>
              <a:gd name="connsiteY145" fmla="*/ 740672 h 4690931"/>
              <a:gd name="connsiteX146" fmla="*/ 3700779 w 7762142"/>
              <a:gd name="connsiteY146" fmla="*/ 740672 h 4690931"/>
              <a:gd name="connsiteX147" fmla="*/ 3700779 w 7762142"/>
              <a:gd name="connsiteY147" fmla="*/ 987565 h 4690931"/>
              <a:gd name="connsiteX148" fmla="*/ 4440933 w 7762142"/>
              <a:gd name="connsiteY148" fmla="*/ 987565 h 4690931"/>
              <a:gd name="connsiteX149" fmla="*/ 4440933 w 7762142"/>
              <a:gd name="connsiteY149" fmla="*/ 740672 h 4690931"/>
              <a:gd name="connsiteX150" fmla="*/ 5181087 w 7762142"/>
              <a:gd name="connsiteY150" fmla="*/ 740672 h 4690931"/>
              <a:gd name="connsiteX151" fmla="*/ 4440933 w 7762142"/>
              <a:gd name="connsiteY151" fmla="*/ 740672 h 4690931"/>
              <a:gd name="connsiteX152" fmla="*/ 4440933 w 7762142"/>
              <a:gd name="connsiteY152" fmla="*/ 987565 h 4690931"/>
              <a:gd name="connsiteX153" fmla="*/ 5181087 w 7762142"/>
              <a:gd name="connsiteY153" fmla="*/ 987565 h 4690931"/>
              <a:gd name="connsiteX154" fmla="*/ 5181087 w 7762142"/>
              <a:gd name="connsiteY154" fmla="*/ 740672 h 4690931"/>
              <a:gd name="connsiteX155" fmla="*/ 5921249 w 7762142"/>
              <a:gd name="connsiteY155" fmla="*/ 740672 h 4690931"/>
              <a:gd name="connsiteX156" fmla="*/ 5181095 w 7762142"/>
              <a:gd name="connsiteY156" fmla="*/ 740672 h 4690931"/>
              <a:gd name="connsiteX157" fmla="*/ 5181095 w 7762142"/>
              <a:gd name="connsiteY157" fmla="*/ 987565 h 4690931"/>
              <a:gd name="connsiteX158" fmla="*/ 5921249 w 7762142"/>
              <a:gd name="connsiteY158" fmla="*/ 987565 h 4690931"/>
              <a:gd name="connsiteX159" fmla="*/ 5921249 w 7762142"/>
              <a:gd name="connsiteY159" fmla="*/ 740672 h 4690931"/>
              <a:gd name="connsiteX160" fmla="*/ 6661403 w 7762142"/>
              <a:gd name="connsiteY160" fmla="*/ 740672 h 4690931"/>
              <a:gd name="connsiteX161" fmla="*/ 5921249 w 7762142"/>
              <a:gd name="connsiteY161" fmla="*/ 740672 h 4690931"/>
              <a:gd name="connsiteX162" fmla="*/ 5921249 w 7762142"/>
              <a:gd name="connsiteY162" fmla="*/ 987565 h 4690931"/>
              <a:gd name="connsiteX163" fmla="*/ 6661403 w 7762142"/>
              <a:gd name="connsiteY163" fmla="*/ 987565 h 4690931"/>
              <a:gd name="connsiteX164" fmla="*/ 6661403 w 7762142"/>
              <a:gd name="connsiteY164" fmla="*/ 740672 h 4690931"/>
              <a:gd name="connsiteX165" fmla="*/ 7401557 w 7762142"/>
              <a:gd name="connsiteY165" fmla="*/ 740672 h 4690931"/>
              <a:gd name="connsiteX166" fmla="*/ 6661403 w 7762142"/>
              <a:gd name="connsiteY166" fmla="*/ 740672 h 4690931"/>
              <a:gd name="connsiteX167" fmla="*/ 6661403 w 7762142"/>
              <a:gd name="connsiteY167" fmla="*/ 987565 h 4690931"/>
              <a:gd name="connsiteX168" fmla="*/ 7401557 w 7762142"/>
              <a:gd name="connsiteY168" fmla="*/ 987565 h 4690931"/>
              <a:gd name="connsiteX169" fmla="*/ 7401557 w 7762142"/>
              <a:gd name="connsiteY169" fmla="*/ 740672 h 4690931"/>
              <a:gd name="connsiteX170" fmla="*/ 1100748 w 7762142"/>
              <a:gd name="connsiteY170" fmla="*/ 987565 h 4690931"/>
              <a:gd name="connsiteX171" fmla="*/ 360586 w 7762142"/>
              <a:gd name="connsiteY171" fmla="*/ 987565 h 4690931"/>
              <a:gd name="connsiteX172" fmla="*/ 360586 w 7762142"/>
              <a:gd name="connsiteY172" fmla="*/ 1234458 h 4690931"/>
              <a:gd name="connsiteX173" fmla="*/ 1100740 w 7762142"/>
              <a:gd name="connsiteY173" fmla="*/ 1234458 h 4690931"/>
              <a:gd name="connsiteX174" fmla="*/ 1100740 w 7762142"/>
              <a:gd name="connsiteY174" fmla="*/ 987565 h 4690931"/>
              <a:gd name="connsiteX175" fmla="*/ 1840902 w 7762142"/>
              <a:gd name="connsiteY175" fmla="*/ 987565 h 4690931"/>
              <a:gd name="connsiteX176" fmla="*/ 1100748 w 7762142"/>
              <a:gd name="connsiteY176" fmla="*/ 987565 h 4690931"/>
              <a:gd name="connsiteX177" fmla="*/ 1100748 w 7762142"/>
              <a:gd name="connsiteY177" fmla="*/ 1234458 h 4690931"/>
              <a:gd name="connsiteX178" fmla="*/ 1840902 w 7762142"/>
              <a:gd name="connsiteY178" fmla="*/ 1234458 h 4690931"/>
              <a:gd name="connsiteX179" fmla="*/ 1840902 w 7762142"/>
              <a:gd name="connsiteY179" fmla="*/ 987565 h 4690931"/>
              <a:gd name="connsiteX180" fmla="*/ 2581056 w 7762142"/>
              <a:gd name="connsiteY180" fmla="*/ 987565 h 4690931"/>
              <a:gd name="connsiteX181" fmla="*/ 1840902 w 7762142"/>
              <a:gd name="connsiteY181" fmla="*/ 987565 h 4690931"/>
              <a:gd name="connsiteX182" fmla="*/ 1840902 w 7762142"/>
              <a:gd name="connsiteY182" fmla="*/ 1234458 h 4690931"/>
              <a:gd name="connsiteX183" fmla="*/ 2581056 w 7762142"/>
              <a:gd name="connsiteY183" fmla="*/ 1234458 h 4690931"/>
              <a:gd name="connsiteX184" fmla="*/ 2581056 w 7762142"/>
              <a:gd name="connsiteY184" fmla="*/ 987565 h 4690931"/>
              <a:gd name="connsiteX185" fmla="*/ 3321210 w 7762142"/>
              <a:gd name="connsiteY185" fmla="*/ 987565 h 4690931"/>
              <a:gd name="connsiteX186" fmla="*/ 2581056 w 7762142"/>
              <a:gd name="connsiteY186" fmla="*/ 987565 h 4690931"/>
              <a:gd name="connsiteX187" fmla="*/ 2581056 w 7762142"/>
              <a:gd name="connsiteY187" fmla="*/ 1234458 h 4690931"/>
              <a:gd name="connsiteX188" fmla="*/ 3321210 w 7762142"/>
              <a:gd name="connsiteY188" fmla="*/ 1234458 h 4690931"/>
              <a:gd name="connsiteX189" fmla="*/ 3321210 w 7762142"/>
              <a:gd name="connsiteY189" fmla="*/ 987565 h 4690931"/>
              <a:gd name="connsiteX190" fmla="*/ 4061364 w 7762142"/>
              <a:gd name="connsiteY190" fmla="*/ 987565 h 4690931"/>
              <a:gd name="connsiteX191" fmla="*/ 3321210 w 7762142"/>
              <a:gd name="connsiteY191" fmla="*/ 987565 h 4690931"/>
              <a:gd name="connsiteX192" fmla="*/ 3321210 w 7762142"/>
              <a:gd name="connsiteY192" fmla="*/ 1234458 h 4690931"/>
              <a:gd name="connsiteX193" fmla="*/ 4061364 w 7762142"/>
              <a:gd name="connsiteY193" fmla="*/ 1234458 h 4690931"/>
              <a:gd name="connsiteX194" fmla="*/ 4061364 w 7762142"/>
              <a:gd name="connsiteY194" fmla="*/ 987565 h 4690931"/>
              <a:gd name="connsiteX195" fmla="*/ 4801527 w 7762142"/>
              <a:gd name="connsiteY195" fmla="*/ 987565 h 4690931"/>
              <a:gd name="connsiteX196" fmla="*/ 4061364 w 7762142"/>
              <a:gd name="connsiteY196" fmla="*/ 987565 h 4690931"/>
              <a:gd name="connsiteX197" fmla="*/ 4061364 w 7762142"/>
              <a:gd name="connsiteY197" fmla="*/ 1234458 h 4690931"/>
              <a:gd name="connsiteX198" fmla="*/ 4801519 w 7762142"/>
              <a:gd name="connsiteY198" fmla="*/ 1234458 h 4690931"/>
              <a:gd name="connsiteX199" fmla="*/ 4801519 w 7762142"/>
              <a:gd name="connsiteY199" fmla="*/ 987565 h 4690931"/>
              <a:gd name="connsiteX200" fmla="*/ 5541681 w 7762142"/>
              <a:gd name="connsiteY200" fmla="*/ 987565 h 4690931"/>
              <a:gd name="connsiteX201" fmla="*/ 4801527 w 7762142"/>
              <a:gd name="connsiteY201" fmla="*/ 987565 h 4690931"/>
              <a:gd name="connsiteX202" fmla="*/ 4801527 w 7762142"/>
              <a:gd name="connsiteY202" fmla="*/ 1234458 h 4690931"/>
              <a:gd name="connsiteX203" fmla="*/ 5541681 w 7762142"/>
              <a:gd name="connsiteY203" fmla="*/ 1234458 h 4690931"/>
              <a:gd name="connsiteX204" fmla="*/ 5541681 w 7762142"/>
              <a:gd name="connsiteY204" fmla="*/ 987565 h 4690931"/>
              <a:gd name="connsiteX205" fmla="*/ 6281835 w 7762142"/>
              <a:gd name="connsiteY205" fmla="*/ 987565 h 4690931"/>
              <a:gd name="connsiteX206" fmla="*/ 5541681 w 7762142"/>
              <a:gd name="connsiteY206" fmla="*/ 987565 h 4690931"/>
              <a:gd name="connsiteX207" fmla="*/ 5541681 w 7762142"/>
              <a:gd name="connsiteY207" fmla="*/ 1234458 h 4690931"/>
              <a:gd name="connsiteX208" fmla="*/ 6281835 w 7762142"/>
              <a:gd name="connsiteY208" fmla="*/ 1234458 h 4690931"/>
              <a:gd name="connsiteX209" fmla="*/ 6281835 w 7762142"/>
              <a:gd name="connsiteY209" fmla="*/ 987565 h 4690931"/>
              <a:gd name="connsiteX210" fmla="*/ 7021989 w 7762142"/>
              <a:gd name="connsiteY210" fmla="*/ 987565 h 4690931"/>
              <a:gd name="connsiteX211" fmla="*/ 6281835 w 7762142"/>
              <a:gd name="connsiteY211" fmla="*/ 987565 h 4690931"/>
              <a:gd name="connsiteX212" fmla="*/ 6281835 w 7762142"/>
              <a:gd name="connsiteY212" fmla="*/ 1234458 h 4690931"/>
              <a:gd name="connsiteX213" fmla="*/ 7021989 w 7762142"/>
              <a:gd name="connsiteY213" fmla="*/ 1234458 h 4690931"/>
              <a:gd name="connsiteX214" fmla="*/ 7021989 w 7762142"/>
              <a:gd name="connsiteY214" fmla="*/ 987565 h 4690931"/>
              <a:gd name="connsiteX215" fmla="*/ 1480308 w 7762142"/>
              <a:gd name="connsiteY215" fmla="*/ 1234458 h 4690931"/>
              <a:gd name="connsiteX216" fmla="*/ 740154 w 7762142"/>
              <a:gd name="connsiteY216" fmla="*/ 1234458 h 4690931"/>
              <a:gd name="connsiteX217" fmla="*/ 740154 w 7762142"/>
              <a:gd name="connsiteY217" fmla="*/ 1481351 h 4690931"/>
              <a:gd name="connsiteX218" fmla="*/ 1480308 w 7762142"/>
              <a:gd name="connsiteY218" fmla="*/ 1481351 h 4690931"/>
              <a:gd name="connsiteX219" fmla="*/ 1480308 w 7762142"/>
              <a:gd name="connsiteY219" fmla="*/ 1234458 h 4690931"/>
              <a:gd name="connsiteX220" fmla="*/ 2220471 w 7762142"/>
              <a:gd name="connsiteY220" fmla="*/ 1234458 h 4690931"/>
              <a:gd name="connsiteX221" fmla="*/ 1480316 w 7762142"/>
              <a:gd name="connsiteY221" fmla="*/ 1234458 h 4690931"/>
              <a:gd name="connsiteX222" fmla="*/ 1480316 w 7762142"/>
              <a:gd name="connsiteY222" fmla="*/ 1481351 h 4690931"/>
              <a:gd name="connsiteX223" fmla="*/ 2220471 w 7762142"/>
              <a:gd name="connsiteY223" fmla="*/ 1481351 h 4690931"/>
              <a:gd name="connsiteX224" fmla="*/ 2220471 w 7762142"/>
              <a:gd name="connsiteY224" fmla="*/ 1234458 h 4690931"/>
              <a:gd name="connsiteX225" fmla="*/ 2960625 w 7762142"/>
              <a:gd name="connsiteY225" fmla="*/ 1234458 h 4690931"/>
              <a:gd name="connsiteX226" fmla="*/ 2220471 w 7762142"/>
              <a:gd name="connsiteY226" fmla="*/ 1234458 h 4690931"/>
              <a:gd name="connsiteX227" fmla="*/ 2220471 w 7762142"/>
              <a:gd name="connsiteY227" fmla="*/ 1481351 h 4690931"/>
              <a:gd name="connsiteX228" fmla="*/ 2960625 w 7762142"/>
              <a:gd name="connsiteY228" fmla="*/ 1481351 h 4690931"/>
              <a:gd name="connsiteX229" fmla="*/ 2960625 w 7762142"/>
              <a:gd name="connsiteY229" fmla="*/ 1234458 h 4690931"/>
              <a:gd name="connsiteX230" fmla="*/ 3700779 w 7762142"/>
              <a:gd name="connsiteY230" fmla="*/ 1234458 h 4690931"/>
              <a:gd name="connsiteX231" fmla="*/ 2960625 w 7762142"/>
              <a:gd name="connsiteY231" fmla="*/ 1234458 h 4690931"/>
              <a:gd name="connsiteX232" fmla="*/ 2960625 w 7762142"/>
              <a:gd name="connsiteY232" fmla="*/ 1481351 h 4690931"/>
              <a:gd name="connsiteX233" fmla="*/ 3700779 w 7762142"/>
              <a:gd name="connsiteY233" fmla="*/ 1481351 h 4690931"/>
              <a:gd name="connsiteX234" fmla="*/ 3700779 w 7762142"/>
              <a:gd name="connsiteY234" fmla="*/ 1234458 h 4690931"/>
              <a:gd name="connsiteX235" fmla="*/ 4440933 w 7762142"/>
              <a:gd name="connsiteY235" fmla="*/ 1234458 h 4690931"/>
              <a:gd name="connsiteX236" fmla="*/ 3700779 w 7762142"/>
              <a:gd name="connsiteY236" fmla="*/ 1234458 h 4690931"/>
              <a:gd name="connsiteX237" fmla="*/ 3700779 w 7762142"/>
              <a:gd name="connsiteY237" fmla="*/ 1481351 h 4690931"/>
              <a:gd name="connsiteX238" fmla="*/ 4440933 w 7762142"/>
              <a:gd name="connsiteY238" fmla="*/ 1481351 h 4690931"/>
              <a:gd name="connsiteX239" fmla="*/ 4440933 w 7762142"/>
              <a:gd name="connsiteY239" fmla="*/ 1234458 h 4690931"/>
              <a:gd name="connsiteX240" fmla="*/ 5181087 w 7762142"/>
              <a:gd name="connsiteY240" fmla="*/ 1234458 h 4690931"/>
              <a:gd name="connsiteX241" fmla="*/ 4440933 w 7762142"/>
              <a:gd name="connsiteY241" fmla="*/ 1234458 h 4690931"/>
              <a:gd name="connsiteX242" fmla="*/ 4440933 w 7762142"/>
              <a:gd name="connsiteY242" fmla="*/ 1481351 h 4690931"/>
              <a:gd name="connsiteX243" fmla="*/ 5181087 w 7762142"/>
              <a:gd name="connsiteY243" fmla="*/ 1481351 h 4690931"/>
              <a:gd name="connsiteX244" fmla="*/ 5181087 w 7762142"/>
              <a:gd name="connsiteY244" fmla="*/ 1234458 h 4690931"/>
              <a:gd name="connsiteX245" fmla="*/ 5921249 w 7762142"/>
              <a:gd name="connsiteY245" fmla="*/ 1234458 h 4690931"/>
              <a:gd name="connsiteX246" fmla="*/ 5181095 w 7762142"/>
              <a:gd name="connsiteY246" fmla="*/ 1234458 h 4690931"/>
              <a:gd name="connsiteX247" fmla="*/ 5181095 w 7762142"/>
              <a:gd name="connsiteY247" fmla="*/ 1481351 h 4690931"/>
              <a:gd name="connsiteX248" fmla="*/ 5921249 w 7762142"/>
              <a:gd name="connsiteY248" fmla="*/ 1481351 h 4690931"/>
              <a:gd name="connsiteX249" fmla="*/ 5921249 w 7762142"/>
              <a:gd name="connsiteY249" fmla="*/ 1234458 h 4690931"/>
              <a:gd name="connsiteX250" fmla="*/ 6661403 w 7762142"/>
              <a:gd name="connsiteY250" fmla="*/ 1234458 h 4690931"/>
              <a:gd name="connsiteX251" fmla="*/ 5921249 w 7762142"/>
              <a:gd name="connsiteY251" fmla="*/ 1234458 h 4690931"/>
              <a:gd name="connsiteX252" fmla="*/ 5921249 w 7762142"/>
              <a:gd name="connsiteY252" fmla="*/ 1481351 h 4690931"/>
              <a:gd name="connsiteX253" fmla="*/ 6661403 w 7762142"/>
              <a:gd name="connsiteY253" fmla="*/ 1481351 h 4690931"/>
              <a:gd name="connsiteX254" fmla="*/ 6661403 w 7762142"/>
              <a:gd name="connsiteY254" fmla="*/ 1234458 h 4690931"/>
              <a:gd name="connsiteX255" fmla="*/ 7401557 w 7762142"/>
              <a:gd name="connsiteY255" fmla="*/ 1234458 h 4690931"/>
              <a:gd name="connsiteX256" fmla="*/ 6661403 w 7762142"/>
              <a:gd name="connsiteY256" fmla="*/ 1234458 h 4690931"/>
              <a:gd name="connsiteX257" fmla="*/ 6661403 w 7762142"/>
              <a:gd name="connsiteY257" fmla="*/ 1481351 h 4690931"/>
              <a:gd name="connsiteX258" fmla="*/ 7401557 w 7762142"/>
              <a:gd name="connsiteY258" fmla="*/ 1481351 h 4690931"/>
              <a:gd name="connsiteX259" fmla="*/ 7401557 w 7762142"/>
              <a:gd name="connsiteY259" fmla="*/ 1234458 h 4690931"/>
              <a:gd name="connsiteX260" fmla="*/ 1100748 w 7762142"/>
              <a:gd name="connsiteY260" fmla="*/ 1481343 h 4690931"/>
              <a:gd name="connsiteX261" fmla="*/ 360586 w 7762142"/>
              <a:gd name="connsiteY261" fmla="*/ 1481343 h 4690931"/>
              <a:gd name="connsiteX262" fmla="*/ 360586 w 7762142"/>
              <a:gd name="connsiteY262" fmla="*/ 1728237 h 4690931"/>
              <a:gd name="connsiteX263" fmla="*/ 1100740 w 7762142"/>
              <a:gd name="connsiteY263" fmla="*/ 1728237 h 4690931"/>
              <a:gd name="connsiteX264" fmla="*/ 1100740 w 7762142"/>
              <a:gd name="connsiteY264" fmla="*/ 1481343 h 4690931"/>
              <a:gd name="connsiteX265" fmla="*/ 1840902 w 7762142"/>
              <a:gd name="connsiteY265" fmla="*/ 1481343 h 4690931"/>
              <a:gd name="connsiteX266" fmla="*/ 1100748 w 7762142"/>
              <a:gd name="connsiteY266" fmla="*/ 1481343 h 4690931"/>
              <a:gd name="connsiteX267" fmla="*/ 1100748 w 7762142"/>
              <a:gd name="connsiteY267" fmla="*/ 1728237 h 4690931"/>
              <a:gd name="connsiteX268" fmla="*/ 1840902 w 7762142"/>
              <a:gd name="connsiteY268" fmla="*/ 1728237 h 4690931"/>
              <a:gd name="connsiteX269" fmla="*/ 1840902 w 7762142"/>
              <a:gd name="connsiteY269" fmla="*/ 1481343 h 4690931"/>
              <a:gd name="connsiteX270" fmla="*/ 2581056 w 7762142"/>
              <a:gd name="connsiteY270" fmla="*/ 1481343 h 4690931"/>
              <a:gd name="connsiteX271" fmla="*/ 1840902 w 7762142"/>
              <a:gd name="connsiteY271" fmla="*/ 1481343 h 4690931"/>
              <a:gd name="connsiteX272" fmla="*/ 1840902 w 7762142"/>
              <a:gd name="connsiteY272" fmla="*/ 1728237 h 4690931"/>
              <a:gd name="connsiteX273" fmla="*/ 2581056 w 7762142"/>
              <a:gd name="connsiteY273" fmla="*/ 1728237 h 4690931"/>
              <a:gd name="connsiteX274" fmla="*/ 2581056 w 7762142"/>
              <a:gd name="connsiteY274" fmla="*/ 1481343 h 4690931"/>
              <a:gd name="connsiteX275" fmla="*/ 3321210 w 7762142"/>
              <a:gd name="connsiteY275" fmla="*/ 1481343 h 4690931"/>
              <a:gd name="connsiteX276" fmla="*/ 2581056 w 7762142"/>
              <a:gd name="connsiteY276" fmla="*/ 1481343 h 4690931"/>
              <a:gd name="connsiteX277" fmla="*/ 2581056 w 7762142"/>
              <a:gd name="connsiteY277" fmla="*/ 1728237 h 4690931"/>
              <a:gd name="connsiteX278" fmla="*/ 3321210 w 7762142"/>
              <a:gd name="connsiteY278" fmla="*/ 1728237 h 4690931"/>
              <a:gd name="connsiteX279" fmla="*/ 3321210 w 7762142"/>
              <a:gd name="connsiteY279" fmla="*/ 1481343 h 4690931"/>
              <a:gd name="connsiteX280" fmla="*/ 4061364 w 7762142"/>
              <a:gd name="connsiteY280" fmla="*/ 1481343 h 4690931"/>
              <a:gd name="connsiteX281" fmla="*/ 3321210 w 7762142"/>
              <a:gd name="connsiteY281" fmla="*/ 1481343 h 4690931"/>
              <a:gd name="connsiteX282" fmla="*/ 3321210 w 7762142"/>
              <a:gd name="connsiteY282" fmla="*/ 1728237 h 4690931"/>
              <a:gd name="connsiteX283" fmla="*/ 4061364 w 7762142"/>
              <a:gd name="connsiteY283" fmla="*/ 1728237 h 4690931"/>
              <a:gd name="connsiteX284" fmla="*/ 4061364 w 7762142"/>
              <a:gd name="connsiteY284" fmla="*/ 1481343 h 4690931"/>
              <a:gd name="connsiteX285" fmla="*/ 4801527 w 7762142"/>
              <a:gd name="connsiteY285" fmla="*/ 1481343 h 4690931"/>
              <a:gd name="connsiteX286" fmla="*/ 4061364 w 7762142"/>
              <a:gd name="connsiteY286" fmla="*/ 1481343 h 4690931"/>
              <a:gd name="connsiteX287" fmla="*/ 4061364 w 7762142"/>
              <a:gd name="connsiteY287" fmla="*/ 1728237 h 4690931"/>
              <a:gd name="connsiteX288" fmla="*/ 4801519 w 7762142"/>
              <a:gd name="connsiteY288" fmla="*/ 1728237 h 4690931"/>
              <a:gd name="connsiteX289" fmla="*/ 4801519 w 7762142"/>
              <a:gd name="connsiteY289" fmla="*/ 1481343 h 4690931"/>
              <a:gd name="connsiteX290" fmla="*/ 5541681 w 7762142"/>
              <a:gd name="connsiteY290" fmla="*/ 1481343 h 4690931"/>
              <a:gd name="connsiteX291" fmla="*/ 4801527 w 7762142"/>
              <a:gd name="connsiteY291" fmla="*/ 1481343 h 4690931"/>
              <a:gd name="connsiteX292" fmla="*/ 4801527 w 7762142"/>
              <a:gd name="connsiteY292" fmla="*/ 1728237 h 4690931"/>
              <a:gd name="connsiteX293" fmla="*/ 5541681 w 7762142"/>
              <a:gd name="connsiteY293" fmla="*/ 1728237 h 4690931"/>
              <a:gd name="connsiteX294" fmla="*/ 5541681 w 7762142"/>
              <a:gd name="connsiteY294" fmla="*/ 1481343 h 4690931"/>
              <a:gd name="connsiteX295" fmla="*/ 6281835 w 7762142"/>
              <a:gd name="connsiteY295" fmla="*/ 1481343 h 4690931"/>
              <a:gd name="connsiteX296" fmla="*/ 5541681 w 7762142"/>
              <a:gd name="connsiteY296" fmla="*/ 1481343 h 4690931"/>
              <a:gd name="connsiteX297" fmla="*/ 5541681 w 7762142"/>
              <a:gd name="connsiteY297" fmla="*/ 1728237 h 4690931"/>
              <a:gd name="connsiteX298" fmla="*/ 6281835 w 7762142"/>
              <a:gd name="connsiteY298" fmla="*/ 1728237 h 4690931"/>
              <a:gd name="connsiteX299" fmla="*/ 6281835 w 7762142"/>
              <a:gd name="connsiteY299" fmla="*/ 1481343 h 4690931"/>
              <a:gd name="connsiteX300" fmla="*/ 7021989 w 7762142"/>
              <a:gd name="connsiteY300" fmla="*/ 1481343 h 4690931"/>
              <a:gd name="connsiteX301" fmla="*/ 6281835 w 7762142"/>
              <a:gd name="connsiteY301" fmla="*/ 1481343 h 4690931"/>
              <a:gd name="connsiteX302" fmla="*/ 6281835 w 7762142"/>
              <a:gd name="connsiteY302" fmla="*/ 1728237 h 4690931"/>
              <a:gd name="connsiteX303" fmla="*/ 7021989 w 7762142"/>
              <a:gd name="connsiteY303" fmla="*/ 1728237 h 4690931"/>
              <a:gd name="connsiteX304" fmla="*/ 7021989 w 7762142"/>
              <a:gd name="connsiteY304" fmla="*/ 1481343 h 4690931"/>
              <a:gd name="connsiteX305" fmla="*/ 7762143 w 7762142"/>
              <a:gd name="connsiteY305" fmla="*/ 1481343 h 4690931"/>
              <a:gd name="connsiteX306" fmla="*/ 7021989 w 7762142"/>
              <a:gd name="connsiteY306" fmla="*/ 1481343 h 4690931"/>
              <a:gd name="connsiteX307" fmla="*/ 7021989 w 7762142"/>
              <a:gd name="connsiteY307" fmla="*/ 1728237 h 4690931"/>
              <a:gd name="connsiteX308" fmla="*/ 7762143 w 7762142"/>
              <a:gd name="connsiteY308" fmla="*/ 1728237 h 4690931"/>
              <a:gd name="connsiteX309" fmla="*/ 7762143 w 7762142"/>
              <a:gd name="connsiteY309" fmla="*/ 1481343 h 4690931"/>
              <a:gd name="connsiteX310" fmla="*/ 1480308 w 7762142"/>
              <a:gd name="connsiteY310" fmla="*/ 1728237 h 4690931"/>
              <a:gd name="connsiteX311" fmla="*/ 740154 w 7762142"/>
              <a:gd name="connsiteY311" fmla="*/ 1728237 h 4690931"/>
              <a:gd name="connsiteX312" fmla="*/ 740154 w 7762142"/>
              <a:gd name="connsiteY312" fmla="*/ 1975130 h 4690931"/>
              <a:gd name="connsiteX313" fmla="*/ 1480308 w 7762142"/>
              <a:gd name="connsiteY313" fmla="*/ 1975130 h 4690931"/>
              <a:gd name="connsiteX314" fmla="*/ 1480308 w 7762142"/>
              <a:gd name="connsiteY314" fmla="*/ 1728237 h 4690931"/>
              <a:gd name="connsiteX315" fmla="*/ 2220471 w 7762142"/>
              <a:gd name="connsiteY315" fmla="*/ 1728237 h 4690931"/>
              <a:gd name="connsiteX316" fmla="*/ 1480316 w 7762142"/>
              <a:gd name="connsiteY316" fmla="*/ 1728237 h 4690931"/>
              <a:gd name="connsiteX317" fmla="*/ 1480316 w 7762142"/>
              <a:gd name="connsiteY317" fmla="*/ 1975130 h 4690931"/>
              <a:gd name="connsiteX318" fmla="*/ 2220471 w 7762142"/>
              <a:gd name="connsiteY318" fmla="*/ 1975130 h 4690931"/>
              <a:gd name="connsiteX319" fmla="*/ 2220471 w 7762142"/>
              <a:gd name="connsiteY319" fmla="*/ 1728237 h 4690931"/>
              <a:gd name="connsiteX320" fmla="*/ 2960625 w 7762142"/>
              <a:gd name="connsiteY320" fmla="*/ 1728237 h 4690931"/>
              <a:gd name="connsiteX321" fmla="*/ 2220471 w 7762142"/>
              <a:gd name="connsiteY321" fmla="*/ 1728237 h 4690931"/>
              <a:gd name="connsiteX322" fmla="*/ 2220471 w 7762142"/>
              <a:gd name="connsiteY322" fmla="*/ 1975130 h 4690931"/>
              <a:gd name="connsiteX323" fmla="*/ 2960625 w 7762142"/>
              <a:gd name="connsiteY323" fmla="*/ 1975130 h 4690931"/>
              <a:gd name="connsiteX324" fmla="*/ 2960625 w 7762142"/>
              <a:gd name="connsiteY324" fmla="*/ 1728237 h 4690931"/>
              <a:gd name="connsiteX325" fmla="*/ 3700779 w 7762142"/>
              <a:gd name="connsiteY325" fmla="*/ 1728237 h 4690931"/>
              <a:gd name="connsiteX326" fmla="*/ 2960625 w 7762142"/>
              <a:gd name="connsiteY326" fmla="*/ 1728237 h 4690931"/>
              <a:gd name="connsiteX327" fmla="*/ 2960625 w 7762142"/>
              <a:gd name="connsiteY327" fmla="*/ 1975130 h 4690931"/>
              <a:gd name="connsiteX328" fmla="*/ 3700779 w 7762142"/>
              <a:gd name="connsiteY328" fmla="*/ 1975130 h 4690931"/>
              <a:gd name="connsiteX329" fmla="*/ 3700779 w 7762142"/>
              <a:gd name="connsiteY329" fmla="*/ 1728237 h 4690931"/>
              <a:gd name="connsiteX330" fmla="*/ 4440933 w 7762142"/>
              <a:gd name="connsiteY330" fmla="*/ 1728237 h 4690931"/>
              <a:gd name="connsiteX331" fmla="*/ 3700779 w 7762142"/>
              <a:gd name="connsiteY331" fmla="*/ 1728237 h 4690931"/>
              <a:gd name="connsiteX332" fmla="*/ 3700779 w 7762142"/>
              <a:gd name="connsiteY332" fmla="*/ 1975130 h 4690931"/>
              <a:gd name="connsiteX333" fmla="*/ 4440933 w 7762142"/>
              <a:gd name="connsiteY333" fmla="*/ 1975130 h 4690931"/>
              <a:gd name="connsiteX334" fmla="*/ 4440933 w 7762142"/>
              <a:gd name="connsiteY334" fmla="*/ 1728237 h 4690931"/>
              <a:gd name="connsiteX335" fmla="*/ 5181087 w 7762142"/>
              <a:gd name="connsiteY335" fmla="*/ 1728237 h 4690931"/>
              <a:gd name="connsiteX336" fmla="*/ 4440933 w 7762142"/>
              <a:gd name="connsiteY336" fmla="*/ 1728237 h 4690931"/>
              <a:gd name="connsiteX337" fmla="*/ 4440933 w 7762142"/>
              <a:gd name="connsiteY337" fmla="*/ 1975130 h 4690931"/>
              <a:gd name="connsiteX338" fmla="*/ 5181087 w 7762142"/>
              <a:gd name="connsiteY338" fmla="*/ 1975130 h 4690931"/>
              <a:gd name="connsiteX339" fmla="*/ 5181087 w 7762142"/>
              <a:gd name="connsiteY339" fmla="*/ 1728237 h 4690931"/>
              <a:gd name="connsiteX340" fmla="*/ 5921249 w 7762142"/>
              <a:gd name="connsiteY340" fmla="*/ 1728237 h 4690931"/>
              <a:gd name="connsiteX341" fmla="*/ 5181095 w 7762142"/>
              <a:gd name="connsiteY341" fmla="*/ 1728237 h 4690931"/>
              <a:gd name="connsiteX342" fmla="*/ 5181095 w 7762142"/>
              <a:gd name="connsiteY342" fmla="*/ 1975130 h 4690931"/>
              <a:gd name="connsiteX343" fmla="*/ 5921249 w 7762142"/>
              <a:gd name="connsiteY343" fmla="*/ 1975130 h 4690931"/>
              <a:gd name="connsiteX344" fmla="*/ 5921249 w 7762142"/>
              <a:gd name="connsiteY344" fmla="*/ 1728237 h 4690931"/>
              <a:gd name="connsiteX345" fmla="*/ 6661403 w 7762142"/>
              <a:gd name="connsiteY345" fmla="*/ 1728237 h 4690931"/>
              <a:gd name="connsiteX346" fmla="*/ 5921249 w 7762142"/>
              <a:gd name="connsiteY346" fmla="*/ 1728237 h 4690931"/>
              <a:gd name="connsiteX347" fmla="*/ 5921249 w 7762142"/>
              <a:gd name="connsiteY347" fmla="*/ 1975130 h 4690931"/>
              <a:gd name="connsiteX348" fmla="*/ 6661403 w 7762142"/>
              <a:gd name="connsiteY348" fmla="*/ 1975130 h 4690931"/>
              <a:gd name="connsiteX349" fmla="*/ 6661403 w 7762142"/>
              <a:gd name="connsiteY349" fmla="*/ 1728237 h 4690931"/>
              <a:gd name="connsiteX350" fmla="*/ 7401557 w 7762142"/>
              <a:gd name="connsiteY350" fmla="*/ 1728237 h 4690931"/>
              <a:gd name="connsiteX351" fmla="*/ 6661403 w 7762142"/>
              <a:gd name="connsiteY351" fmla="*/ 1728237 h 4690931"/>
              <a:gd name="connsiteX352" fmla="*/ 6661403 w 7762142"/>
              <a:gd name="connsiteY352" fmla="*/ 1975130 h 4690931"/>
              <a:gd name="connsiteX353" fmla="*/ 7401557 w 7762142"/>
              <a:gd name="connsiteY353" fmla="*/ 1975130 h 4690931"/>
              <a:gd name="connsiteX354" fmla="*/ 7401557 w 7762142"/>
              <a:gd name="connsiteY354" fmla="*/ 1728237 h 4690931"/>
              <a:gd name="connsiteX355" fmla="*/ 1100748 w 7762142"/>
              <a:gd name="connsiteY355" fmla="*/ 1975130 h 4690931"/>
              <a:gd name="connsiteX356" fmla="*/ 360586 w 7762142"/>
              <a:gd name="connsiteY356" fmla="*/ 1975130 h 4690931"/>
              <a:gd name="connsiteX357" fmla="*/ 360586 w 7762142"/>
              <a:gd name="connsiteY357" fmla="*/ 2222023 h 4690931"/>
              <a:gd name="connsiteX358" fmla="*/ 1100740 w 7762142"/>
              <a:gd name="connsiteY358" fmla="*/ 2222023 h 4690931"/>
              <a:gd name="connsiteX359" fmla="*/ 1100740 w 7762142"/>
              <a:gd name="connsiteY359" fmla="*/ 1975130 h 4690931"/>
              <a:gd name="connsiteX360" fmla="*/ 1840902 w 7762142"/>
              <a:gd name="connsiteY360" fmla="*/ 1975130 h 4690931"/>
              <a:gd name="connsiteX361" fmla="*/ 1100748 w 7762142"/>
              <a:gd name="connsiteY361" fmla="*/ 1975130 h 4690931"/>
              <a:gd name="connsiteX362" fmla="*/ 1100748 w 7762142"/>
              <a:gd name="connsiteY362" fmla="*/ 2222023 h 4690931"/>
              <a:gd name="connsiteX363" fmla="*/ 1840902 w 7762142"/>
              <a:gd name="connsiteY363" fmla="*/ 2222023 h 4690931"/>
              <a:gd name="connsiteX364" fmla="*/ 1840902 w 7762142"/>
              <a:gd name="connsiteY364" fmla="*/ 1975130 h 4690931"/>
              <a:gd name="connsiteX365" fmla="*/ 2581056 w 7762142"/>
              <a:gd name="connsiteY365" fmla="*/ 1975130 h 4690931"/>
              <a:gd name="connsiteX366" fmla="*/ 1840902 w 7762142"/>
              <a:gd name="connsiteY366" fmla="*/ 1975130 h 4690931"/>
              <a:gd name="connsiteX367" fmla="*/ 1840902 w 7762142"/>
              <a:gd name="connsiteY367" fmla="*/ 2222023 h 4690931"/>
              <a:gd name="connsiteX368" fmla="*/ 2581056 w 7762142"/>
              <a:gd name="connsiteY368" fmla="*/ 2222023 h 4690931"/>
              <a:gd name="connsiteX369" fmla="*/ 2581056 w 7762142"/>
              <a:gd name="connsiteY369" fmla="*/ 1975130 h 4690931"/>
              <a:gd name="connsiteX370" fmla="*/ 3321210 w 7762142"/>
              <a:gd name="connsiteY370" fmla="*/ 1975130 h 4690931"/>
              <a:gd name="connsiteX371" fmla="*/ 2581056 w 7762142"/>
              <a:gd name="connsiteY371" fmla="*/ 1975130 h 4690931"/>
              <a:gd name="connsiteX372" fmla="*/ 2581056 w 7762142"/>
              <a:gd name="connsiteY372" fmla="*/ 2222023 h 4690931"/>
              <a:gd name="connsiteX373" fmla="*/ 3321210 w 7762142"/>
              <a:gd name="connsiteY373" fmla="*/ 2222023 h 4690931"/>
              <a:gd name="connsiteX374" fmla="*/ 3321210 w 7762142"/>
              <a:gd name="connsiteY374" fmla="*/ 1975130 h 4690931"/>
              <a:gd name="connsiteX375" fmla="*/ 4061364 w 7762142"/>
              <a:gd name="connsiteY375" fmla="*/ 1975130 h 4690931"/>
              <a:gd name="connsiteX376" fmla="*/ 3321210 w 7762142"/>
              <a:gd name="connsiteY376" fmla="*/ 1975130 h 4690931"/>
              <a:gd name="connsiteX377" fmla="*/ 3321210 w 7762142"/>
              <a:gd name="connsiteY377" fmla="*/ 2222023 h 4690931"/>
              <a:gd name="connsiteX378" fmla="*/ 4061364 w 7762142"/>
              <a:gd name="connsiteY378" fmla="*/ 2222023 h 4690931"/>
              <a:gd name="connsiteX379" fmla="*/ 4061364 w 7762142"/>
              <a:gd name="connsiteY379" fmla="*/ 1975130 h 4690931"/>
              <a:gd name="connsiteX380" fmla="*/ 4801527 w 7762142"/>
              <a:gd name="connsiteY380" fmla="*/ 1975130 h 4690931"/>
              <a:gd name="connsiteX381" fmla="*/ 4061364 w 7762142"/>
              <a:gd name="connsiteY381" fmla="*/ 1975130 h 4690931"/>
              <a:gd name="connsiteX382" fmla="*/ 4061364 w 7762142"/>
              <a:gd name="connsiteY382" fmla="*/ 2222023 h 4690931"/>
              <a:gd name="connsiteX383" fmla="*/ 4801519 w 7762142"/>
              <a:gd name="connsiteY383" fmla="*/ 2222023 h 4690931"/>
              <a:gd name="connsiteX384" fmla="*/ 4801519 w 7762142"/>
              <a:gd name="connsiteY384" fmla="*/ 1975130 h 4690931"/>
              <a:gd name="connsiteX385" fmla="*/ 5541681 w 7762142"/>
              <a:gd name="connsiteY385" fmla="*/ 1975130 h 4690931"/>
              <a:gd name="connsiteX386" fmla="*/ 4801527 w 7762142"/>
              <a:gd name="connsiteY386" fmla="*/ 1975130 h 4690931"/>
              <a:gd name="connsiteX387" fmla="*/ 4801527 w 7762142"/>
              <a:gd name="connsiteY387" fmla="*/ 2222023 h 4690931"/>
              <a:gd name="connsiteX388" fmla="*/ 5541681 w 7762142"/>
              <a:gd name="connsiteY388" fmla="*/ 2222023 h 4690931"/>
              <a:gd name="connsiteX389" fmla="*/ 5541681 w 7762142"/>
              <a:gd name="connsiteY389" fmla="*/ 1975130 h 4690931"/>
              <a:gd name="connsiteX390" fmla="*/ 6281835 w 7762142"/>
              <a:gd name="connsiteY390" fmla="*/ 1975130 h 4690931"/>
              <a:gd name="connsiteX391" fmla="*/ 5541681 w 7762142"/>
              <a:gd name="connsiteY391" fmla="*/ 1975130 h 4690931"/>
              <a:gd name="connsiteX392" fmla="*/ 5541681 w 7762142"/>
              <a:gd name="connsiteY392" fmla="*/ 2222023 h 4690931"/>
              <a:gd name="connsiteX393" fmla="*/ 6281835 w 7762142"/>
              <a:gd name="connsiteY393" fmla="*/ 2222023 h 4690931"/>
              <a:gd name="connsiteX394" fmla="*/ 6281835 w 7762142"/>
              <a:gd name="connsiteY394" fmla="*/ 1975130 h 4690931"/>
              <a:gd name="connsiteX395" fmla="*/ 7021989 w 7762142"/>
              <a:gd name="connsiteY395" fmla="*/ 1975130 h 4690931"/>
              <a:gd name="connsiteX396" fmla="*/ 6281835 w 7762142"/>
              <a:gd name="connsiteY396" fmla="*/ 1975130 h 4690931"/>
              <a:gd name="connsiteX397" fmla="*/ 6281835 w 7762142"/>
              <a:gd name="connsiteY397" fmla="*/ 2222023 h 4690931"/>
              <a:gd name="connsiteX398" fmla="*/ 7021989 w 7762142"/>
              <a:gd name="connsiteY398" fmla="*/ 2222023 h 4690931"/>
              <a:gd name="connsiteX399" fmla="*/ 7021989 w 7762142"/>
              <a:gd name="connsiteY399" fmla="*/ 1975130 h 4690931"/>
              <a:gd name="connsiteX400" fmla="*/ 7762143 w 7762142"/>
              <a:gd name="connsiteY400" fmla="*/ 1975130 h 4690931"/>
              <a:gd name="connsiteX401" fmla="*/ 7021989 w 7762142"/>
              <a:gd name="connsiteY401" fmla="*/ 1975130 h 4690931"/>
              <a:gd name="connsiteX402" fmla="*/ 7021989 w 7762142"/>
              <a:gd name="connsiteY402" fmla="*/ 2222023 h 4690931"/>
              <a:gd name="connsiteX403" fmla="*/ 7762143 w 7762142"/>
              <a:gd name="connsiteY403" fmla="*/ 2222023 h 4690931"/>
              <a:gd name="connsiteX404" fmla="*/ 7762143 w 7762142"/>
              <a:gd name="connsiteY404" fmla="*/ 1975130 h 4690931"/>
              <a:gd name="connsiteX405" fmla="*/ 740154 w 7762142"/>
              <a:gd name="connsiteY405" fmla="*/ 2222015 h 4690931"/>
              <a:gd name="connsiteX406" fmla="*/ 0 w 7762142"/>
              <a:gd name="connsiteY406" fmla="*/ 2222015 h 4690931"/>
              <a:gd name="connsiteX407" fmla="*/ 0 w 7762142"/>
              <a:gd name="connsiteY407" fmla="*/ 2468908 h 4690931"/>
              <a:gd name="connsiteX408" fmla="*/ 740154 w 7762142"/>
              <a:gd name="connsiteY408" fmla="*/ 2468908 h 4690931"/>
              <a:gd name="connsiteX409" fmla="*/ 740154 w 7762142"/>
              <a:gd name="connsiteY409" fmla="*/ 2222015 h 4690931"/>
              <a:gd name="connsiteX410" fmla="*/ 1480308 w 7762142"/>
              <a:gd name="connsiteY410" fmla="*/ 2222015 h 4690931"/>
              <a:gd name="connsiteX411" fmla="*/ 740154 w 7762142"/>
              <a:gd name="connsiteY411" fmla="*/ 2222015 h 4690931"/>
              <a:gd name="connsiteX412" fmla="*/ 740154 w 7762142"/>
              <a:gd name="connsiteY412" fmla="*/ 2468908 h 4690931"/>
              <a:gd name="connsiteX413" fmla="*/ 1480308 w 7762142"/>
              <a:gd name="connsiteY413" fmla="*/ 2468908 h 4690931"/>
              <a:gd name="connsiteX414" fmla="*/ 1480308 w 7762142"/>
              <a:gd name="connsiteY414" fmla="*/ 2222015 h 4690931"/>
              <a:gd name="connsiteX415" fmla="*/ 2220471 w 7762142"/>
              <a:gd name="connsiteY415" fmla="*/ 2222015 h 4690931"/>
              <a:gd name="connsiteX416" fmla="*/ 1480316 w 7762142"/>
              <a:gd name="connsiteY416" fmla="*/ 2222015 h 4690931"/>
              <a:gd name="connsiteX417" fmla="*/ 1480316 w 7762142"/>
              <a:gd name="connsiteY417" fmla="*/ 2468908 h 4690931"/>
              <a:gd name="connsiteX418" fmla="*/ 2220471 w 7762142"/>
              <a:gd name="connsiteY418" fmla="*/ 2468908 h 4690931"/>
              <a:gd name="connsiteX419" fmla="*/ 2220471 w 7762142"/>
              <a:gd name="connsiteY419" fmla="*/ 2222015 h 4690931"/>
              <a:gd name="connsiteX420" fmla="*/ 2960625 w 7762142"/>
              <a:gd name="connsiteY420" fmla="*/ 2222015 h 4690931"/>
              <a:gd name="connsiteX421" fmla="*/ 2220471 w 7762142"/>
              <a:gd name="connsiteY421" fmla="*/ 2222015 h 4690931"/>
              <a:gd name="connsiteX422" fmla="*/ 2220471 w 7762142"/>
              <a:gd name="connsiteY422" fmla="*/ 2468908 h 4690931"/>
              <a:gd name="connsiteX423" fmla="*/ 2960625 w 7762142"/>
              <a:gd name="connsiteY423" fmla="*/ 2468908 h 4690931"/>
              <a:gd name="connsiteX424" fmla="*/ 2960625 w 7762142"/>
              <a:gd name="connsiteY424" fmla="*/ 2222015 h 4690931"/>
              <a:gd name="connsiteX425" fmla="*/ 3700779 w 7762142"/>
              <a:gd name="connsiteY425" fmla="*/ 2222015 h 4690931"/>
              <a:gd name="connsiteX426" fmla="*/ 2960625 w 7762142"/>
              <a:gd name="connsiteY426" fmla="*/ 2222015 h 4690931"/>
              <a:gd name="connsiteX427" fmla="*/ 2960625 w 7762142"/>
              <a:gd name="connsiteY427" fmla="*/ 2468908 h 4690931"/>
              <a:gd name="connsiteX428" fmla="*/ 3700779 w 7762142"/>
              <a:gd name="connsiteY428" fmla="*/ 2468908 h 4690931"/>
              <a:gd name="connsiteX429" fmla="*/ 3700779 w 7762142"/>
              <a:gd name="connsiteY429" fmla="*/ 2222015 h 4690931"/>
              <a:gd name="connsiteX430" fmla="*/ 4440933 w 7762142"/>
              <a:gd name="connsiteY430" fmla="*/ 2222015 h 4690931"/>
              <a:gd name="connsiteX431" fmla="*/ 3700779 w 7762142"/>
              <a:gd name="connsiteY431" fmla="*/ 2222015 h 4690931"/>
              <a:gd name="connsiteX432" fmla="*/ 3700779 w 7762142"/>
              <a:gd name="connsiteY432" fmla="*/ 2468908 h 4690931"/>
              <a:gd name="connsiteX433" fmla="*/ 4440933 w 7762142"/>
              <a:gd name="connsiteY433" fmla="*/ 2468908 h 4690931"/>
              <a:gd name="connsiteX434" fmla="*/ 4440933 w 7762142"/>
              <a:gd name="connsiteY434" fmla="*/ 2222015 h 4690931"/>
              <a:gd name="connsiteX435" fmla="*/ 5181087 w 7762142"/>
              <a:gd name="connsiteY435" fmla="*/ 2222015 h 4690931"/>
              <a:gd name="connsiteX436" fmla="*/ 4440933 w 7762142"/>
              <a:gd name="connsiteY436" fmla="*/ 2222015 h 4690931"/>
              <a:gd name="connsiteX437" fmla="*/ 4440933 w 7762142"/>
              <a:gd name="connsiteY437" fmla="*/ 2468908 h 4690931"/>
              <a:gd name="connsiteX438" fmla="*/ 5181087 w 7762142"/>
              <a:gd name="connsiteY438" fmla="*/ 2468908 h 4690931"/>
              <a:gd name="connsiteX439" fmla="*/ 5181087 w 7762142"/>
              <a:gd name="connsiteY439" fmla="*/ 2222015 h 4690931"/>
              <a:gd name="connsiteX440" fmla="*/ 5921249 w 7762142"/>
              <a:gd name="connsiteY440" fmla="*/ 2222015 h 4690931"/>
              <a:gd name="connsiteX441" fmla="*/ 5181095 w 7762142"/>
              <a:gd name="connsiteY441" fmla="*/ 2222015 h 4690931"/>
              <a:gd name="connsiteX442" fmla="*/ 5181095 w 7762142"/>
              <a:gd name="connsiteY442" fmla="*/ 2468908 h 4690931"/>
              <a:gd name="connsiteX443" fmla="*/ 5921249 w 7762142"/>
              <a:gd name="connsiteY443" fmla="*/ 2468908 h 4690931"/>
              <a:gd name="connsiteX444" fmla="*/ 5921249 w 7762142"/>
              <a:gd name="connsiteY444" fmla="*/ 2222015 h 4690931"/>
              <a:gd name="connsiteX445" fmla="*/ 6661403 w 7762142"/>
              <a:gd name="connsiteY445" fmla="*/ 2222015 h 4690931"/>
              <a:gd name="connsiteX446" fmla="*/ 5921249 w 7762142"/>
              <a:gd name="connsiteY446" fmla="*/ 2222015 h 4690931"/>
              <a:gd name="connsiteX447" fmla="*/ 5921249 w 7762142"/>
              <a:gd name="connsiteY447" fmla="*/ 2468908 h 4690931"/>
              <a:gd name="connsiteX448" fmla="*/ 6661403 w 7762142"/>
              <a:gd name="connsiteY448" fmla="*/ 2468908 h 4690931"/>
              <a:gd name="connsiteX449" fmla="*/ 6661403 w 7762142"/>
              <a:gd name="connsiteY449" fmla="*/ 2222015 h 4690931"/>
              <a:gd name="connsiteX450" fmla="*/ 7401557 w 7762142"/>
              <a:gd name="connsiteY450" fmla="*/ 2222015 h 4690931"/>
              <a:gd name="connsiteX451" fmla="*/ 6661403 w 7762142"/>
              <a:gd name="connsiteY451" fmla="*/ 2222015 h 4690931"/>
              <a:gd name="connsiteX452" fmla="*/ 6661403 w 7762142"/>
              <a:gd name="connsiteY452" fmla="*/ 2468908 h 4690931"/>
              <a:gd name="connsiteX453" fmla="*/ 7401557 w 7762142"/>
              <a:gd name="connsiteY453" fmla="*/ 2468908 h 4690931"/>
              <a:gd name="connsiteX454" fmla="*/ 7401557 w 7762142"/>
              <a:gd name="connsiteY454" fmla="*/ 2222015 h 4690931"/>
              <a:gd name="connsiteX455" fmla="*/ 1100748 w 7762142"/>
              <a:gd name="connsiteY455" fmla="*/ 2468908 h 4690931"/>
              <a:gd name="connsiteX456" fmla="*/ 360586 w 7762142"/>
              <a:gd name="connsiteY456" fmla="*/ 2468908 h 4690931"/>
              <a:gd name="connsiteX457" fmla="*/ 360586 w 7762142"/>
              <a:gd name="connsiteY457" fmla="*/ 2715801 h 4690931"/>
              <a:gd name="connsiteX458" fmla="*/ 1100740 w 7762142"/>
              <a:gd name="connsiteY458" fmla="*/ 2715801 h 4690931"/>
              <a:gd name="connsiteX459" fmla="*/ 1100740 w 7762142"/>
              <a:gd name="connsiteY459" fmla="*/ 2468908 h 4690931"/>
              <a:gd name="connsiteX460" fmla="*/ 1840902 w 7762142"/>
              <a:gd name="connsiteY460" fmla="*/ 2468908 h 4690931"/>
              <a:gd name="connsiteX461" fmla="*/ 1100748 w 7762142"/>
              <a:gd name="connsiteY461" fmla="*/ 2468908 h 4690931"/>
              <a:gd name="connsiteX462" fmla="*/ 1100748 w 7762142"/>
              <a:gd name="connsiteY462" fmla="*/ 2715801 h 4690931"/>
              <a:gd name="connsiteX463" fmla="*/ 1840902 w 7762142"/>
              <a:gd name="connsiteY463" fmla="*/ 2715801 h 4690931"/>
              <a:gd name="connsiteX464" fmla="*/ 1840902 w 7762142"/>
              <a:gd name="connsiteY464" fmla="*/ 2468908 h 4690931"/>
              <a:gd name="connsiteX465" fmla="*/ 2581056 w 7762142"/>
              <a:gd name="connsiteY465" fmla="*/ 2468908 h 4690931"/>
              <a:gd name="connsiteX466" fmla="*/ 1840902 w 7762142"/>
              <a:gd name="connsiteY466" fmla="*/ 2468908 h 4690931"/>
              <a:gd name="connsiteX467" fmla="*/ 1840902 w 7762142"/>
              <a:gd name="connsiteY467" fmla="*/ 2715801 h 4690931"/>
              <a:gd name="connsiteX468" fmla="*/ 2581056 w 7762142"/>
              <a:gd name="connsiteY468" fmla="*/ 2715801 h 4690931"/>
              <a:gd name="connsiteX469" fmla="*/ 2581056 w 7762142"/>
              <a:gd name="connsiteY469" fmla="*/ 2468908 h 4690931"/>
              <a:gd name="connsiteX470" fmla="*/ 3321210 w 7762142"/>
              <a:gd name="connsiteY470" fmla="*/ 2468908 h 4690931"/>
              <a:gd name="connsiteX471" fmla="*/ 2581056 w 7762142"/>
              <a:gd name="connsiteY471" fmla="*/ 2468908 h 4690931"/>
              <a:gd name="connsiteX472" fmla="*/ 2581056 w 7762142"/>
              <a:gd name="connsiteY472" fmla="*/ 2715801 h 4690931"/>
              <a:gd name="connsiteX473" fmla="*/ 3321210 w 7762142"/>
              <a:gd name="connsiteY473" fmla="*/ 2715801 h 4690931"/>
              <a:gd name="connsiteX474" fmla="*/ 3321210 w 7762142"/>
              <a:gd name="connsiteY474" fmla="*/ 2468908 h 4690931"/>
              <a:gd name="connsiteX475" fmla="*/ 4061364 w 7762142"/>
              <a:gd name="connsiteY475" fmla="*/ 2468908 h 4690931"/>
              <a:gd name="connsiteX476" fmla="*/ 3321210 w 7762142"/>
              <a:gd name="connsiteY476" fmla="*/ 2468908 h 4690931"/>
              <a:gd name="connsiteX477" fmla="*/ 3321210 w 7762142"/>
              <a:gd name="connsiteY477" fmla="*/ 2715801 h 4690931"/>
              <a:gd name="connsiteX478" fmla="*/ 4061364 w 7762142"/>
              <a:gd name="connsiteY478" fmla="*/ 2715801 h 4690931"/>
              <a:gd name="connsiteX479" fmla="*/ 4061364 w 7762142"/>
              <a:gd name="connsiteY479" fmla="*/ 2468908 h 4690931"/>
              <a:gd name="connsiteX480" fmla="*/ 4801527 w 7762142"/>
              <a:gd name="connsiteY480" fmla="*/ 2468908 h 4690931"/>
              <a:gd name="connsiteX481" fmla="*/ 4061364 w 7762142"/>
              <a:gd name="connsiteY481" fmla="*/ 2468908 h 4690931"/>
              <a:gd name="connsiteX482" fmla="*/ 4061364 w 7762142"/>
              <a:gd name="connsiteY482" fmla="*/ 2715801 h 4690931"/>
              <a:gd name="connsiteX483" fmla="*/ 4801519 w 7762142"/>
              <a:gd name="connsiteY483" fmla="*/ 2715801 h 4690931"/>
              <a:gd name="connsiteX484" fmla="*/ 4801519 w 7762142"/>
              <a:gd name="connsiteY484" fmla="*/ 2468908 h 4690931"/>
              <a:gd name="connsiteX485" fmla="*/ 5541681 w 7762142"/>
              <a:gd name="connsiteY485" fmla="*/ 2468908 h 4690931"/>
              <a:gd name="connsiteX486" fmla="*/ 4801527 w 7762142"/>
              <a:gd name="connsiteY486" fmla="*/ 2468908 h 4690931"/>
              <a:gd name="connsiteX487" fmla="*/ 4801527 w 7762142"/>
              <a:gd name="connsiteY487" fmla="*/ 2715801 h 4690931"/>
              <a:gd name="connsiteX488" fmla="*/ 5541681 w 7762142"/>
              <a:gd name="connsiteY488" fmla="*/ 2715801 h 4690931"/>
              <a:gd name="connsiteX489" fmla="*/ 5541681 w 7762142"/>
              <a:gd name="connsiteY489" fmla="*/ 2468908 h 4690931"/>
              <a:gd name="connsiteX490" fmla="*/ 6281835 w 7762142"/>
              <a:gd name="connsiteY490" fmla="*/ 2468908 h 4690931"/>
              <a:gd name="connsiteX491" fmla="*/ 5541681 w 7762142"/>
              <a:gd name="connsiteY491" fmla="*/ 2468908 h 4690931"/>
              <a:gd name="connsiteX492" fmla="*/ 5541681 w 7762142"/>
              <a:gd name="connsiteY492" fmla="*/ 2715801 h 4690931"/>
              <a:gd name="connsiteX493" fmla="*/ 6281835 w 7762142"/>
              <a:gd name="connsiteY493" fmla="*/ 2715801 h 4690931"/>
              <a:gd name="connsiteX494" fmla="*/ 6281835 w 7762142"/>
              <a:gd name="connsiteY494" fmla="*/ 2468908 h 4690931"/>
              <a:gd name="connsiteX495" fmla="*/ 7021989 w 7762142"/>
              <a:gd name="connsiteY495" fmla="*/ 2468908 h 4690931"/>
              <a:gd name="connsiteX496" fmla="*/ 6281835 w 7762142"/>
              <a:gd name="connsiteY496" fmla="*/ 2468908 h 4690931"/>
              <a:gd name="connsiteX497" fmla="*/ 6281835 w 7762142"/>
              <a:gd name="connsiteY497" fmla="*/ 2715801 h 4690931"/>
              <a:gd name="connsiteX498" fmla="*/ 7021989 w 7762142"/>
              <a:gd name="connsiteY498" fmla="*/ 2715801 h 4690931"/>
              <a:gd name="connsiteX499" fmla="*/ 7021989 w 7762142"/>
              <a:gd name="connsiteY499" fmla="*/ 2468908 h 4690931"/>
              <a:gd name="connsiteX500" fmla="*/ 7762143 w 7762142"/>
              <a:gd name="connsiteY500" fmla="*/ 2468908 h 4690931"/>
              <a:gd name="connsiteX501" fmla="*/ 7021989 w 7762142"/>
              <a:gd name="connsiteY501" fmla="*/ 2468908 h 4690931"/>
              <a:gd name="connsiteX502" fmla="*/ 7021989 w 7762142"/>
              <a:gd name="connsiteY502" fmla="*/ 2715801 h 4690931"/>
              <a:gd name="connsiteX503" fmla="*/ 7762143 w 7762142"/>
              <a:gd name="connsiteY503" fmla="*/ 2715801 h 4690931"/>
              <a:gd name="connsiteX504" fmla="*/ 7762143 w 7762142"/>
              <a:gd name="connsiteY504" fmla="*/ 2468908 h 4690931"/>
              <a:gd name="connsiteX505" fmla="*/ 1480308 w 7762142"/>
              <a:gd name="connsiteY505" fmla="*/ 2715801 h 4690931"/>
              <a:gd name="connsiteX506" fmla="*/ 740154 w 7762142"/>
              <a:gd name="connsiteY506" fmla="*/ 2715801 h 4690931"/>
              <a:gd name="connsiteX507" fmla="*/ 740154 w 7762142"/>
              <a:gd name="connsiteY507" fmla="*/ 2962695 h 4690931"/>
              <a:gd name="connsiteX508" fmla="*/ 1480308 w 7762142"/>
              <a:gd name="connsiteY508" fmla="*/ 2962695 h 4690931"/>
              <a:gd name="connsiteX509" fmla="*/ 1480308 w 7762142"/>
              <a:gd name="connsiteY509" fmla="*/ 2715801 h 4690931"/>
              <a:gd name="connsiteX510" fmla="*/ 2220471 w 7762142"/>
              <a:gd name="connsiteY510" fmla="*/ 2715801 h 4690931"/>
              <a:gd name="connsiteX511" fmla="*/ 1480316 w 7762142"/>
              <a:gd name="connsiteY511" fmla="*/ 2715801 h 4690931"/>
              <a:gd name="connsiteX512" fmla="*/ 1480316 w 7762142"/>
              <a:gd name="connsiteY512" fmla="*/ 2962695 h 4690931"/>
              <a:gd name="connsiteX513" fmla="*/ 2220471 w 7762142"/>
              <a:gd name="connsiteY513" fmla="*/ 2962695 h 4690931"/>
              <a:gd name="connsiteX514" fmla="*/ 2220471 w 7762142"/>
              <a:gd name="connsiteY514" fmla="*/ 2715801 h 4690931"/>
              <a:gd name="connsiteX515" fmla="*/ 2960625 w 7762142"/>
              <a:gd name="connsiteY515" fmla="*/ 2715801 h 4690931"/>
              <a:gd name="connsiteX516" fmla="*/ 2220471 w 7762142"/>
              <a:gd name="connsiteY516" fmla="*/ 2715801 h 4690931"/>
              <a:gd name="connsiteX517" fmla="*/ 2220471 w 7762142"/>
              <a:gd name="connsiteY517" fmla="*/ 2962695 h 4690931"/>
              <a:gd name="connsiteX518" fmla="*/ 2960625 w 7762142"/>
              <a:gd name="connsiteY518" fmla="*/ 2962695 h 4690931"/>
              <a:gd name="connsiteX519" fmla="*/ 2960625 w 7762142"/>
              <a:gd name="connsiteY519" fmla="*/ 2715801 h 4690931"/>
              <a:gd name="connsiteX520" fmla="*/ 3700779 w 7762142"/>
              <a:gd name="connsiteY520" fmla="*/ 2715801 h 4690931"/>
              <a:gd name="connsiteX521" fmla="*/ 2960625 w 7762142"/>
              <a:gd name="connsiteY521" fmla="*/ 2715801 h 4690931"/>
              <a:gd name="connsiteX522" fmla="*/ 2960625 w 7762142"/>
              <a:gd name="connsiteY522" fmla="*/ 2962695 h 4690931"/>
              <a:gd name="connsiteX523" fmla="*/ 3700779 w 7762142"/>
              <a:gd name="connsiteY523" fmla="*/ 2962695 h 4690931"/>
              <a:gd name="connsiteX524" fmla="*/ 3700779 w 7762142"/>
              <a:gd name="connsiteY524" fmla="*/ 2715801 h 4690931"/>
              <a:gd name="connsiteX525" fmla="*/ 4440933 w 7762142"/>
              <a:gd name="connsiteY525" fmla="*/ 2715801 h 4690931"/>
              <a:gd name="connsiteX526" fmla="*/ 3700779 w 7762142"/>
              <a:gd name="connsiteY526" fmla="*/ 2715801 h 4690931"/>
              <a:gd name="connsiteX527" fmla="*/ 3700779 w 7762142"/>
              <a:gd name="connsiteY527" fmla="*/ 2962695 h 4690931"/>
              <a:gd name="connsiteX528" fmla="*/ 4440933 w 7762142"/>
              <a:gd name="connsiteY528" fmla="*/ 2962695 h 4690931"/>
              <a:gd name="connsiteX529" fmla="*/ 4440933 w 7762142"/>
              <a:gd name="connsiteY529" fmla="*/ 2715801 h 4690931"/>
              <a:gd name="connsiteX530" fmla="*/ 5181087 w 7762142"/>
              <a:gd name="connsiteY530" fmla="*/ 2715801 h 4690931"/>
              <a:gd name="connsiteX531" fmla="*/ 4440933 w 7762142"/>
              <a:gd name="connsiteY531" fmla="*/ 2715801 h 4690931"/>
              <a:gd name="connsiteX532" fmla="*/ 4440933 w 7762142"/>
              <a:gd name="connsiteY532" fmla="*/ 2962695 h 4690931"/>
              <a:gd name="connsiteX533" fmla="*/ 5181087 w 7762142"/>
              <a:gd name="connsiteY533" fmla="*/ 2962695 h 4690931"/>
              <a:gd name="connsiteX534" fmla="*/ 5181087 w 7762142"/>
              <a:gd name="connsiteY534" fmla="*/ 2715801 h 4690931"/>
              <a:gd name="connsiteX535" fmla="*/ 5921249 w 7762142"/>
              <a:gd name="connsiteY535" fmla="*/ 2715801 h 4690931"/>
              <a:gd name="connsiteX536" fmla="*/ 5181095 w 7762142"/>
              <a:gd name="connsiteY536" fmla="*/ 2715801 h 4690931"/>
              <a:gd name="connsiteX537" fmla="*/ 5181095 w 7762142"/>
              <a:gd name="connsiteY537" fmla="*/ 2962695 h 4690931"/>
              <a:gd name="connsiteX538" fmla="*/ 5921249 w 7762142"/>
              <a:gd name="connsiteY538" fmla="*/ 2962695 h 4690931"/>
              <a:gd name="connsiteX539" fmla="*/ 5921249 w 7762142"/>
              <a:gd name="connsiteY539" fmla="*/ 2715801 h 4690931"/>
              <a:gd name="connsiteX540" fmla="*/ 6661403 w 7762142"/>
              <a:gd name="connsiteY540" fmla="*/ 2715801 h 4690931"/>
              <a:gd name="connsiteX541" fmla="*/ 5921249 w 7762142"/>
              <a:gd name="connsiteY541" fmla="*/ 2715801 h 4690931"/>
              <a:gd name="connsiteX542" fmla="*/ 5921249 w 7762142"/>
              <a:gd name="connsiteY542" fmla="*/ 2962695 h 4690931"/>
              <a:gd name="connsiteX543" fmla="*/ 6661403 w 7762142"/>
              <a:gd name="connsiteY543" fmla="*/ 2962695 h 4690931"/>
              <a:gd name="connsiteX544" fmla="*/ 6661403 w 7762142"/>
              <a:gd name="connsiteY544" fmla="*/ 2715801 h 4690931"/>
              <a:gd name="connsiteX545" fmla="*/ 7401557 w 7762142"/>
              <a:gd name="connsiteY545" fmla="*/ 2715801 h 4690931"/>
              <a:gd name="connsiteX546" fmla="*/ 6661403 w 7762142"/>
              <a:gd name="connsiteY546" fmla="*/ 2715801 h 4690931"/>
              <a:gd name="connsiteX547" fmla="*/ 6661403 w 7762142"/>
              <a:gd name="connsiteY547" fmla="*/ 2962695 h 4690931"/>
              <a:gd name="connsiteX548" fmla="*/ 7401557 w 7762142"/>
              <a:gd name="connsiteY548" fmla="*/ 2962695 h 4690931"/>
              <a:gd name="connsiteX549" fmla="*/ 7401557 w 7762142"/>
              <a:gd name="connsiteY549" fmla="*/ 2715801 h 4690931"/>
              <a:gd name="connsiteX550" fmla="*/ 1100748 w 7762142"/>
              <a:gd name="connsiteY550" fmla="*/ 2962695 h 4690931"/>
              <a:gd name="connsiteX551" fmla="*/ 360586 w 7762142"/>
              <a:gd name="connsiteY551" fmla="*/ 2962695 h 4690931"/>
              <a:gd name="connsiteX552" fmla="*/ 360586 w 7762142"/>
              <a:gd name="connsiteY552" fmla="*/ 3209588 h 4690931"/>
              <a:gd name="connsiteX553" fmla="*/ 1100740 w 7762142"/>
              <a:gd name="connsiteY553" fmla="*/ 3209588 h 4690931"/>
              <a:gd name="connsiteX554" fmla="*/ 1100740 w 7762142"/>
              <a:gd name="connsiteY554" fmla="*/ 2962695 h 4690931"/>
              <a:gd name="connsiteX555" fmla="*/ 1840902 w 7762142"/>
              <a:gd name="connsiteY555" fmla="*/ 2962695 h 4690931"/>
              <a:gd name="connsiteX556" fmla="*/ 1100748 w 7762142"/>
              <a:gd name="connsiteY556" fmla="*/ 2962695 h 4690931"/>
              <a:gd name="connsiteX557" fmla="*/ 1100748 w 7762142"/>
              <a:gd name="connsiteY557" fmla="*/ 3209588 h 4690931"/>
              <a:gd name="connsiteX558" fmla="*/ 1840902 w 7762142"/>
              <a:gd name="connsiteY558" fmla="*/ 3209588 h 4690931"/>
              <a:gd name="connsiteX559" fmla="*/ 1840902 w 7762142"/>
              <a:gd name="connsiteY559" fmla="*/ 2962695 h 4690931"/>
              <a:gd name="connsiteX560" fmla="*/ 2581056 w 7762142"/>
              <a:gd name="connsiteY560" fmla="*/ 2962695 h 4690931"/>
              <a:gd name="connsiteX561" fmla="*/ 1840902 w 7762142"/>
              <a:gd name="connsiteY561" fmla="*/ 2962695 h 4690931"/>
              <a:gd name="connsiteX562" fmla="*/ 1840902 w 7762142"/>
              <a:gd name="connsiteY562" fmla="*/ 3209588 h 4690931"/>
              <a:gd name="connsiteX563" fmla="*/ 2581056 w 7762142"/>
              <a:gd name="connsiteY563" fmla="*/ 3209588 h 4690931"/>
              <a:gd name="connsiteX564" fmla="*/ 2581056 w 7762142"/>
              <a:gd name="connsiteY564" fmla="*/ 2962695 h 4690931"/>
              <a:gd name="connsiteX565" fmla="*/ 3321210 w 7762142"/>
              <a:gd name="connsiteY565" fmla="*/ 2962695 h 4690931"/>
              <a:gd name="connsiteX566" fmla="*/ 2581056 w 7762142"/>
              <a:gd name="connsiteY566" fmla="*/ 2962695 h 4690931"/>
              <a:gd name="connsiteX567" fmla="*/ 2581056 w 7762142"/>
              <a:gd name="connsiteY567" fmla="*/ 3209588 h 4690931"/>
              <a:gd name="connsiteX568" fmla="*/ 3321210 w 7762142"/>
              <a:gd name="connsiteY568" fmla="*/ 3209588 h 4690931"/>
              <a:gd name="connsiteX569" fmla="*/ 3321210 w 7762142"/>
              <a:gd name="connsiteY569" fmla="*/ 2962695 h 4690931"/>
              <a:gd name="connsiteX570" fmla="*/ 4061364 w 7762142"/>
              <a:gd name="connsiteY570" fmla="*/ 2962695 h 4690931"/>
              <a:gd name="connsiteX571" fmla="*/ 3321210 w 7762142"/>
              <a:gd name="connsiteY571" fmla="*/ 2962695 h 4690931"/>
              <a:gd name="connsiteX572" fmla="*/ 3321210 w 7762142"/>
              <a:gd name="connsiteY572" fmla="*/ 3209588 h 4690931"/>
              <a:gd name="connsiteX573" fmla="*/ 4061364 w 7762142"/>
              <a:gd name="connsiteY573" fmla="*/ 3209588 h 4690931"/>
              <a:gd name="connsiteX574" fmla="*/ 4061364 w 7762142"/>
              <a:gd name="connsiteY574" fmla="*/ 2962695 h 4690931"/>
              <a:gd name="connsiteX575" fmla="*/ 4801527 w 7762142"/>
              <a:gd name="connsiteY575" fmla="*/ 2962695 h 4690931"/>
              <a:gd name="connsiteX576" fmla="*/ 4061364 w 7762142"/>
              <a:gd name="connsiteY576" fmla="*/ 2962695 h 4690931"/>
              <a:gd name="connsiteX577" fmla="*/ 4061364 w 7762142"/>
              <a:gd name="connsiteY577" fmla="*/ 3209588 h 4690931"/>
              <a:gd name="connsiteX578" fmla="*/ 4801519 w 7762142"/>
              <a:gd name="connsiteY578" fmla="*/ 3209588 h 4690931"/>
              <a:gd name="connsiteX579" fmla="*/ 4801519 w 7762142"/>
              <a:gd name="connsiteY579" fmla="*/ 2962695 h 4690931"/>
              <a:gd name="connsiteX580" fmla="*/ 5541681 w 7762142"/>
              <a:gd name="connsiteY580" fmla="*/ 2962695 h 4690931"/>
              <a:gd name="connsiteX581" fmla="*/ 4801527 w 7762142"/>
              <a:gd name="connsiteY581" fmla="*/ 2962695 h 4690931"/>
              <a:gd name="connsiteX582" fmla="*/ 4801527 w 7762142"/>
              <a:gd name="connsiteY582" fmla="*/ 3209588 h 4690931"/>
              <a:gd name="connsiteX583" fmla="*/ 5541681 w 7762142"/>
              <a:gd name="connsiteY583" fmla="*/ 3209588 h 4690931"/>
              <a:gd name="connsiteX584" fmla="*/ 5541681 w 7762142"/>
              <a:gd name="connsiteY584" fmla="*/ 2962695 h 4690931"/>
              <a:gd name="connsiteX585" fmla="*/ 6281835 w 7762142"/>
              <a:gd name="connsiteY585" fmla="*/ 2962695 h 4690931"/>
              <a:gd name="connsiteX586" fmla="*/ 5541681 w 7762142"/>
              <a:gd name="connsiteY586" fmla="*/ 2962695 h 4690931"/>
              <a:gd name="connsiteX587" fmla="*/ 5541681 w 7762142"/>
              <a:gd name="connsiteY587" fmla="*/ 3209588 h 4690931"/>
              <a:gd name="connsiteX588" fmla="*/ 6281835 w 7762142"/>
              <a:gd name="connsiteY588" fmla="*/ 3209588 h 4690931"/>
              <a:gd name="connsiteX589" fmla="*/ 6281835 w 7762142"/>
              <a:gd name="connsiteY589" fmla="*/ 2962695 h 4690931"/>
              <a:gd name="connsiteX590" fmla="*/ 7021989 w 7762142"/>
              <a:gd name="connsiteY590" fmla="*/ 2962695 h 4690931"/>
              <a:gd name="connsiteX591" fmla="*/ 6281835 w 7762142"/>
              <a:gd name="connsiteY591" fmla="*/ 2962695 h 4690931"/>
              <a:gd name="connsiteX592" fmla="*/ 6281835 w 7762142"/>
              <a:gd name="connsiteY592" fmla="*/ 3209588 h 4690931"/>
              <a:gd name="connsiteX593" fmla="*/ 7021989 w 7762142"/>
              <a:gd name="connsiteY593" fmla="*/ 3209588 h 4690931"/>
              <a:gd name="connsiteX594" fmla="*/ 7021989 w 7762142"/>
              <a:gd name="connsiteY594" fmla="*/ 2962695 h 4690931"/>
              <a:gd name="connsiteX595" fmla="*/ 740154 w 7762142"/>
              <a:gd name="connsiteY595" fmla="*/ 3209588 h 4690931"/>
              <a:gd name="connsiteX596" fmla="*/ 0 w 7762142"/>
              <a:gd name="connsiteY596" fmla="*/ 3209588 h 4690931"/>
              <a:gd name="connsiteX597" fmla="*/ 0 w 7762142"/>
              <a:gd name="connsiteY597" fmla="*/ 3456481 h 4690931"/>
              <a:gd name="connsiteX598" fmla="*/ 740154 w 7762142"/>
              <a:gd name="connsiteY598" fmla="*/ 3456481 h 4690931"/>
              <a:gd name="connsiteX599" fmla="*/ 740154 w 7762142"/>
              <a:gd name="connsiteY599" fmla="*/ 3209588 h 4690931"/>
              <a:gd name="connsiteX600" fmla="*/ 1480308 w 7762142"/>
              <a:gd name="connsiteY600" fmla="*/ 3209588 h 4690931"/>
              <a:gd name="connsiteX601" fmla="*/ 740154 w 7762142"/>
              <a:gd name="connsiteY601" fmla="*/ 3209588 h 4690931"/>
              <a:gd name="connsiteX602" fmla="*/ 740154 w 7762142"/>
              <a:gd name="connsiteY602" fmla="*/ 3456481 h 4690931"/>
              <a:gd name="connsiteX603" fmla="*/ 1480308 w 7762142"/>
              <a:gd name="connsiteY603" fmla="*/ 3456481 h 4690931"/>
              <a:gd name="connsiteX604" fmla="*/ 1480308 w 7762142"/>
              <a:gd name="connsiteY604" fmla="*/ 3209588 h 4690931"/>
              <a:gd name="connsiteX605" fmla="*/ 2220471 w 7762142"/>
              <a:gd name="connsiteY605" fmla="*/ 3209588 h 4690931"/>
              <a:gd name="connsiteX606" fmla="*/ 1480316 w 7762142"/>
              <a:gd name="connsiteY606" fmla="*/ 3209588 h 4690931"/>
              <a:gd name="connsiteX607" fmla="*/ 1480316 w 7762142"/>
              <a:gd name="connsiteY607" fmla="*/ 3456481 h 4690931"/>
              <a:gd name="connsiteX608" fmla="*/ 2220471 w 7762142"/>
              <a:gd name="connsiteY608" fmla="*/ 3456481 h 4690931"/>
              <a:gd name="connsiteX609" fmla="*/ 2220471 w 7762142"/>
              <a:gd name="connsiteY609" fmla="*/ 3209588 h 4690931"/>
              <a:gd name="connsiteX610" fmla="*/ 2960625 w 7762142"/>
              <a:gd name="connsiteY610" fmla="*/ 3209588 h 4690931"/>
              <a:gd name="connsiteX611" fmla="*/ 2220471 w 7762142"/>
              <a:gd name="connsiteY611" fmla="*/ 3209588 h 4690931"/>
              <a:gd name="connsiteX612" fmla="*/ 2220471 w 7762142"/>
              <a:gd name="connsiteY612" fmla="*/ 3456481 h 4690931"/>
              <a:gd name="connsiteX613" fmla="*/ 2960625 w 7762142"/>
              <a:gd name="connsiteY613" fmla="*/ 3456481 h 4690931"/>
              <a:gd name="connsiteX614" fmla="*/ 2960625 w 7762142"/>
              <a:gd name="connsiteY614" fmla="*/ 3209588 h 4690931"/>
              <a:gd name="connsiteX615" fmla="*/ 3700779 w 7762142"/>
              <a:gd name="connsiteY615" fmla="*/ 3209588 h 4690931"/>
              <a:gd name="connsiteX616" fmla="*/ 2960625 w 7762142"/>
              <a:gd name="connsiteY616" fmla="*/ 3209588 h 4690931"/>
              <a:gd name="connsiteX617" fmla="*/ 2960625 w 7762142"/>
              <a:gd name="connsiteY617" fmla="*/ 3456481 h 4690931"/>
              <a:gd name="connsiteX618" fmla="*/ 3700779 w 7762142"/>
              <a:gd name="connsiteY618" fmla="*/ 3456481 h 4690931"/>
              <a:gd name="connsiteX619" fmla="*/ 3700779 w 7762142"/>
              <a:gd name="connsiteY619" fmla="*/ 3209588 h 4690931"/>
              <a:gd name="connsiteX620" fmla="*/ 4440933 w 7762142"/>
              <a:gd name="connsiteY620" fmla="*/ 3209588 h 4690931"/>
              <a:gd name="connsiteX621" fmla="*/ 3700779 w 7762142"/>
              <a:gd name="connsiteY621" fmla="*/ 3209588 h 4690931"/>
              <a:gd name="connsiteX622" fmla="*/ 3700779 w 7762142"/>
              <a:gd name="connsiteY622" fmla="*/ 3456481 h 4690931"/>
              <a:gd name="connsiteX623" fmla="*/ 4440933 w 7762142"/>
              <a:gd name="connsiteY623" fmla="*/ 3456481 h 4690931"/>
              <a:gd name="connsiteX624" fmla="*/ 4440933 w 7762142"/>
              <a:gd name="connsiteY624" fmla="*/ 3209588 h 4690931"/>
              <a:gd name="connsiteX625" fmla="*/ 5181087 w 7762142"/>
              <a:gd name="connsiteY625" fmla="*/ 3209588 h 4690931"/>
              <a:gd name="connsiteX626" fmla="*/ 4440933 w 7762142"/>
              <a:gd name="connsiteY626" fmla="*/ 3209588 h 4690931"/>
              <a:gd name="connsiteX627" fmla="*/ 4440933 w 7762142"/>
              <a:gd name="connsiteY627" fmla="*/ 3456481 h 4690931"/>
              <a:gd name="connsiteX628" fmla="*/ 5181087 w 7762142"/>
              <a:gd name="connsiteY628" fmla="*/ 3456481 h 4690931"/>
              <a:gd name="connsiteX629" fmla="*/ 5181087 w 7762142"/>
              <a:gd name="connsiteY629" fmla="*/ 3209588 h 4690931"/>
              <a:gd name="connsiteX630" fmla="*/ 5921249 w 7762142"/>
              <a:gd name="connsiteY630" fmla="*/ 3209588 h 4690931"/>
              <a:gd name="connsiteX631" fmla="*/ 5181095 w 7762142"/>
              <a:gd name="connsiteY631" fmla="*/ 3209588 h 4690931"/>
              <a:gd name="connsiteX632" fmla="*/ 5181095 w 7762142"/>
              <a:gd name="connsiteY632" fmla="*/ 3456481 h 4690931"/>
              <a:gd name="connsiteX633" fmla="*/ 5921249 w 7762142"/>
              <a:gd name="connsiteY633" fmla="*/ 3456481 h 4690931"/>
              <a:gd name="connsiteX634" fmla="*/ 5921249 w 7762142"/>
              <a:gd name="connsiteY634" fmla="*/ 3209588 h 4690931"/>
              <a:gd name="connsiteX635" fmla="*/ 6661403 w 7762142"/>
              <a:gd name="connsiteY635" fmla="*/ 3209588 h 4690931"/>
              <a:gd name="connsiteX636" fmla="*/ 5921249 w 7762142"/>
              <a:gd name="connsiteY636" fmla="*/ 3209588 h 4690931"/>
              <a:gd name="connsiteX637" fmla="*/ 5921249 w 7762142"/>
              <a:gd name="connsiteY637" fmla="*/ 3456481 h 4690931"/>
              <a:gd name="connsiteX638" fmla="*/ 6661403 w 7762142"/>
              <a:gd name="connsiteY638" fmla="*/ 3456481 h 4690931"/>
              <a:gd name="connsiteX639" fmla="*/ 6661403 w 7762142"/>
              <a:gd name="connsiteY639" fmla="*/ 3209588 h 4690931"/>
              <a:gd name="connsiteX640" fmla="*/ 7401557 w 7762142"/>
              <a:gd name="connsiteY640" fmla="*/ 3209588 h 4690931"/>
              <a:gd name="connsiteX641" fmla="*/ 6661403 w 7762142"/>
              <a:gd name="connsiteY641" fmla="*/ 3209588 h 4690931"/>
              <a:gd name="connsiteX642" fmla="*/ 6661403 w 7762142"/>
              <a:gd name="connsiteY642" fmla="*/ 3456481 h 4690931"/>
              <a:gd name="connsiteX643" fmla="*/ 7401557 w 7762142"/>
              <a:gd name="connsiteY643" fmla="*/ 3456481 h 4690931"/>
              <a:gd name="connsiteX644" fmla="*/ 7401557 w 7762142"/>
              <a:gd name="connsiteY644" fmla="*/ 3209588 h 4690931"/>
              <a:gd name="connsiteX645" fmla="*/ 1100748 w 7762142"/>
              <a:gd name="connsiteY645" fmla="*/ 3456473 h 4690931"/>
              <a:gd name="connsiteX646" fmla="*/ 360586 w 7762142"/>
              <a:gd name="connsiteY646" fmla="*/ 3456473 h 4690931"/>
              <a:gd name="connsiteX647" fmla="*/ 360586 w 7762142"/>
              <a:gd name="connsiteY647" fmla="*/ 3703366 h 4690931"/>
              <a:gd name="connsiteX648" fmla="*/ 1100740 w 7762142"/>
              <a:gd name="connsiteY648" fmla="*/ 3703366 h 4690931"/>
              <a:gd name="connsiteX649" fmla="*/ 1100740 w 7762142"/>
              <a:gd name="connsiteY649" fmla="*/ 3456473 h 4690931"/>
              <a:gd name="connsiteX650" fmla="*/ 1840902 w 7762142"/>
              <a:gd name="connsiteY650" fmla="*/ 3456473 h 4690931"/>
              <a:gd name="connsiteX651" fmla="*/ 1100748 w 7762142"/>
              <a:gd name="connsiteY651" fmla="*/ 3456473 h 4690931"/>
              <a:gd name="connsiteX652" fmla="*/ 1100748 w 7762142"/>
              <a:gd name="connsiteY652" fmla="*/ 3703366 h 4690931"/>
              <a:gd name="connsiteX653" fmla="*/ 1840902 w 7762142"/>
              <a:gd name="connsiteY653" fmla="*/ 3703366 h 4690931"/>
              <a:gd name="connsiteX654" fmla="*/ 1840902 w 7762142"/>
              <a:gd name="connsiteY654" fmla="*/ 3456473 h 4690931"/>
              <a:gd name="connsiteX655" fmla="*/ 2581056 w 7762142"/>
              <a:gd name="connsiteY655" fmla="*/ 3456473 h 4690931"/>
              <a:gd name="connsiteX656" fmla="*/ 1840902 w 7762142"/>
              <a:gd name="connsiteY656" fmla="*/ 3456473 h 4690931"/>
              <a:gd name="connsiteX657" fmla="*/ 1840902 w 7762142"/>
              <a:gd name="connsiteY657" fmla="*/ 3703366 h 4690931"/>
              <a:gd name="connsiteX658" fmla="*/ 2581056 w 7762142"/>
              <a:gd name="connsiteY658" fmla="*/ 3703366 h 4690931"/>
              <a:gd name="connsiteX659" fmla="*/ 2581056 w 7762142"/>
              <a:gd name="connsiteY659" fmla="*/ 3456473 h 4690931"/>
              <a:gd name="connsiteX660" fmla="*/ 3321210 w 7762142"/>
              <a:gd name="connsiteY660" fmla="*/ 3456473 h 4690931"/>
              <a:gd name="connsiteX661" fmla="*/ 2581056 w 7762142"/>
              <a:gd name="connsiteY661" fmla="*/ 3456473 h 4690931"/>
              <a:gd name="connsiteX662" fmla="*/ 2581056 w 7762142"/>
              <a:gd name="connsiteY662" fmla="*/ 3703366 h 4690931"/>
              <a:gd name="connsiteX663" fmla="*/ 3321210 w 7762142"/>
              <a:gd name="connsiteY663" fmla="*/ 3703366 h 4690931"/>
              <a:gd name="connsiteX664" fmla="*/ 3321210 w 7762142"/>
              <a:gd name="connsiteY664" fmla="*/ 3456473 h 4690931"/>
              <a:gd name="connsiteX665" fmla="*/ 4061364 w 7762142"/>
              <a:gd name="connsiteY665" fmla="*/ 3456473 h 4690931"/>
              <a:gd name="connsiteX666" fmla="*/ 3321210 w 7762142"/>
              <a:gd name="connsiteY666" fmla="*/ 3456473 h 4690931"/>
              <a:gd name="connsiteX667" fmla="*/ 3321210 w 7762142"/>
              <a:gd name="connsiteY667" fmla="*/ 3703366 h 4690931"/>
              <a:gd name="connsiteX668" fmla="*/ 4061364 w 7762142"/>
              <a:gd name="connsiteY668" fmla="*/ 3703366 h 4690931"/>
              <a:gd name="connsiteX669" fmla="*/ 4061364 w 7762142"/>
              <a:gd name="connsiteY669" fmla="*/ 3456473 h 4690931"/>
              <a:gd name="connsiteX670" fmla="*/ 4801527 w 7762142"/>
              <a:gd name="connsiteY670" fmla="*/ 3456473 h 4690931"/>
              <a:gd name="connsiteX671" fmla="*/ 4061364 w 7762142"/>
              <a:gd name="connsiteY671" fmla="*/ 3456473 h 4690931"/>
              <a:gd name="connsiteX672" fmla="*/ 4061364 w 7762142"/>
              <a:gd name="connsiteY672" fmla="*/ 3703366 h 4690931"/>
              <a:gd name="connsiteX673" fmla="*/ 4801519 w 7762142"/>
              <a:gd name="connsiteY673" fmla="*/ 3703366 h 4690931"/>
              <a:gd name="connsiteX674" fmla="*/ 4801519 w 7762142"/>
              <a:gd name="connsiteY674" fmla="*/ 3456473 h 4690931"/>
              <a:gd name="connsiteX675" fmla="*/ 5541681 w 7762142"/>
              <a:gd name="connsiteY675" fmla="*/ 3456473 h 4690931"/>
              <a:gd name="connsiteX676" fmla="*/ 4801527 w 7762142"/>
              <a:gd name="connsiteY676" fmla="*/ 3456473 h 4690931"/>
              <a:gd name="connsiteX677" fmla="*/ 4801527 w 7762142"/>
              <a:gd name="connsiteY677" fmla="*/ 3703366 h 4690931"/>
              <a:gd name="connsiteX678" fmla="*/ 5541681 w 7762142"/>
              <a:gd name="connsiteY678" fmla="*/ 3703366 h 4690931"/>
              <a:gd name="connsiteX679" fmla="*/ 5541681 w 7762142"/>
              <a:gd name="connsiteY679" fmla="*/ 3456473 h 4690931"/>
              <a:gd name="connsiteX680" fmla="*/ 6281835 w 7762142"/>
              <a:gd name="connsiteY680" fmla="*/ 3456473 h 4690931"/>
              <a:gd name="connsiteX681" fmla="*/ 5541681 w 7762142"/>
              <a:gd name="connsiteY681" fmla="*/ 3456473 h 4690931"/>
              <a:gd name="connsiteX682" fmla="*/ 5541681 w 7762142"/>
              <a:gd name="connsiteY682" fmla="*/ 3703366 h 4690931"/>
              <a:gd name="connsiteX683" fmla="*/ 6281835 w 7762142"/>
              <a:gd name="connsiteY683" fmla="*/ 3703366 h 4690931"/>
              <a:gd name="connsiteX684" fmla="*/ 6281835 w 7762142"/>
              <a:gd name="connsiteY684" fmla="*/ 3456473 h 4690931"/>
              <a:gd name="connsiteX685" fmla="*/ 7021989 w 7762142"/>
              <a:gd name="connsiteY685" fmla="*/ 3456473 h 4690931"/>
              <a:gd name="connsiteX686" fmla="*/ 6281835 w 7762142"/>
              <a:gd name="connsiteY686" fmla="*/ 3456473 h 4690931"/>
              <a:gd name="connsiteX687" fmla="*/ 6281835 w 7762142"/>
              <a:gd name="connsiteY687" fmla="*/ 3703366 h 4690931"/>
              <a:gd name="connsiteX688" fmla="*/ 7021989 w 7762142"/>
              <a:gd name="connsiteY688" fmla="*/ 3703366 h 4690931"/>
              <a:gd name="connsiteX689" fmla="*/ 7021989 w 7762142"/>
              <a:gd name="connsiteY689" fmla="*/ 3456473 h 4690931"/>
              <a:gd name="connsiteX690" fmla="*/ 7762143 w 7762142"/>
              <a:gd name="connsiteY690" fmla="*/ 3456473 h 4690931"/>
              <a:gd name="connsiteX691" fmla="*/ 7021989 w 7762142"/>
              <a:gd name="connsiteY691" fmla="*/ 3456473 h 4690931"/>
              <a:gd name="connsiteX692" fmla="*/ 7021989 w 7762142"/>
              <a:gd name="connsiteY692" fmla="*/ 3703366 h 4690931"/>
              <a:gd name="connsiteX693" fmla="*/ 7762143 w 7762142"/>
              <a:gd name="connsiteY693" fmla="*/ 3703366 h 4690931"/>
              <a:gd name="connsiteX694" fmla="*/ 7762143 w 7762142"/>
              <a:gd name="connsiteY694" fmla="*/ 3456473 h 4690931"/>
              <a:gd name="connsiteX695" fmla="*/ 1480308 w 7762142"/>
              <a:gd name="connsiteY695" fmla="*/ 3703366 h 4690931"/>
              <a:gd name="connsiteX696" fmla="*/ 740154 w 7762142"/>
              <a:gd name="connsiteY696" fmla="*/ 3703366 h 4690931"/>
              <a:gd name="connsiteX697" fmla="*/ 740154 w 7762142"/>
              <a:gd name="connsiteY697" fmla="*/ 3950259 h 4690931"/>
              <a:gd name="connsiteX698" fmla="*/ 1480308 w 7762142"/>
              <a:gd name="connsiteY698" fmla="*/ 3950259 h 4690931"/>
              <a:gd name="connsiteX699" fmla="*/ 1480308 w 7762142"/>
              <a:gd name="connsiteY699" fmla="*/ 3703366 h 4690931"/>
              <a:gd name="connsiteX700" fmla="*/ 2220471 w 7762142"/>
              <a:gd name="connsiteY700" fmla="*/ 3703366 h 4690931"/>
              <a:gd name="connsiteX701" fmla="*/ 1480316 w 7762142"/>
              <a:gd name="connsiteY701" fmla="*/ 3703366 h 4690931"/>
              <a:gd name="connsiteX702" fmla="*/ 1480316 w 7762142"/>
              <a:gd name="connsiteY702" fmla="*/ 3950259 h 4690931"/>
              <a:gd name="connsiteX703" fmla="*/ 2220471 w 7762142"/>
              <a:gd name="connsiteY703" fmla="*/ 3950259 h 4690931"/>
              <a:gd name="connsiteX704" fmla="*/ 2220471 w 7762142"/>
              <a:gd name="connsiteY704" fmla="*/ 3703366 h 4690931"/>
              <a:gd name="connsiteX705" fmla="*/ 2960625 w 7762142"/>
              <a:gd name="connsiteY705" fmla="*/ 3703366 h 4690931"/>
              <a:gd name="connsiteX706" fmla="*/ 2220471 w 7762142"/>
              <a:gd name="connsiteY706" fmla="*/ 3703366 h 4690931"/>
              <a:gd name="connsiteX707" fmla="*/ 2220471 w 7762142"/>
              <a:gd name="connsiteY707" fmla="*/ 3950259 h 4690931"/>
              <a:gd name="connsiteX708" fmla="*/ 2960625 w 7762142"/>
              <a:gd name="connsiteY708" fmla="*/ 3950259 h 4690931"/>
              <a:gd name="connsiteX709" fmla="*/ 2960625 w 7762142"/>
              <a:gd name="connsiteY709" fmla="*/ 3703366 h 4690931"/>
              <a:gd name="connsiteX710" fmla="*/ 3700779 w 7762142"/>
              <a:gd name="connsiteY710" fmla="*/ 3703366 h 4690931"/>
              <a:gd name="connsiteX711" fmla="*/ 2960625 w 7762142"/>
              <a:gd name="connsiteY711" fmla="*/ 3703366 h 4690931"/>
              <a:gd name="connsiteX712" fmla="*/ 2960625 w 7762142"/>
              <a:gd name="connsiteY712" fmla="*/ 3950259 h 4690931"/>
              <a:gd name="connsiteX713" fmla="*/ 3700779 w 7762142"/>
              <a:gd name="connsiteY713" fmla="*/ 3950259 h 4690931"/>
              <a:gd name="connsiteX714" fmla="*/ 3700779 w 7762142"/>
              <a:gd name="connsiteY714" fmla="*/ 3703366 h 4690931"/>
              <a:gd name="connsiteX715" fmla="*/ 4440933 w 7762142"/>
              <a:gd name="connsiteY715" fmla="*/ 3703366 h 4690931"/>
              <a:gd name="connsiteX716" fmla="*/ 3700779 w 7762142"/>
              <a:gd name="connsiteY716" fmla="*/ 3703366 h 4690931"/>
              <a:gd name="connsiteX717" fmla="*/ 3700779 w 7762142"/>
              <a:gd name="connsiteY717" fmla="*/ 3950259 h 4690931"/>
              <a:gd name="connsiteX718" fmla="*/ 4440933 w 7762142"/>
              <a:gd name="connsiteY718" fmla="*/ 3950259 h 4690931"/>
              <a:gd name="connsiteX719" fmla="*/ 4440933 w 7762142"/>
              <a:gd name="connsiteY719" fmla="*/ 3703366 h 4690931"/>
              <a:gd name="connsiteX720" fmla="*/ 5181087 w 7762142"/>
              <a:gd name="connsiteY720" fmla="*/ 3703366 h 4690931"/>
              <a:gd name="connsiteX721" fmla="*/ 4440933 w 7762142"/>
              <a:gd name="connsiteY721" fmla="*/ 3703366 h 4690931"/>
              <a:gd name="connsiteX722" fmla="*/ 4440933 w 7762142"/>
              <a:gd name="connsiteY722" fmla="*/ 3950259 h 4690931"/>
              <a:gd name="connsiteX723" fmla="*/ 5181087 w 7762142"/>
              <a:gd name="connsiteY723" fmla="*/ 3950259 h 4690931"/>
              <a:gd name="connsiteX724" fmla="*/ 5181087 w 7762142"/>
              <a:gd name="connsiteY724" fmla="*/ 3703366 h 4690931"/>
              <a:gd name="connsiteX725" fmla="*/ 5921249 w 7762142"/>
              <a:gd name="connsiteY725" fmla="*/ 3703366 h 4690931"/>
              <a:gd name="connsiteX726" fmla="*/ 5181095 w 7762142"/>
              <a:gd name="connsiteY726" fmla="*/ 3703366 h 4690931"/>
              <a:gd name="connsiteX727" fmla="*/ 5181095 w 7762142"/>
              <a:gd name="connsiteY727" fmla="*/ 3950259 h 4690931"/>
              <a:gd name="connsiteX728" fmla="*/ 5921249 w 7762142"/>
              <a:gd name="connsiteY728" fmla="*/ 3950259 h 4690931"/>
              <a:gd name="connsiteX729" fmla="*/ 5921249 w 7762142"/>
              <a:gd name="connsiteY729" fmla="*/ 3703366 h 4690931"/>
              <a:gd name="connsiteX730" fmla="*/ 6661403 w 7762142"/>
              <a:gd name="connsiteY730" fmla="*/ 3703366 h 4690931"/>
              <a:gd name="connsiteX731" fmla="*/ 5921249 w 7762142"/>
              <a:gd name="connsiteY731" fmla="*/ 3703366 h 4690931"/>
              <a:gd name="connsiteX732" fmla="*/ 5921249 w 7762142"/>
              <a:gd name="connsiteY732" fmla="*/ 3950259 h 4690931"/>
              <a:gd name="connsiteX733" fmla="*/ 6661403 w 7762142"/>
              <a:gd name="connsiteY733" fmla="*/ 3950259 h 4690931"/>
              <a:gd name="connsiteX734" fmla="*/ 6661403 w 7762142"/>
              <a:gd name="connsiteY734" fmla="*/ 3703366 h 4690931"/>
              <a:gd name="connsiteX735" fmla="*/ 7401557 w 7762142"/>
              <a:gd name="connsiteY735" fmla="*/ 3703366 h 4690931"/>
              <a:gd name="connsiteX736" fmla="*/ 6661403 w 7762142"/>
              <a:gd name="connsiteY736" fmla="*/ 3703366 h 4690931"/>
              <a:gd name="connsiteX737" fmla="*/ 6661403 w 7762142"/>
              <a:gd name="connsiteY737" fmla="*/ 3950259 h 4690931"/>
              <a:gd name="connsiteX738" fmla="*/ 7401557 w 7762142"/>
              <a:gd name="connsiteY738" fmla="*/ 3950259 h 4690931"/>
              <a:gd name="connsiteX739" fmla="*/ 7401557 w 7762142"/>
              <a:gd name="connsiteY739" fmla="*/ 3703366 h 4690931"/>
              <a:gd name="connsiteX740" fmla="*/ 1100748 w 7762142"/>
              <a:gd name="connsiteY740" fmla="*/ 3950259 h 4690931"/>
              <a:gd name="connsiteX741" fmla="*/ 360586 w 7762142"/>
              <a:gd name="connsiteY741" fmla="*/ 3950259 h 4690931"/>
              <a:gd name="connsiteX742" fmla="*/ 360586 w 7762142"/>
              <a:gd name="connsiteY742" fmla="*/ 4197153 h 4690931"/>
              <a:gd name="connsiteX743" fmla="*/ 1100740 w 7762142"/>
              <a:gd name="connsiteY743" fmla="*/ 4197153 h 4690931"/>
              <a:gd name="connsiteX744" fmla="*/ 1100740 w 7762142"/>
              <a:gd name="connsiteY744" fmla="*/ 3950259 h 4690931"/>
              <a:gd name="connsiteX745" fmla="*/ 1840902 w 7762142"/>
              <a:gd name="connsiteY745" fmla="*/ 3950259 h 4690931"/>
              <a:gd name="connsiteX746" fmla="*/ 1100748 w 7762142"/>
              <a:gd name="connsiteY746" fmla="*/ 3950259 h 4690931"/>
              <a:gd name="connsiteX747" fmla="*/ 1100748 w 7762142"/>
              <a:gd name="connsiteY747" fmla="*/ 4197153 h 4690931"/>
              <a:gd name="connsiteX748" fmla="*/ 1840902 w 7762142"/>
              <a:gd name="connsiteY748" fmla="*/ 4197153 h 4690931"/>
              <a:gd name="connsiteX749" fmla="*/ 1840902 w 7762142"/>
              <a:gd name="connsiteY749" fmla="*/ 3950259 h 4690931"/>
              <a:gd name="connsiteX750" fmla="*/ 2581056 w 7762142"/>
              <a:gd name="connsiteY750" fmla="*/ 3950259 h 4690931"/>
              <a:gd name="connsiteX751" fmla="*/ 1840902 w 7762142"/>
              <a:gd name="connsiteY751" fmla="*/ 3950259 h 4690931"/>
              <a:gd name="connsiteX752" fmla="*/ 1840902 w 7762142"/>
              <a:gd name="connsiteY752" fmla="*/ 4197153 h 4690931"/>
              <a:gd name="connsiteX753" fmla="*/ 2581056 w 7762142"/>
              <a:gd name="connsiteY753" fmla="*/ 4197153 h 4690931"/>
              <a:gd name="connsiteX754" fmla="*/ 2581056 w 7762142"/>
              <a:gd name="connsiteY754" fmla="*/ 3950259 h 4690931"/>
              <a:gd name="connsiteX755" fmla="*/ 3321210 w 7762142"/>
              <a:gd name="connsiteY755" fmla="*/ 3950259 h 4690931"/>
              <a:gd name="connsiteX756" fmla="*/ 2581056 w 7762142"/>
              <a:gd name="connsiteY756" fmla="*/ 3950259 h 4690931"/>
              <a:gd name="connsiteX757" fmla="*/ 2581056 w 7762142"/>
              <a:gd name="connsiteY757" fmla="*/ 4197153 h 4690931"/>
              <a:gd name="connsiteX758" fmla="*/ 3321210 w 7762142"/>
              <a:gd name="connsiteY758" fmla="*/ 4197153 h 4690931"/>
              <a:gd name="connsiteX759" fmla="*/ 3321210 w 7762142"/>
              <a:gd name="connsiteY759" fmla="*/ 3950259 h 4690931"/>
              <a:gd name="connsiteX760" fmla="*/ 4061364 w 7762142"/>
              <a:gd name="connsiteY760" fmla="*/ 3950259 h 4690931"/>
              <a:gd name="connsiteX761" fmla="*/ 3321210 w 7762142"/>
              <a:gd name="connsiteY761" fmla="*/ 3950259 h 4690931"/>
              <a:gd name="connsiteX762" fmla="*/ 3321210 w 7762142"/>
              <a:gd name="connsiteY762" fmla="*/ 4197153 h 4690931"/>
              <a:gd name="connsiteX763" fmla="*/ 4061364 w 7762142"/>
              <a:gd name="connsiteY763" fmla="*/ 4197153 h 4690931"/>
              <a:gd name="connsiteX764" fmla="*/ 4061364 w 7762142"/>
              <a:gd name="connsiteY764" fmla="*/ 3950259 h 4690931"/>
              <a:gd name="connsiteX765" fmla="*/ 4801527 w 7762142"/>
              <a:gd name="connsiteY765" fmla="*/ 3950259 h 4690931"/>
              <a:gd name="connsiteX766" fmla="*/ 4061364 w 7762142"/>
              <a:gd name="connsiteY766" fmla="*/ 3950259 h 4690931"/>
              <a:gd name="connsiteX767" fmla="*/ 4061364 w 7762142"/>
              <a:gd name="connsiteY767" fmla="*/ 4197153 h 4690931"/>
              <a:gd name="connsiteX768" fmla="*/ 4801519 w 7762142"/>
              <a:gd name="connsiteY768" fmla="*/ 4197153 h 4690931"/>
              <a:gd name="connsiteX769" fmla="*/ 4801519 w 7762142"/>
              <a:gd name="connsiteY769" fmla="*/ 3950259 h 4690931"/>
              <a:gd name="connsiteX770" fmla="*/ 5541681 w 7762142"/>
              <a:gd name="connsiteY770" fmla="*/ 3950259 h 4690931"/>
              <a:gd name="connsiteX771" fmla="*/ 4801527 w 7762142"/>
              <a:gd name="connsiteY771" fmla="*/ 3950259 h 4690931"/>
              <a:gd name="connsiteX772" fmla="*/ 4801527 w 7762142"/>
              <a:gd name="connsiteY772" fmla="*/ 4197153 h 4690931"/>
              <a:gd name="connsiteX773" fmla="*/ 5541681 w 7762142"/>
              <a:gd name="connsiteY773" fmla="*/ 4197153 h 4690931"/>
              <a:gd name="connsiteX774" fmla="*/ 5541681 w 7762142"/>
              <a:gd name="connsiteY774" fmla="*/ 3950259 h 4690931"/>
              <a:gd name="connsiteX775" fmla="*/ 6281835 w 7762142"/>
              <a:gd name="connsiteY775" fmla="*/ 3950259 h 4690931"/>
              <a:gd name="connsiteX776" fmla="*/ 5541681 w 7762142"/>
              <a:gd name="connsiteY776" fmla="*/ 3950259 h 4690931"/>
              <a:gd name="connsiteX777" fmla="*/ 5541681 w 7762142"/>
              <a:gd name="connsiteY777" fmla="*/ 4197153 h 4690931"/>
              <a:gd name="connsiteX778" fmla="*/ 6281835 w 7762142"/>
              <a:gd name="connsiteY778" fmla="*/ 4197153 h 4690931"/>
              <a:gd name="connsiteX779" fmla="*/ 6281835 w 7762142"/>
              <a:gd name="connsiteY779" fmla="*/ 3950259 h 4690931"/>
              <a:gd name="connsiteX780" fmla="*/ 7021989 w 7762142"/>
              <a:gd name="connsiteY780" fmla="*/ 3950259 h 4690931"/>
              <a:gd name="connsiteX781" fmla="*/ 6281835 w 7762142"/>
              <a:gd name="connsiteY781" fmla="*/ 3950259 h 4690931"/>
              <a:gd name="connsiteX782" fmla="*/ 6281835 w 7762142"/>
              <a:gd name="connsiteY782" fmla="*/ 4197153 h 4690931"/>
              <a:gd name="connsiteX783" fmla="*/ 7021989 w 7762142"/>
              <a:gd name="connsiteY783" fmla="*/ 4197153 h 4690931"/>
              <a:gd name="connsiteX784" fmla="*/ 7021989 w 7762142"/>
              <a:gd name="connsiteY784" fmla="*/ 3950259 h 4690931"/>
              <a:gd name="connsiteX785" fmla="*/ 740154 w 7762142"/>
              <a:gd name="connsiteY785" fmla="*/ 4197145 h 4690931"/>
              <a:gd name="connsiteX786" fmla="*/ 0 w 7762142"/>
              <a:gd name="connsiteY786" fmla="*/ 4197145 h 4690931"/>
              <a:gd name="connsiteX787" fmla="*/ 0 w 7762142"/>
              <a:gd name="connsiteY787" fmla="*/ 4444038 h 4690931"/>
              <a:gd name="connsiteX788" fmla="*/ 740154 w 7762142"/>
              <a:gd name="connsiteY788" fmla="*/ 4444038 h 4690931"/>
              <a:gd name="connsiteX789" fmla="*/ 740154 w 7762142"/>
              <a:gd name="connsiteY789" fmla="*/ 4197145 h 4690931"/>
              <a:gd name="connsiteX790" fmla="*/ 1480308 w 7762142"/>
              <a:gd name="connsiteY790" fmla="*/ 4197145 h 4690931"/>
              <a:gd name="connsiteX791" fmla="*/ 740154 w 7762142"/>
              <a:gd name="connsiteY791" fmla="*/ 4197145 h 4690931"/>
              <a:gd name="connsiteX792" fmla="*/ 740154 w 7762142"/>
              <a:gd name="connsiteY792" fmla="*/ 4444038 h 4690931"/>
              <a:gd name="connsiteX793" fmla="*/ 1480308 w 7762142"/>
              <a:gd name="connsiteY793" fmla="*/ 4444038 h 4690931"/>
              <a:gd name="connsiteX794" fmla="*/ 1480308 w 7762142"/>
              <a:gd name="connsiteY794" fmla="*/ 4197145 h 4690931"/>
              <a:gd name="connsiteX795" fmla="*/ 2220471 w 7762142"/>
              <a:gd name="connsiteY795" fmla="*/ 4197145 h 4690931"/>
              <a:gd name="connsiteX796" fmla="*/ 1480316 w 7762142"/>
              <a:gd name="connsiteY796" fmla="*/ 4197145 h 4690931"/>
              <a:gd name="connsiteX797" fmla="*/ 1480316 w 7762142"/>
              <a:gd name="connsiteY797" fmla="*/ 4444038 h 4690931"/>
              <a:gd name="connsiteX798" fmla="*/ 2220471 w 7762142"/>
              <a:gd name="connsiteY798" fmla="*/ 4444038 h 4690931"/>
              <a:gd name="connsiteX799" fmla="*/ 2220471 w 7762142"/>
              <a:gd name="connsiteY799" fmla="*/ 4197145 h 4690931"/>
              <a:gd name="connsiteX800" fmla="*/ 2960625 w 7762142"/>
              <a:gd name="connsiteY800" fmla="*/ 4197145 h 4690931"/>
              <a:gd name="connsiteX801" fmla="*/ 2220471 w 7762142"/>
              <a:gd name="connsiteY801" fmla="*/ 4197145 h 4690931"/>
              <a:gd name="connsiteX802" fmla="*/ 2220471 w 7762142"/>
              <a:gd name="connsiteY802" fmla="*/ 4444038 h 4690931"/>
              <a:gd name="connsiteX803" fmla="*/ 2960625 w 7762142"/>
              <a:gd name="connsiteY803" fmla="*/ 4444038 h 4690931"/>
              <a:gd name="connsiteX804" fmla="*/ 2960625 w 7762142"/>
              <a:gd name="connsiteY804" fmla="*/ 4197145 h 4690931"/>
              <a:gd name="connsiteX805" fmla="*/ 3700779 w 7762142"/>
              <a:gd name="connsiteY805" fmla="*/ 4197145 h 4690931"/>
              <a:gd name="connsiteX806" fmla="*/ 2960625 w 7762142"/>
              <a:gd name="connsiteY806" fmla="*/ 4197145 h 4690931"/>
              <a:gd name="connsiteX807" fmla="*/ 2960625 w 7762142"/>
              <a:gd name="connsiteY807" fmla="*/ 4444038 h 4690931"/>
              <a:gd name="connsiteX808" fmla="*/ 3700779 w 7762142"/>
              <a:gd name="connsiteY808" fmla="*/ 4444038 h 4690931"/>
              <a:gd name="connsiteX809" fmla="*/ 3700779 w 7762142"/>
              <a:gd name="connsiteY809" fmla="*/ 4197145 h 4690931"/>
              <a:gd name="connsiteX810" fmla="*/ 4440933 w 7762142"/>
              <a:gd name="connsiteY810" fmla="*/ 4197145 h 4690931"/>
              <a:gd name="connsiteX811" fmla="*/ 3700779 w 7762142"/>
              <a:gd name="connsiteY811" fmla="*/ 4197145 h 4690931"/>
              <a:gd name="connsiteX812" fmla="*/ 3700779 w 7762142"/>
              <a:gd name="connsiteY812" fmla="*/ 4444038 h 4690931"/>
              <a:gd name="connsiteX813" fmla="*/ 4440933 w 7762142"/>
              <a:gd name="connsiteY813" fmla="*/ 4444038 h 4690931"/>
              <a:gd name="connsiteX814" fmla="*/ 4440933 w 7762142"/>
              <a:gd name="connsiteY814" fmla="*/ 4197145 h 4690931"/>
              <a:gd name="connsiteX815" fmla="*/ 5181087 w 7762142"/>
              <a:gd name="connsiteY815" fmla="*/ 4197145 h 4690931"/>
              <a:gd name="connsiteX816" fmla="*/ 4440933 w 7762142"/>
              <a:gd name="connsiteY816" fmla="*/ 4197145 h 4690931"/>
              <a:gd name="connsiteX817" fmla="*/ 4440933 w 7762142"/>
              <a:gd name="connsiteY817" fmla="*/ 4444038 h 4690931"/>
              <a:gd name="connsiteX818" fmla="*/ 5181087 w 7762142"/>
              <a:gd name="connsiteY818" fmla="*/ 4444038 h 4690931"/>
              <a:gd name="connsiteX819" fmla="*/ 5181087 w 7762142"/>
              <a:gd name="connsiteY819" fmla="*/ 4197145 h 4690931"/>
              <a:gd name="connsiteX820" fmla="*/ 5921249 w 7762142"/>
              <a:gd name="connsiteY820" fmla="*/ 4197145 h 4690931"/>
              <a:gd name="connsiteX821" fmla="*/ 5181095 w 7762142"/>
              <a:gd name="connsiteY821" fmla="*/ 4197145 h 4690931"/>
              <a:gd name="connsiteX822" fmla="*/ 5181095 w 7762142"/>
              <a:gd name="connsiteY822" fmla="*/ 4444038 h 4690931"/>
              <a:gd name="connsiteX823" fmla="*/ 5921249 w 7762142"/>
              <a:gd name="connsiteY823" fmla="*/ 4444038 h 4690931"/>
              <a:gd name="connsiteX824" fmla="*/ 5921249 w 7762142"/>
              <a:gd name="connsiteY824" fmla="*/ 4197145 h 4690931"/>
              <a:gd name="connsiteX825" fmla="*/ 6661403 w 7762142"/>
              <a:gd name="connsiteY825" fmla="*/ 4197145 h 4690931"/>
              <a:gd name="connsiteX826" fmla="*/ 5921249 w 7762142"/>
              <a:gd name="connsiteY826" fmla="*/ 4197145 h 4690931"/>
              <a:gd name="connsiteX827" fmla="*/ 5921249 w 7762142"/>
              <a:gd name="connsiteY827" fmla="*/ 4444038 h 4690931"/>
              <a:gd name="connsiteX828" fmla="*/ 6661403 w 7762142"/>
              <a:gd name="connsiteY828" fmla="*/ 4444038 h 4690931"/>
              <a:gd name="connsiteX829" fmla="*/ 6661403 w 7762142"/>
              <a:gd name="connsiteY829" fmla="*/ 4197145 h 4690931"/>
              <a:gd name="connsiteX830" fmla="*/ 7401557 w 7762142"/>
              <a:gd name="connsiteY830" fmla="*/ 4197145 h 4690931"/>
              <a:gd name="connsiteX831" fmla="*/ 6661403 w 7762142"/>
              <a:gd name="connsiteY831" fmla="*/ 4197145 h 4690931"/>
              <a:gd name="connsiteX832" fmla="*/ 6661403 w 7762142"/>
              <a:gd name="connsiteY832" fmla="*/ 4444038 h 4690931"/>
              <a:gd name="connsiteX833" fmla="*/ 7401557 w 7762142"/>
              <a:gd name="connsiteY833" fmla="*/ 4444038 h 4690931"/>
              <a:gd name="connsiteX834" fmla="*/ 7401557 w 7762142"/>
              <a:gd name="connsiteY834" fmla="*/ 4197145 h 4690931"/>
              <a:gd name="connsiteX835" fmla="*/ 1100748 w 7762142"/>
              <a:gd name="connsiteY835" fmla="*/ 4444038 h 4690931"/>
              <a:gd name="connsiteX836" fmla="*/ 360586 w 7762142"/>
              <a:gd name="connsiteY836" fmla="*/ 4444038 h 4690931"/>
              <a:gd name="connsiteX837" fmla="*/ 360586 w 7762142"/>
              <a:gd name="connsiteY837" fmla="*/ 4690931 h 4690931"/>
              <a:gd name="connsiteX838" fmla="*/ 1100740 w 7762142"/>
              <a:gd name="connsiteY838" fmla="*/ 4690931 h 4690931"/>
              <a:gd name="connsiteX839" fmla="*/ 1100740 w 7762142"/>
              <a:gd name="connsiteY839" fmla="*/ 4444038 h 4690931"/>
              <a:gd name="connsiteX840" fmla="*/ 1840902 w 7762142"/>
              <a:gd name="connsiteY840" fmla="*/ 4444038 h 4690931"/>
              <a:gd name="connsiteX841" fmla="*/ 1100748 w 7762142"/>
              <a:gd name="connsiteY841" fmla="*/ 4444038 h 4690931"/>
              <a:gd name="connsiteX842" fmla="*/ 1100748 w 7762142"/>
              <a:gd name="connsiteY842" fmla="*/ 4690931 h 4690931"/>
              <a:gd name="connsiteX843" fmla="*/ 1840902 w 7762142"/>
              <a:gd name="connsiteY843" fmla="*/ 4690931 h 4690931"/>
              <a:gd name="connsiteX844" fmla="*/ 1840902 w 7762142"/>
              <a:gd name="connsiteY844" fmla="*/ 4444038 h 4690931"/>
              <a:gd name="connsiteX845" fmla="*/ 2581056 w 7762142"/>
              <a:gd name="connsiteY845" fmla="*/ 4444038 h 4690931"/>
              <a:gd name="connsiteX846" fmla="*/ 1840902 w 7762142"/>
              <a:gd name="connsiteY846" fmla="*/ 4444038 h 4690931"/>
              <a:gd name="connsiteX847" fmla="*/ 1840902 w 7762142"/>
              <a:gd name="connsiteY847" fmla="*/ 4690931 h 4690931"/>
              <a:gd name="connsiteX848" fmla="*/ 2581056 w 7762142"/>
              <a:gd name="connsiteY848" fmla="*/ 4690931 h 4690931"/>
              <a:gd name="connsiteX849" fmla="*/ 2581056 w 7762142"/>
              <a:gd name="connsiteY849" fmla="*/ 4444038 h 4690931"/>
              <a:gd name="connsiteX850" fmla="*/ 3321210 w 7762142"/>
              <a:gd name="connsiteY850" fmla="*/ 4444038 h 4690931"/>
              <a:gd name="connsiteX851" fmla="*/ 2581056 w 7762142"/>
              <a:gd name="connsiteY851" fmla="*/ 4444038 h 4690931"/>
              <a:gd name="connsiteX852" fmla="*/ 2581056 w 7762142"/>
              <a:gd name="connsiteY852" fmla="*/ 4690931 h 4690931"/>
              <a:gd name="connsiteX853" fmla="*/ 3321210 w 7762142"/>
              <a:gd name="connsiteY853" fmla="*/ 4690931 h 4690931"/>
              <a:gd name="connsiteX854" fmla="*/ 3321210 w 7762142"/>
              <a:gd name="connsiteY854" fmla="*/ 4444038 h 4690931"/>
              <a:gd name="connsiteX855" fmla="*/ 4061364 w 7762142"/>
              <a:gd name="connsiteY855" fmla="*/ 4444038 h 4690931"/>
              <a:gd name="connsiteX856" fmla="*/ 3321210 w 7762142"/>
              <a:gd name="connsiteY856" fmla="*/ 4444038 h 4690931"/>
              <a:gd name="connsiteX857" fmla="*/ 3321210 w 7762142"/>
              <a:gd name="connsiteY857" fmla="*/ 4690931 h 4690931"/>
              <a:gd name="connsiteX858" fmla="*/ 4061364 w 7762142"/>
              <a:gd name="connsiteY858" fmla="*/ 4690931 h 4690931"/>
              <a:gd name="connsiteX859" fmla="*/ 4061364 w 7762142"/>
              <a:gd name="connsiteY859" fmla="*/ 4444038 h 4690931"/>
              <a:gd name="connsiteX860" fmla="*/ 4801527 w 7762142"/>
              <a:gd name="connsiteY860" fmla="*/ 4444038 h 4690931"/>
              <a:gd name="connsiteX861" fmla="*/ 4061364 w 7762142"/>
              <a:gd name="connsiteY861" fmla="*/ 4444038 h 4690931"/>
              <a:gd name="connsiteX862" fmla="*/ 4061364 w 7762142"/>
              <a:gd name="connsiteY862" fmla="*/ 4690931 h 4690931"/>
              <a:gd name="connsiteX863" fmla="*/ 4801519 w 7762142"/>
              <a:gd name="connsiteY863" fmla="*/ 4690931 h 4690931"/>
              <a:gd name="connsiteX864" fmla="*/ 4801519 w 7762142"/>
              <a:gd name="connsiteY864" fmla="*/ 4444038 h 4690931"/>
              <a:gd name="connsiteX865" fmla="*/ 5541681 w 7762142"/>
              <a:gd name="connsiteY865" fmla="*/ 4444038 h 4690931"/>
              <a:gd name="connsiteX866" fmla="*/ 4801527 w 7762142"/>
              <a:gd name="connsiteY866" fmla="*/ 4444038 h 4690931"/>
              <a:gd name="connsiteX867" fmla="*/ 4801527 w 7762142"/>
              <a:gd name="connsiteY867" fmla="*/ 4690931 h 4690931"/>
              <a:gd name="connsiteX868" fmla="*/ 5541681 w 7762142"/>
              <a:gd name="connsiteY868" fmla="*/ 4690931 h 4690931"/>
              <a:gd name="connsiteX869" fmla="*/ 5541681 w 7762142"/>
              <a:gd name="connsiteY869" fmla="*/ 4444038 h 4690931"/>
              <a:gd name="connsiteX870" fmla="*/ 6281835 w 7762142"/>
              <a:gd name="connsiteY870" fmla="*/ 4444038 h 4690931"/>
              <a:gd name="connsiteX871" fmla="*/ 5541681 w 7762142"/>
              <a:gd name="connsiteY871" fmla="*/ 4444038 h 4690931"/>
              <a:gd name="connsiteX872" fmla="*/ 5541681 w 7762142"/>
              <a:gd name="connsiteY872" fmla="*/ 4690931 h 4690931"/>
              <a:gd name="connsiteX873" fmla="*/ 6281835 w 7762142"/>
              <a:gd name="connsiteY873" fmla="*/ 4690931 h 4690931"/>
              <a:gd name="connsiteX874" fmla="*/ 6281835 w 7762142"/>
              <a:gd name="connsiteY874" fmla="*/ 4444038 h 4690931"/>
              <a:gd name="connsiteX875" fmla="*/ 7021989 w 7762142"/>
              <a:gd name="connsiteY875" fmla="*/ 4444038 h 4690931"/>
              <a:gd name="connsiteX876" fmla="*/ 6281835 w 7762142"/>
              <a:gd name="connsiteY876" fmla="*/ 4444038 h 4690931"/>
              <a:gd name="connsiteX877" fmla="*/ 6281835 w 7762142"/>
              <a:gd name="connsiteY877" fmla="*/ 4690931 h 4690931"/>
              <a:gd name="connsiteX878" fmla="*/ 7021989 w 7762142"/>
              <a:gd name="connsiteY878" fmla="*/ 4690931 h 4690931"/>
              <a:gd name="connsiteX879" fmla="*/ 7021989 w 7762142"/>
              <a:gd name="connsiteY879" fmla="*/ 4444038 h 4690931"/>
              <a:gd name="connsiteX880" fmla="*/ 7762143 w 7762142"/>
              <a:gd name="connsiteY880" fmla="*/ 4444038 h 4690931"/>
              <a:gd name="connsiteX881" fmla="*/ 7021989 w 7762142"/>
              <a:gd name="connsiteY881" fmla="*/ 4444038 h 4690931"/>
              <a:gd name="connsiteX882" fmla="*/ 7021989 w 7762142"/>
              <a:gd name="connsiteY882" fmla="*/ 4690931 h 4690931"/>
              <a:gd name="connsiteX883" fmla="*/ 7762143 w 7762142"/>
              <a:gd name="connsiteY883" fmla="*/ 4690931 h 4690931"/>
              <a:gd name="connsiteX884" fmla="*/ 7762143 w 7762142"/>
              <a:gd name="connsiteY884" fmla="*/ 4444038 h 4690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</a:cxnLst>
            <a:rect l="l" t="t" r="r" b="b"/>
            <a:pathLst>
              <a:path w="7762142" h="4690931">
                <a:moveTo>
                  <a:pt x="1840902" y="246893"/>
                </a:moveTo>
                <a:lnTo>
                  <a:pt x="1100748" y="246893"/>
                </a:lnTo>
                <a:lnTo>
                  <a:pt x="1100748" y="0"/>
                </a:lnTo>
                <a:lnTo>
                  <a:pt x="1840902" y="0"/>
                </a:lnTo>
                <a:lnTo>
                  <a:pt x="1840902" y="246893"/>
                </a:lnTo>
                <a:close/>
                <a:moveTo>
                  <a:pt x="3321210" y="0"/>
                </a:moveTo>
                <a:lnTo>
                  <a:pt x="2581056" y="0"/>
                </a:lnTo>
                <a:lnTo>
                  <a:pt x="2581056" y="246893"/>
                </a:lnTo>
                <a:lnTo>
                  <a:pt x="3321210" y="246893"/>
                </a:lnTo>
                <a:lnTo>
                  <a:pt x="3321210" y="0"/>
                </a:lnTo>
                <a:close/>
                <a:moveTo>
                  <a:pt x="4801527" y="0"/>
                </a:moveTo>
                <a:lnTo>
                  <a:pt x="4061364" y="0"/>
                </a:lnTo>
                <a:lnTo>
                  <a:pt x="4061364" y="246893"/>
                </a:lnTo>
                <a:lnTo>
                  <a:pt x="4801519" y="246893"/>
                </a:lnTo>
                <a:lnTo>
                  <a:pt x="4801519" y="0"/>
                </a:lnTo>
                <a:close/>
                <a:moveTo>
                  <a:pt x="5541681" y="0"/>
                </a:moveTo>
                <a:lnTo>
                  <a:pt x="4801527" y="0"/>
                </a:lnTo>
                <a:lnTo>
                  <a:pt x="4801527" y="246893"/>
                </a:lnTo>
                <a:lnTo>
                  <a:pt x="5541681" y="246893"/>
                </a:lnTo>
                <a:lnTo>
                  <a:pt x="5541681" y="0"/>
                </a:lnTo>
                <a:close/>
                <a:moveTo>
                  <a:pt x="6281835" y="0"/>
                </a:moveTo>
                <a:lnTo>
                  <a:pt x="5541681" y="0"/>
                </a:lnTo>
                <a:lnTo>
                  <a:pt x="5541681" y="246893"/>
                </a:lnTo>
                <a:lnTo>
                  <a:pt x="6281835" y="246893"/>
                </a:lnTo>
                <a:lnTo>
                  <a:pt x="6281835" y="0"/>
                </a:lnTo>
                <a:close/>
                <a:moveTo>
                  <a:pt x="1480308" y="246893"/>
                </a:moveTo>
                <a:lnTo>
                  <a:pt x="740154" y="246893"/>
                </a:lnTo>
                <a:lnTo>
                  <a:pt x="740154" y="493787"/>
                </a:lnTo>
                <a:lnTo>
                  <a:pt x="1480308" y="493787"/>
                </a:lnTo>
                <a:lnTo>
                  <a:pt x="1480308" y="246893"/>
                </a:lnTo>
                <a:close/>
                <a:moveTo>
                  <a:pt x="2220471" y="246893"/>
                </a:moveTo>
                <a:lnTo>
                  <a:pt x="1480316" y="246893"/>
                </a:lnTo>
                <a:lnTo>
                  <a:pt x="1480316" y="493787"/>
                </a:lnTo>
                <a:lnTo>
                  <a:pt x="2220471" y="493787"/>
                </a:lnTo>
                <a:lnTo>
                  <a:pt x="2220471" y="246893"/>
                </a:lnTo>
                <a:close/>
                <a:moveTo>
                  <a:pt x="2960625" y="246893"/>
                </a:moveTo>
                <a:lnTo>
                  <a:pt x="2220471" y="246893"/>
                </a:lnTo>
                <a:lnTo>
                  <a:pt x="2220471" y="493787"/>
                </a:lnTo>
                <a:lnTo>
                  <a:pt x="2960625" y="493787"/>
                </a:lnTo>
                <a:lnTo>
                  <a:pt x="2960625" y="246893"/>
                </a:lnTo>
                <a:close/>
                <a:moveTo>
                  <a:pt x="3700779" y="246893"/>
                </a:moveTo>
                <a:lnTo>
                  <a:pt x="2960625" y="246893"/>
                </a:lnTo>
                <a:lnTo>
                  <a:pt x="2960625" y="493787"/>
                </a:lnTo>
                <a:lnTo>
                  <a:pt x="3700779" y="493787"/>
                </a:lnTo>
                <a:lnTo>
                  <a:pt x="3700779" y="246893"/>
                </a:lnTo>
                <a:close/>
                <a:moveTo>
                  <a:pt x="4440933" y="246893"/>
                </a:moveTo>
                <a:lnTo>
                  <a:pt x="3700779" y="246893"/>
                </a:lnTo>
                <a:lnTo>
                  <a:pt x="3700779" y="493787"/>
                </a:lnTo>
                <a:lnTo>
                  <a:pt x="4440933" y="493787"/>
                </a:lnTo>
                <a:lnTo>
                  <a:pt x="4440933" y="246893"/>
                </a:lnTo>
                <a:close/>
                <a:moveTo>
                  <a:pt x="5181087" y="246893"/>
                </a:moveTo>
                <a:lnTo>
                  <a:pt x="4440933" y="246893"/>
                </a:lnTo>
                <a:lnTo>
                  <a:pt x="4440933" y="493787"/>
                </a:lnTo>
                <a:lnTo>
                  <a:pt x="5181087" y="493787"/>
                </a:lnTo>
                <a:lnTo>
                  <a:pt x="5181087" y="246893"/>
                </a:lnTo>
                <a:close/>
                <a:moveTo>
                  <a:pt x="5921249" y="246893"/>
                </a:moveTo>
                <a:lnTo>
                  <a:pt x="5181095" y="246893"/>
                </a:lnTo>
                <a:lnTo>
                  <a:pt x="5181095" y="493787"/>
                </a:lnTo>
                <a:lnTo>
                  <a:pt x="5921249" y="493787"/>
                </a:lnTo>
                <a:lnTo>
                  <a:pt x="5921249" y="246893"/>
                </a:lnTo>
                <a:close/>
                <a:moveTo>
                  <a:pt x="6661403" y="246893"/>
                </a:moveTo>
                <a:lnTo>
                  <a:pt x="5921249" y="246893"/>
                </a:lnTo>
                <a:lnTo>
                  <a:pt x="5921249" y="493787"/>
                </a:lnTo>
                <a:lnTo>
                  <a:pt x="6661403" y="493787"/>
                </a:lnTo>
                <a:lnTo>
                  <a:pt x="6661403" y="246893"/>
                </a:lnTo>
                <a:close/>
                <a:moveTo>
                  <a:pt x="7401557" y="246893"/>
                </a:moveTo>
                <a:lnTo>
                  <a:pt x="6661403" y="246893"/>
                </a:lnTo>
                <a:lnTo>
                  <a:pt x="6661403" y="493787"/>
                </a:lnTo>
                <a:lnTo>
                  <a:pt x="7401557" y="493787"/>
                </a:lnTo>
                <a:lnTo>
                  <a:pt x="7401557" y="246893"/>
                </a:lnTo>
                <a:close/>
                <a:moveTo>
                  <a:pt x="1100748" y="493778"/>
                </a:moveTo>
                <a:lnTo>
                  <a:pt x="360586" y="493778"/>
                </a:lnTo>
                <a:lnTo>
                  <a:pt x="360586" y="740672"/>
                </a:lnTo>
                <a:lnTo>
                  <a:pt x="1100740" y="740672"/>
                </a:lnTo>
                <a:lnTo>
                  <a:pt x="1100740" y="493778"/>
                </a:lnTo>
                <a:close/>
                <a:moveTo>
                  <a:pt x="1840902" y="493778"/>
                </a:moveTo>
                <a:lnTo>
                  <a:pt x="1100748" y="493778"/>
                </a:lnTo>
                <a:lnTo>
                  <a:pt x="1100748" y="740672"/>
                </a:lnTo>
                <a:lnTo>
                  <a:pt x="1840902" y="740672"/>
                </a:lnTo>
                <a:lnTo>
                  <a:pt x="1840902" y="493778"/>
                </a:lnTo>
                <a:close/>
                <a:moveTo>
                  <a:pt x="2581056" y="493778"/>
                </a:moveTo>
                <a:lnTo>
                  <a:pt x="1840902" y="493778"/>
                </a:lnTo>
                <a:lnTo>
                  <a:pt x="1840902" y="740672"/>
                </a:lnTo>
                <a:lnTo>
                  <a:pt x="2581056" y="740672"/>
                </a:lnTo>
                <a:lnTo>
                  <a:pt x="2581056" y="493778"/>
                </a:lnTo>
                <a:close/>
                <a:moveTo>
                  <a:pt x="3321210" y="493778"/>
                </a:moveTo>
                <a:lnTo>
                  <a:pt x="2581056" y="493778"/>
                </a:lnTo>
                <a:lnTo>
                  <a:pt x="2581056" y="740672"/>
                </a:lnTo>
                <a:lnTo>
                  <a:pt x="3321210" y="740672"/>
                </a:lnTo>
                <a:lnTo>
                  <a:pt x="3321210" y="493778"/>
                </a:lnTo>
                <a:close/>
                <a:moveTo>
                  <a:pt x="4061364" y="493778"/>
                </a:moveTo>
                <a:lnTo>
                  <a:pt x="3321210" y="493778"/>
                </a:lnTo>
                <a:lnTo>
                  <a:pt x="3321210" y="740672"/>
                </a:lnTo>
                <a:lnTo>
                  <a:pt x="4061364" y="740672"/>
                </a:lnTo>
                <a:lnTo>
                  <a:pt x="4061364" y="493778"/>
                </a:lnTo>
                <a:close/>
                <a:moveTo>
                  <a:pt x="4801527" y="493778"/>
                </a:moveTo>
                <a:lnTo>
                  <a:pt x="4061364" y="493778"/>
                </a:lnTo>
                <a:lnTo>
                  <a:pt x="4061364" y="740672"/>
                </a:lnTo>
                <a:lnTo>
                  <a:pt x="4801519" y="740672"/>
                </a:lnTo>
                <a:lnTo>
                  <a:pt x="4801519" y="493778"/>
                </a:lnTo>
                <a:close/>
                <a:moveTo>
                  <a:pt x="5541681" y="493778"/>
                </a:moveTo>
                <a:lnTo>
                  <a:pt x="4801527" y="493778"/>
                </a:lnTo>
                <a:lnTo>
                  <a:pt x="4801527" y="740672"/>
                </a:lnTo>
                <a:lnTo>
                  <a:pt x="5541681" y="740672"/>
                </a:lnTo>
                <a:lnTo>
                  <a:pt x="5541681" y="493778"/>
                </a:lnTo>
                <a:close/>
                <a:moveTo>
                  <a:pt x="6281835" y="493778"/>
                </a:moveTo>
                <a:lnTo>
                  <a:pt x="5541681" y="493778"/>
                </a:lnTo>
                <a:lnTo>
                  <a:pt x="5541681" y="740672"/>
                </a:lnTo>
                <a:lnTo>
                  <a:pt x="6281835" y="740672"/>
                </a:lnTo>
                <a:lnTo>
                  <a:pt x="6281835" y="493778"/>
                </a:lnTo>
                <a:close/>
                <a:moveTo>
                  <a:pt x="7021989" y="493778"/>
                </a:moveTo>
                <a:lnTo>
                  <a:pt x="6281835" y="493778"/>
                </a:lnTo>
                <a:lnTo>
                  <a:pt x="6281835" y="740672"/>
                </a:lnTo>
                <a:lnTo>
                  <a:pt x="7021989" y="740672"/>
                </a:lnTo>
                <a:lnTo>
                  <a:pt x="7021989" y="493778"/>
                </a:lnTo>
                <a:close/>
                <a:moveTo>
                  <a:pt x="7762143" y="493778"/>
                </a:moveTo>
                <a:lnTo>
                  <a:pt x="7021989" y="493778"/>
                </a:lnTo>
                <a:lnTo>
                  <a:pt x="7021989" y="740672"/>
                </a:lnTo>
                <a:lnTo>
                  <a:pt x="7762143" y="740672"/>
                </a:lnTo>
                <a:lnTo>
                  <a:pt x="7762143" y="493778"/>
                </a:lnTo>
                <a:close/>
                <a:moveTo>
                  <a:pt x="740154" y="740672"/>
                </a:moveTo>
                <a:lnTo>
                  <a:pt x="0" y="740672"/>
                </a:lnTo>
                <a:lnTo>
                  <a:pt x="0" y="987565"/>
                </a:lnTo>
                <a:lnTo>
                  <a:pt x="740154" y="987565"/>
                </a:lnTo>
                <a:lnTo>
                  <a:pt x="740154" y="740672"/>
                </a:lnTo>
                <a:close/>
                <a:moveTo>
                  <a:pt x="1480308" y="740672"/>
                </a:moveTo>
                <a:lnTo>
                  <a:pt x="740154" y="740672"/>
                </a:lnTo>
                <a:lnTo>
                  <a:pt x="740154" y="987565"/>
                </a:lnTo>
                <a:lnTo>
                  <a:pt x="1480308" y="987565"/>
                </a:lnTo>
                <a:lnTo>
                  <a:pt x="1480308" y="740672"/>
                </a:lnTo>
                <a:close/>
                <a:moveTo>
                  <a:pt x="2220471" y="740672"/>
                </a:moveTo>
                <a:lnTo>
                  <a:pt x="1480316" y="740672"/>
                </a:lnTo>
                <a:lnTo>
                  <a:pt x="1480316" y="987565"/>
                </a:lnTo>
                <a:lnTo>
                  <a:pt x="2220471" y="987565"/>
                </a:lnTo>
                <a:lnTo>
                  <a:pt x="2220471" y="740672"/>
                </a:lnTo>
                <a:close/>
                <a:moveTo>
                  <a:pt x="2960625" y="740672"/>
                </a:moveTo>
                <a:lnTo>
                  <a:pt x="2220471" y="740672"/>
                </a:lnTo>
                <a:lnTo>
                  <a:pt x="2220471" y="987565"/>
                </a:lnTo>
                <a:lnTo>
                  <a:pt x="2960625" y="987565"/>
                </a:lnTo>
                <a:lnTo>
                  <a:pt x="2960625" y="740672"/>
                </a:lnTo>
                <a:close/>
                <a:moveTo>
                  <a:pt x="3700779" y="740672"/>
                </a:moveTo>
                <a:lnTo>
                  <a:pt x="2960625" y="740672"/>
                </a:lnTo>
                <a:lnTo>
                  <a:pt x="2960625" y="987565"/>
                </a:lnTo>
                <a:lnTo>
                  <a:pt x="3700779" y="987565"/>
                </a:lnTo>
                <a:lnTo>
                  <a:pt x="3700779" y="740672"/>
                </a:lnTo>
                <a:close/>
                <a:moveTo>
                  <a:pt x="4440933" y="740672"/>
                </a:moveTo>
                <a:lnTo>
                  <a:pt x="3700779" y="740672"/>
                </a:lnTo>
                <a:lnTo>
                  <a:pt x="3700779" y="987565"/>
                </a:lnTo>
                <a:lnTo>
                  <a:pt x="4440933" y="987565"/>
                </a:lnTo>
                <a:lnTo>
                  <a:pt x="4440933" y="740672"/>
                </a:lnTo>
                <a:close/>
                <a:moveTo>
                  <a:pt x="5181087" y="740672"/>
                </a:moveTo>
                <a:lnTo>
                  <a:pt x="4440933" y="740672"/>
                </a:lnTo>
                <a:lnTo>
                  <a:pt x="4440933" y="987565"/>
                </a:lnTo>
                <a:lnTo>
                  <a:pt x="5181087" y="987565"/>
                </a:lnTo>
                <a:lnTo>
                  <a:pt x="5181087" y="740672"/>
                </a:lnTo>
                <a:close/>
                <a:moveTo>
                  <a:pt x="5921249" y="740672"/>
                </a:moveTo>
                <a:lnTo>
                  <a:pt x="5181095" y="740672"/>
                </a:lnTo>
                <a:lnTo>
                  <a:pt x="5181095" y="987565"/>
                </a:lnTo>
                <a:lnTo>
                  <a:pt x="5921249" y="987565"/>
                </a:lnTo>
                <a:lnTo>
                  <a:pt x="5921249" y="740672"/>
                </a:lnTo>
                <a:close/>
                <a:moveTo>
                  <a:pt x="6661403" y="740672"/>
                </a:moveTo>
                <a:lnTo>
                  <a:pt x="5921249" y="740672"/>
                </a:lnTo>
                <a:lnTo>
                  <a:pt x="5921249" y="987565"/>
                </a:lnTo>
                <a:lnTo>
                  <a:pt x="6661403" y="987565"/>
                </a:lnTo>
                <a:lnTo>
                  <a:pt x="6661403" y="740672"/>
                </a:lnTo>
                <a:close/>
                <a:moveTo>
                  <a:pt x="7401557" y="740672"/>
                </a:moveTo>
                <a:lnTo>
                  <a:pt x="6661403" y="740672"/>
                </a:lnTo>
                <a:lnTo>
                  <a:pt x="6661403" y="987565"/>
                </a:lnTo>
                <a:lnTo>
                  <a:pt x="7401557" y="987565"/>
                </a:lnTo>
                <a:lnTo>
                  <a:pt x="7401557" y="740672"/>
                </a:lnTo>
                <a:close/>
                <a:moveTo>
                  <a:pt x="1100748" y="987565"/>
                </a:moveTo>
                <a:lnTo>
                  <a:pt x="360586" y="987565"/>
                </a:lnTo>
                <a:lnTo>
                  <a:pt x="360586" y="1234458"/>
                </a:lnTo>
                <a:lnTo>
                  <a:pt x="1100740" y="1234458"/>
                </a:lnTo>
                <a:lnTo>
                  <a:pt x="1100740" y="987565"/>
                </a:lnTo>
                <a:close/>
                <a:moveTo>
                  <a:pt x="1840902" y="987565"/>
                </a:moveTo>
                <a:lnTo>
                  <a:pt x="1100748" y="987565"/>
                </a:lnTo>
                <a:lnTo>
                  <a:pt x="1100748" y="1234458"/>
                </a:lnTo>
                <a:lnTo>
                  <a:pt x="1840902" y="1234458"/>
                </a:lnTo>
                <a:lnTo>
                  <a:pt x="1840902" y="987565"/>
                </a:lnTo>
                <a:close/>
                <a:moveTo>
                  <a:pt x="2581056" y="987565"/>
                </a:moveTo>
                <a:lnTo>
                  <a:pt x="1840902" y="987565"/>
                </a:lnTo>
                <a:lnTo>
                  <a:pt x="1840902" y="1234458"/>
                </a:lnTo>
                <a:lnTo>
                  <a:pt x="2581056" y="1234458"/>
                </a:lnTo>
                <a:lnTo>
                  <a:pt x="2581056" y="987565"/>
                </a:lnTo>
                <a:close/>
                <a:moveTo>
                  <a:pt x="3321210" y="987565"/>
                </a:moveTo>
                <a:lnTo>
                  <a:pt x="2581056" y="987565"/>
                </a:lnTo>
                <a:lnTo>
                  <a:pt x="2581056" y="1234458"/>
                </a:lnTo>
                <a:lnTo>
                  <a:pt x="3321210" y="1234458"/>
                </a:lnTo>
                <a:lnTo>
                  <a:pt x="3321210" y="987565"/>
                </a:lnTo>
                <a:close/>
                <a:moveTo>
                  <a:pt x="4061364" y="987565"/>
                </a:moveTo>
                <a:lnTo>
                  <a:pt x="3321210" y="987565"/>
                </a:lnTo>
                <a:lnTo>
                  <a:pt x="3321210" y="1234458"/>
                </a:lnTo>
                <a:lnTo>
                  <a:pt x="4061364" y="1234458"/>
                </a:lnTo>
                <a:lnTo>
                  <a:pt x="4061364" y="987565"/>
                </a:lnTo>
                <a:close/>
                <a:moveTo>
                  <a:pt x="4801527" y="987565"/>
                </a:moveTo>
                <a:lnTo>
                  <a:pt x="4061364" y="987565"/>
                </a:lnTo>
                <a:lnTo>
                  <a:pt x="4061364" y="1234458"/>
                </a:lnTo>
                <a:lnTo>
                  <a:pt x="4801519" y="1234458"/>
                </a:lnTo>
                <a:lnTo>
                  <a:pt x="4801519" y="987565"/>
                </a:lnTo>
                <a:close/>
                <a:moveTo>
                  <a:pt x="5541681" y="987565"/>
                </a:moveTo>
                <a:lnTo>
                  <a:pt x="4801527" y="987565"/>
                </a:lnTo>
                <a:lnTo>
                  <a:pt x="4801527" y="1234458"/>
                </a:lnTo>
                <a:lnTo>
                  <a:pt x="5541681" y="1234458"/>
                </a:lnTo>
                <a:lnTo>
                  <a:pt x="5541681" y="987565"/>
                </a:lnTo>
                <a:close/>
                <a:moveTo>
                  <a:pt x="6281835" y="987565"/>
                </a:moveTo>
                <a:lnTo>
                  <a:pt x="5541681" y="987565"/>
                </a:lnTo>
                <a:lnTo>
                  <a:pt x="5541681" y="1234458"/>
                </a:lnTo>
                <a:lnTo>
                  <a:pt x="6281835" y="1234458"/>
                </a:lnTo>
                <a:lnTo>
                  <a:pt x="6281835" y="987565"/>
                </a:lnTo>
                <a:close/>
                <a:moveTo>
                  <a:pt x="7021989" y="987565"/>
                </a:moveTo>
                <a:lnTo>
                  <a:pt x="6281835" y="987565"/>
                </a:lnTo>
                <a:lnTo>
                  <a:pt x="6281835" y="1234458"/>
                </a:lnTo>
                <a:lnTo>
                  <a:pt x="7021989" y="1234458"/>
                </a:lnTo>
                <a:lnTo>
                  <a:pt x="7021989" y="987565"/>
                </a:lnTo>
                <a:close/>
                <a:moveTo>
                  <a:pt x="1480308" y="1234458"/>
                </a:moveTo>
                <a:lnTo>
                  <a:pt x="740154" y="1234458"/>
                </a:lnTo>
                <a:lnTo>
                  <a:pt x="740154" y="1481351"/>
                </a:lnTo>
                <a:lnTo>
                  <a:pt x="1480308" y="1481351"/>
                </a:lnTo>
                <a:lnTo>
                  <a:pt x="1480308" y="1234458"/>
                </a:lnTo>
                <a:close/>
                <a:moveTo>
                  <a:pt x="2220471" y="1234458"/>
                </a:moveTo>
                <a:lnTo>
                  <a:pt x="1480316" y="1234458"/>
                </a:lnTo>
                <a:lnTo>
                  <a:pt x="1480316" y="1481351"/>
                </a:lnTo>
                <a:lnTo>
                  <a:pt x="2220471" y="1481351"/>
                </a:lnTo>
                <a:lnTo>
                  <a:pt x="2220471" y="1234458"/>
                </a:lnTo>
                <a:close/>
                <a:moveTo>
                  <a:pt x="2960625" y="1234458"/>
                </a:moveTo>
                <a:lnTo>
                  <a:pt x="2220471" y="1234458"/>
                </a:lnTo>
                <a:lnTo>
                  <a:pt x="2220471" y="1481351"/>
                </a:lnTo>
                <a:lnTo>
                  <a:pt x="2960625" y="1481351"/>
                </a:lnTo>
                <a:lnTo>
                  <a:pt x="2960625" y="1234458"/>
                </a:lnTo>
                <a:close/>
                <a:moveTo>
                  <a:pt x="3700779" y="1234458"/>
                </a:moveTo>
                <a:lnTo>
                  <a:pt x="2960625" y="1234458"/>
                </a:lnTo>
                <a:lnTo>
                  <a:pt x="2960625" y="1481351"/>
                </a:lnTo>
                <a:lnTo>
                  <a:pt x="3700779" y="1481351"/>
                </a:lnTo>
                <a:lnTo>
                  <a:pt x="3700779" y="1234458"/>
                </a:lnTo>
                <a:close/>
                <a:moveTo>
                  <a:pt x="4440933" y="1234458"/>
                </a:moveTo>
                <a:lnTo>
                  <a:pt x="3700779" y="1234458"/>
                </a:lnTo>
                <a:lnTo>
                  <a:pt x="3700779" y="1481351"/>
                </a:lnTo>
                <a:lnTo>
                  <a:pt x="4440933" y="1481351"/>
                </a:lnTo>
                <a:lnTo>
                  <a:pt x="4440933" y="1234458"/>
                </a:lnTo>
                <a:close/>
                <a:moveTo>
                  <a:pt x="5181087" y="1234458"/>
                </a:moveTo>
                <a:lnTo>
                  <a:pt x="4440933" y="1234458"/>
                </a:lnTo>
                <a:lnTo>
                  <a:pt x="4440933" y="1481351"/>
                </a:lnTo>
                <a:lnTo>
                  <a:pt x="5181087" y="1481351"/>
                </a:lnTo>
                <a:lnTo>
                  <a:pt x="5181087" y="1234458"/>
                </a:lnTo>
                <a:close/>
                <a:moveTo>
                  <a:pt x="5921249" y="1234458"/>
                </a:moveTo>
                <a:lnTo>
                  <a:pt x="5181095" y="1234458"/>
                </a:lnTo>
                <a:lnTo>
                  <a:pt x="5181095" y="1481351"/>
                </a:lnTo>
                <a:lnTo>
                  <a:pt x="5921249" y="1481351"/>
                </a:lnTo>
                <a:lnTo>
                  <a:pt x="5921249" y="1234458"/>
                </a:lnTo>
                <a:close/>
                <a:moveTo>
                  <a:pt x="6661403" y="1234458"/>
                </a:moveTo>
                <a:lnTo>
                  <a:pt x="5921249" y="1234458"/>
                </a:lnTo>
                <a:lnTo>
                  <a:pt x="5921249" y="1481351"/>
                </a:lnTo>
                <a:lnTo>
                  <a:pt x="6661403" y="1481351"/>
                </a:lnTo>
                <a:lnTo>
                  <a:pt x="6661403" y="1234458"/>
                </a:lnTo>
                <a:close/>
                <a:moveTo>
                  <a:pt x="7401557" y="1234458"/>
                </a:moveTo>
                <a:lnTo>
                  <a:pt x="6661403" y="1234458"/>
                </a:lnTo>
                <a:lnTo>
                  <a:pt x="6661403" y="1481351"/>
                </a:lnTo>
                <a:lnTo>
                  <a:pt x="7401557" y="1481351"/>
                </a:lnTo>
                <a:lnTo>
                  <a:pt x="7401557" y="1234458"/>
                </a:lnTo>
                <a:close/>
                <a:moveTo>
                  <a:pt x="1100748" y="1481343"/>
                </a:moveTo>
                <a:lnTo>
                  <a:pt x="360586" y="1481343"/>
                </a:lnTo>
                <a:lnTo>
                  <a:pt x="360586" y="1728237"/>
                </a:lnTo>
                <a:lnTo>
                  <a:pt x="1100740" y="1728237"/>
                </a:lnTo>
                <a:lnTo>
                  <a:pt x="1100740" y="1481343"/>
                </a:lnTo>
                <a:close/>
                <a:moveTo>
                  <a:pt x="1840902" y="1481343"/>
                </a:moveTo>
                <a:lnTo>
                  <a:pt x="1100748" y="1481343"/>
                </a:lnTo>
                <a:lnTo>
                  <a:pt x="1100748" y="1728237"/>
                </a:lnTo>
                <a:lnTo>
                  <a:pt x="1840902" y="1728237"/>
                </a:lnTo>
                <a:lnTo>
                  <a:pt x="1840902" y="1481343"/>
                </a:lnTo>
                <a:close/>
                <a:moveTo>
                  <a:pt x="2581056" y="1481343"/>
                </a:moveTo>
                <a:lnTo>
                  <a:pt x="1840902" y="1481343"/>
                </a:lnTo>
                <a:lnTo>
                  <a:pt x="1840902" y="1728237"/>
                </a:lnTo>
                <a:lnTo>
                  <a:pt x="2581056" y="1728237"/>
                </a:lnTo>
                <a:lnTo>
                  <a:pt x="2581056" y="1481343"/>
                </a:lnTo>
                <a:close/>
                <a:moveTo>
                  <a:pt x="3321210" y="1481343"/>
                </a:moveTo>
                <a:lnTo>
                  <a:pt x="2581056" y="1481343"/>
                </a:lnTo>
                <a:lnTo>
                  <a:pt x="2581056" y="1728237"/>
                </a:lnTo>
                <a:lnTo>
                  <a:pt x="3321210" y="1728237"/>
                </a:lnTo>
                <a:lnTo>
                  <a:pt x="3321210" y="1481343"/>
                </a:lnTo>
                <a:close/>
                <a:moveTo>
                  <a:pt x="4061364" y="1481343"/>
                </a:moveTo>
                <a:lnTo>
                  <a:pt x="3321210" y="1481343"/>
                </a:lnTo>
                <a:lnTo>
                  <a:pt x="3321210" y="1728237"/>
                </a:lnTo>
                <a:lnTo>
                  <a:pt x="4061364" y="1728237"/>
                </a:lnTo>
                <a:lnTo>
                  <a:pt x="4061364" y="1481343"/>
                </a:lnTo>
                <a:close/>
                <a:moveTo>
                  <a:pt x="4801527" y="1481343"/>
                </a:moveTo>
                <a:lnTo>
                  <a:pt x="4061364" y="1481343"/>
                </a:lnTo>
                <a:lnTo>
                  <a:pt x="4061364" y="1728237"/>
                </a:lnTo>
                <a:lnTo>
                  <a:pt x="4801519" y="1728237"/>
                </a:lnTo>
                <a:lnTo>
                  <a:pt x="4801519" y="1481343"/>
                </a:lnTo>
                <a:close/>
                <a:moveTo>
                  <a:pt x="5541681" y="1481343"/>
                </a:moveTo>
                <a:lnTo>
                  <a:pt x="4801527" y="1481343"/>
                </a:lnTo>
                <a:lnTo>
                  <a:pt x="4801527" y="1728237"/>
                </a:lnTo>
                <a:lnTo>
                  <a:pt x="5541681" y="1728237"/>
                </a:lnTo>
                <a:lnTo>
                  <a:pt x="5541681" y="1481343"/>
                </a:lnTo>
                <a:close/>
                <a:moveTo>
                  <a:pt x="6281835" y="1481343"/>
                </a:moveTo>
                <a:lnTo>
                  <a:pt x="5541681" y="1481343"/>
                </a:lnTo>
                <a:lnTo>
                  <a:pt x="5541681" y="1728237"/>
                </a:lnTo>
                <a:lnTo>
                  <a:pt x="6281835" y="1728237"/>
                </a:lnTo>
                <a:lnTo>
                  <a:pt x="6281835" y="1481343"/>
                </a:lnTo>
                <a:close/>
                <a:moveTo>
                  <a:pt x="7021989" y="1481343"/>
                </a:moveTo>
                <a:lnTo>
                  <a:pt x="6281835" y="1481343"/>
                </a:lnTo>
                <a:lnTo>
                  <a:pt x="6281835" y="1728237"/>
                </a:lnTo>
                <a:lnTo>
                  <a:pt x="7021989" y="1728237"/>
                </a:lnTo>
                <a:lnTo>
                  <a:pt x="7021989" y="1481343"/>
                </a:lnTo>
                <a:close/>
                <a:moveTo>
                  <a:pt x="7762143" y="1481343"/>
                </a:moveTo>
                <a:lnTo>
                  <a:pt x="7021989" y="1481343"/>
                </a:lnTo>
                <a:lnTo>
                  <a:pt x="7021989" y="1728237"/>
                </a:lnTo>
                <a:lnTo>
                  <a:pt x="7762143" y="1728237"/>
                </a:lnTo>
                <a:lnTo>
                  <a:pt x="7762143" y="1481343"/>
                </a:lnTo>
                <a:close/>
                <a:moveTo>
                  <a:pt x="1480308" y="1728237"/>
                </a:moveTo>
                <a:lnTo>
                  <a:pt x="740154" y="1728237"/>
                </a:lnTo>
                <a:lnTo>
                  <a:pt x="740154" y="1975130"/>
                </a:lnTo>
                <a:lnTo>
                  <a:pt x="1480308" y="1975130"/>
                </a:lnTo>
                <a:lnTo>
                  <a:pt x="1480308" y="1728237"/>
                </a:lnTo>
                <a:close/>
                <a:moveTo>
                  <a:pt x="2220471" y="1728237"/>
                </a:moveTo>
                <a:lnTo>
                  <a:pt x="1480316" y="1728237"/>
                </a:lnTo>
                <a:lnTo>
                  <a:pt x="1480316" y="1975130"/>
                </a:lnTo>
                <a:lnTo>
                  <a:pt x="2220471" y="1975130"/>
                </a:lnTo>
                <a:lnTo>
                  <a:pt x="2220471" y="1728237"/>
                </a:lnTo>
                <a:close/>
                <a:moveTo>
                  <a:pt x="2960625" y="1728237"/>
                </a:moveTo>
                <a:lnTo>
                  <a:pt x="2220471" y="1728237"/>
                </a:lnTo>
                <a:lnTo>
                  <a:pt x="2220471" y="1975130"/>
                </a:lnTo>
                <a:lnTo>
                  <a:pt x="2960625" y="1975130"/>
                </a:lnTo>
                <a:lnTo>
                  <a:pt x="2960625" y="1728237"/>
                </a:lnTo>
                <a:close/>
                <a:moveTo>
                  <a:pt x="3700779" y="1728237"/>
                </a:moveTo>
                <a:lnTo>
                  <a:pt x="2960625" y="1728237"/>
                </a:lnTo>
                <a:lnTo>
                  <a:pt x="2960625" y="1975130"/>
                </a:lnTo>
                <a:lnTo>
                  <a:pt x="3700779" y="1975130"/>
                </a:lnTo>
                <a:lnTo>
                  <a:pt x="3700779" y="1728237"/>
                </a:lnTo>
                <a:close/>
                <a:moveTo>
                  <a:pt x="4440933" y="1728237"/>
                </a:moveTo>
                <a:lnTo>
                  <a:pt x="3700779" y="1728237"/>
                </a:lnTo>
                <a:lnTo>
                  <a:pt x="3700779" y="1975130"/>
                </a:lnTo>
                <a:lnTo>
                  <a:pt x="4440933" y="1975130"/>
                </a:lnTo>
                <a:lnTo>
                  <a:pt x="4440933" y="1728237"/>
                </a:lnTo>
                <a:close/>
                <a:moveTo>
                  <a:pt x="5181087" y="1728237"/>
                </a:moveTo>
                <a:lnTo>
                  <a:pt x="4440933" y="1728237"/>
                </a:lnTo>
                <a:lnTo>
                  <a:pt x="4440933" y="1975130"/>
                </a:lnTo>
                <a:lnTo>
                  <a:pt x="5181087" y="1975130"/>
                </a:lnTo>
                <a:lnTo>
                  <a:pt x="5181087" y="1728237"/>
                </a:lnTo>
                <a:close/>
                <a:moveTo>
                  <a:pt x="5921249" y="1728237"/>
                </a:moveTo>
                <a:lnTo>
                  <a:pt x="5181095" y="1728237"/>
                </a:lnTo>
                <a:lnTo>
                  <a:pt x="5181095" y="1975130"/>
                </a:lnTo>
                <a:lnTo>
                  <a:pt x="5921249" y="1975130"/>
                </a:lnTo>
                <a:lnTo>
                  <a:pt x="5921249" y="1728237"/>
                </a:lnTo>
                <a:close/>
                <a:moveTo>
                  <a:pt x="6661403" y="1728237"/>
                </a:moveTo>
                <a:lnTo>
                  <a:pt x="5921249" y="1728237"/>
                </a:lnTo>
                <a:lnTo>
                  <a:pt x="5921249" y="1975130"/>
                </a:lnTo>
                <a:lnTo>
                  <a:pt x="6661403" y="1975130"/>
                </a:lnTo>
                <a:lnTo>
                  <a:pt x="6661403" y="1728237"/>
                </a:lnTo>
                <a:close/>
                <a:moveTo>
                  <a:pt x="7401557" y="1728237"/>
                </a:moveTo>
                <a:lnTo>
                  <a:pt x="6661403" y="1728237"/>
                </a:lnTo>
                <a:lnTo>
                  <a:pt x="6661403" y="1975130"/>
                </a:lnTo>
                <a:lnTo>
                  <a:pt x="7401557" y="1975130"/>
                </a:lnTo>
                <a:lnTo>
                  <a:pt x="7401557" y="1728237"/>
                </a:lnTo>
                <a:close/>
                <a:moveTo>
                  <a:pt x="1100748" y="1975130"/>
                </a:moveTo>
                <a:lnTo>
                  <a:pt x="360586" y="1975130"/>
                </a:lnTo>
                <a:lnTo>
                  <a:pt x="360586" y="2222023"/>
                </a:lnTo>
                <a:lnTo>
                  <a:pt x="1100740" y="2222023"/>
                </a:lnTo>
                <a:lnTo>
                  <a:pt x="1100740" y="1975130"/>
                </a:lnTo>
                <a:close/>
                <a:moveTo>
                  <a:pt x="1840902" y="1975130"/>
                </a:moveTo>
                <a:lnTo>
                  <a:pt x="1100748" y="1975130"/>
                </a:lnTo>
                <a:lnTo>
                  <a:pt x="1100748" y="2222023"/>
                </a:lnTo>
                <a:lnTo>
                  <a:pt x="1840902" y="2222023"/>
                </a:lnTo>
                <a:lnTo>
                  <a:pt x="1840902" y="1975130"/>
                </a:lnTo>
                <a:close/>
                <a:moveTo>
                  <a:pt x="2581056" y="1975130"/>
                </a:moveTo>
                <a:lnTo>
                  <a:pt x="1840902" y="1975130"/>
                </a:lnTo>
                <a:lnTo>
                  <a:pt x="1840902" y="2222023"/>
                </a:lnTo>
                <a:lnTo>
                  <a:pt x="2581056" y="2222023"/>
                </a:lnTo>
                <a:lnTo>
                  <a:pt x="2581056" y="1975130"/>
                </a:lnTo>
                <a:close/>
                <a:moveTo>
                  <a:pt x="3321210" y="1975130"/>
                </a:moveTo>
                <a:lnTo>
                  <a:pt x="2581056" y="1975130"/>
                </a:lnTo>
                <a:lnTo>
                  <a:pt x="2581056" y="2222023"/>
                </a:lnTo>
                <a:lnTo>
                  <a:pt x="3321210" y="2222023"/>
                </a:lnTo>
                <a:lnTo>
                  <a:pt x="3321210" y="1975130"/>
                </a:lnTo>
                <a:close/>
                <a:moveTo>
                  <a:pt x="4061364" y="1975130"/>
                </a:moveTo>
                <a:lnTo>
                  <a:pt x="3321210" y="1975130"/>
                </a:lnTo>
                <a:lnTo>
                  <a:pt x="3321210" y="2222023"/>
                </a:lnTo>
                <a:lnTo>
                  <a:pt x="4061364" y="2222023"/>
                </a:lnTo>
                <a:lnTo>
                  <a:pt x="4061364" y="1975130"/>
                </a:lnTo>
                <a:close/>
                <a:moveTo>
                  <a:pt x="4801527" y="1975130"/>
                </a:moveTo>
                <a:lnTo>
                  <a:pt x="4061364" y="1975130"/>
                </a:lnTo>
                <a:lnTo>
                  <a:pt x="4061364" y="2222023"/>
                </a:lnTo>
                <a:lnTo>
                  <a:pt x="4801519" y="2222023"/>
                </a:lnTo>
                <a:lnTo>
                  <a:pt x="4801519" y="1975130"/>
                </a:lnTo>
                <a:close/>
                <a:moveTo>
                  <a:pt x="5541681" y="1975130"/>
                </a:moveTo>
                <a:lnTo>
                  <a:pt x="4801527" y="1975130"/>
                </a:lnTo>
                <a:lnTo>
                  <a:pt x="4801527" y="2222023"/>
                </a:lnTo>
                <a:lnTo>
                  <a:pt x="5541681" y="2222023"/>
                </a:lnTo>
                <a:lnTo>
                  <a:pt x="5541681" y="1975130"/>
                </a:lnTo>
                <a:close/>
                <a:moveTo>
                  <a:pt x="6281835" y="1975130"/>
                </a:moveTo>
                <a:lnTo>
                  <a:pt x="5541681" y="1975130"/>
                </a:lnTo>
                <a:lnTo>
                  <a:pt x="5541681" y="2222023"/>
                </a:lnTo>
                <a:lnTo>
                  <a:pt x="6281835" y="2222023"/>
                </a:lnTo>
                <a:lnTo>
                  <a:pt x="6281835" y="1975130"/>
                </a:lnTo>
                <a:close/>
                <a:moveTo>
                  <a:pt x="7021989" y="1975130"/>
                </a:moveTo>
                <a:lnTo>
                  <a:pt x="6281835" y="1975130"/>
                </a:lnTo>
                <a:lnTo>
                  <a:pt x="6281835" y="2222023"/>
                </a:lnTo>
                <a:lnTo>
                  <a:pt x="7021989" y="2222023"/>
                </a:lnTo>
                <a:lnTo>
                  <a:pt x="7021989" y="1975130"/>
                </a:lnTo>
                <a:close/>
                <a:moveTo>
                  <a:pt x="7762143" y="1975130"/>
                </a:moveTo>
                <a:lnTo>
                  <a:pt x="7021989" y="1975130"/>
                </a:lnTo>
                <a:lnTo>
                  <a:pt x="7021989" y="2222023"/>
                </a:lnTo>
                <a:lnTo>
                  <a:pt x="7762143" y="2222023"/>
                </a:lnTo>
                <a:lnTo>
                  <a:pt x="7762143" y="1975130"/>
                </a:lnTo>
                <a:close/>
                <a:moveTo>
                  <a:pt x="740154" y="2222015"/>
                </a:moveTo>
                <a:lnTo>
                  <a:pt x="0" y="2222015"/>
                </a:lnTo>
                <a:lnTo>
                  <a:pt x="0" y="2468908"/>
                </a:lnTo>
                <a:lnTo>
                  <a:pt x="740154" y="2468908"/>
                </a:lnTo>
                <a:lnTo>
                  <a:pt x="740154" y="2222015"/>
                </a:lnTo>
                <a:close/>
                <a:moveTo>
                  <a:pt x="1480308" y="2222015"/>
                </a:moveTo>
                <a:lnTo>
                  <a:pt x="740154" y="2222015"/>
                </a:lnTo>
                <a:lnTo>
                  <a:pt x="740154" y="2468908"/>
                </a:lnTo>
                <a:lnTo>
                  <a:pt x="1480308" y="2468908"/>
                </a:lnTo>
                <a:lnTo>
                  <a:pt x="1480308" y="2222015"/>
                </a:lnTo>
                <a:close/>
                <a:moveTo>
                  <a:pt x="2220471" y="2222015"/>
                </a:moveTo>
                <a:lnTo>
                  <a:pt x="1480316" y="2222015"/>
                </a:lnTo>
                <a:lnTo>
                  <a:pt x="1480316" y="2468908"/>
                </a:lnTo>
                <a:lnTo>
                  <a:pt x="2220471" y="2468908"/>
                </a:lnTo>
                <a:lnTo>
                  <a:pt x="2220471" y="2222015"/>
                </a:lnTo>
                <a:close/>
                <a:moveTo>
                  <a:pt x="2960625" y="2222015"/>
                </a:moveTo>
                <a:lnTo>
                  <a:pt x="2220471" y="2222015"/>
                </a:lnTo>
                <a:lnTo>
                  <a:pt x="2220471" y="2468908"/>
                </a:lnTo>
                <a:lnTo>
                  <a:pt x="2960625" y="2468908"/>
                </a:lnTo>
                <a:lnTo>
                  <a:pt x="2960625" y="2222015"/>
                </a:lnTo>
                <a:close/>
                <a:moveTo>
                  <a:pt x="3700779" y="2222015"/>
                </a:moveTo>
                <a:lnTo>
                  <a:pt x="2960625" y="2222015"/>
                </a:lnTo>
                <a:lnTo>
                  <a:pt x="2960625" y="2468908"/>
                </a:lnTo>
                <a:lnTo>
                  <a:pt x="3700779" y="2468908"/>
                </a:lnTo>
                <a:lnTo>
                  <a:pt x="3700779" y="2222015"/>
                </a:lnTo>
                <a:close/>
                <a:moveTo>
                  <a:pt x="4440933" y="2222015"/>
                </a:moveTo>
                <a:lnTo>
                  <a:pt x="3700779" y="2222015"/>
                </a:lnTo>
                <a:lnTo>
                  <a:pt x="3700779" y="2468908"/>
                </a:lnTo>
                <a:lnTo>
                  <a:pt x="4440933" y="2468908"/>
                </a:lnTo>
                <a:lnTo>
                  <a:pt x="4440933" y="2222015"/>
                </a:lnTo>
                <a:close/>
                <a:moveTo>
                  <a:pt x="5181087" y="2222015"/>
                </a:moveTo>
                <a:lnTo>
                  <a:pt x="4440933" y="2222015"/>
                </a:lnTo>
                <a:lnTo>
                  <a:pt x="4440933" y="2468908"/>
                </a:lnTo>
                <a:lnTo>
                  <a:pt x="5181087" y="2468908"/>
                </a:lnTo>
                <a:lnTo>
                  <a:pt x="5181087" y="2222015"/>
                </a:lnTo>
                <a:close/>
                <a:moveTo>
                  <a:pt x="5921249" y="2222015"/>
                </a:moveTo>
                <a:lnTo>
                  <a:pt x="5181095" y="2222015"/>
                </a:lnTo>
                <a:lnTo>
                  <a:pt x="5181095" y="2468908"/>
                </a:lnTo>
                <a:lnTo>
                  <a:pt x="5921249" y="2468908"/>
                </a:lnTo>
                <a:lnTo>
                  <a:pt x="5921249" y="2222015"/>
                </a:lnTo>
                <a:close/>
                <a:moveTo>
                  <a:pt x="6661403" y="2222015"/>
                </a:moveTo>
                <a:lnTo>
                  <a:pt x="5921249" y="2222015"/>
                </a:lnTo>
                <a:lnTo>
                  <a:pt x="5921249" y="2468908"/>
                </a:lnTo>
                <a:lnTo>
                  <a:pt x="6661403" y="2468908"/>
                </a:lnTo>
                <a:lnTo>
                  <a:pt x="6661403" y="2222015"/>
                </a:lnTo>
                <a:close/>
                <a:moveTo>
                  <a:pt x="7401557" y="2222015"/>
                </a:moveTo>
                <a:lnTo>
                  <a:pt x="6661403" y="2222015"/>
                </a:lnTo>
                <a:lnTo>
                  <a:pt x="6661403" y="2468908"/>
                </a:lnTo>
                <a:lnTo>
                  <a:pt x="7401557" y="2468908"/>
                </a:lnTo>
                <a:lnTo>
                  <a:pt x="7401557" y="2222015"/>
                </a:lnTo>
                <a:close/>
                <a:moveTo>
                  <a:pt x="1100748" y="2468908"/>
                </a:moveTo>
                <a:lnTo>
                  <a:pt x="360586" y="2468908"/>
                </a:lnTo>
                <a:lnTo>
                  <a:pt x="360586" y="2715801"/>
                </a:lnTo>
                <a:lnTo>
                  <a:pt x="1100740" y="2715801"/>
                </a:lnTo>
                <a:lnTo>
                  <a:pt x="1100740" y="2468908"/>
                </a:lnTo>
                <a:close/>
                <a:moveTo>
                  <a:pt x="1840902" y="2468908"/>
                </a:moveTo>
                <a:lnTo>
                  <a:pt x="1100748" y="2468908"/>
                </a:lnTo>
                <a:lnTo>
                  <a:pt x="1100748" y="2715801"/>
                </a:lnTo>
                <a:lnTo>
                  <a:pt x="1840902" y="2715801"/>
                </a:lnTo>
                <a:lnTo>
                  <a:pt x="1840902" y="2468908"/>
                </a:lnTo>
                <a:close/>
                <a:moveTo>
                  <a:pt x="2581056" y="2468908"/>
                </a:moveTo>
                <a:lnTo>
                  <a:pt x="1840902" y="2468908"/>
                </a:lnTo>
                <a:lnTo>
                  <a:pt x="1840902" y="2715801"/>
                </a:lnTo>
                <a:lnTo>
                  <a:pt x="2581056" y="2715801"/>
                </a:lnTo>
                <a:lnTo>
                  <a:pt x="2581056" y="2468908"/>
                </a:lnTo>
                <a:close/>
                <a:moveTo>
                  <a:pt x="3321210" y="2468908"/>
                </a:moveTo>
                <a:lnTo>
                  <a:pt x="2581056" y="2468908"/>
                </a:lnTo>
                <a:lnTo>
                  <a:pt x="2581056" y="2715801"/>
                </a:lnTo>
                <a:lnTo>
                  <a:pt x="3321210" y="2715801"/>
                </a:lnTo>
                <a:lnTo>
                  <a:pt x="3321210" y="2468908"/>
                </a:lnTo>
                <a:close/>
                <a:moveTo>
                  <a:pt x="4061364" y="2468908"/>
                </a:moveTo>
                <a:lnTo>
                  <a:pt x="3321210" y="2468908"/>
                </a:lnTo>
                <a:lnTo>
                  <a:pt x="3321210" y="2715801"/>
                </a:lnTo>
                <a:lnTo>
                  <a:pt x="4061364" y="2715801"/>
                </a:lnTo>
                <a:lnTo>
                  <a:pt x="4061364" y="2468908"/>
                </a:lnTo>
                <a:close/>
                <a:moveTo>
                  <a:pt x="4801527" y="2468908"/>
                </a:moveTo>
                <a:lnTo>
                  <a:pt x="4061364" y="2468908"/>
                </a:lnTo>
                <a:lnTo>
                  <a:pt x="4061364" y="2715801"/>
                </a:lnTo>
                <a:lnTo>
                  <a:pt x="4801519" y="2715801"/>
                </a:lnTo>
                <a:lnTo>
                  <a:pt x="4801519" y="2468908"/>
                </a:lnTo>
                <a:close/>
                <a:moveTo>
                  <a:pt x="5541681" y="2468908"/>
                </a:moveTo>
                <a:lnTo>
                  <a:pt x="4801527" y="2468908"/>
                </a:lnTo>
                <a:lnTo>
                  <a:pt x="4801527" y="2715801"/>
                </a:lnTo>
                <a:lnTo>
                  <a:pt x="5541681" y="2715801"/>
                </a:lnTo>
                <a:lnTo>
                  <a:pt x="5541681" y="2468908"/>
                </a:lnTo>
                <a:close/>
                <a:moveTo>
                  <a:pt x="6281835" y="2468908"/>
                </a:moveTo>
                <a:lnTo>
                  <a:pt x="5541681" y="2468908"/>
                </a:lnTo>
                <a:lnTo>
                  <a:pt x="5541681" y="2715801"/>
                </a:lnTo>
                <a:lnTo>
                  <a:pt x="6281835" y="2715801"/>
                </a:lnTo>
                <a:lnTo>
                  <a:pt x="6281835" y="2468908"/>
                </a:lnTo>
                <a:close/>
                <a:moveTo>
                  <a:pt x="7021989" y="2468908"/>
                </a:moveTo>
                <a:lnTo>
                  <a:pt x="6281835" y="2468908"/>
                </a:lnTo>
                <a:lnTo>
                  <a:pt x="6281835" y="2715801"/>
                </a:lnTo>
                <a:lnTo>
                  <a:pt x="7021989" y="2715801"/>
                </a:lnTo>
                <a:lnTo>
                  <a:pt x="7021989" y="2468908"/>
                </a:lnTo>
                <a:close/>
                <a:moveTo>
                  <a:pt x="7762143" y="2468908"/>
                </a:moveTo>
                <a:lnTo>
                  <a:pt x="7021989" y="2468908"/>
                </a:lnTo>
                <a:lnTo>
                  <a:pt x="7021989" y="2715801"/>
                </a:lnTo>
                <a:lnTo>
                  <a:pt x="7762143" y="2715801"/>
                </a:lnTo>
                <a:lnTo>
                  <a:pt x="7762143" y="2468908"/>
                </a:lnTo>
                <a:close/>
                <a:moveTo>
                  <a:pt x="1480308" y="2715801"/>
                </a:moveTo>
                <a:lnTo>
                  <a:pt x="740154" y="2715801"/>
                </a:lnTo>
                <a:lnTo>
                  <a:pt x="740154" y="2962695"/>
                </a:lnTo>
                <a:lnTo>
                  <a:pt x="1480308" y="2962695"/>
                </a:lnTo>
                <a:lnTo>
                  <a:pt x="1480308" y="2715801"/>
                </a:lnTo>
                <a:close/>
                <a:moveTo>
                  <a:pt x="2220471" y="2715801"/>
                </a:moveTo>
                <a:lnTo>
                  <a:pt x="1480316" y="2715801"/>
                </a:lnTo>
                <a:lnTo>
                  <a:pt x="1480316" y="2962695"/>
                </a:lnTo>
                <a:lnTo>
                  <a:pt x="2220471" y="2962695"/>
                </a:lnTo>
                <a:lnTo>
                  <a:pt x="2220471" y="2715801"/>
                </a:lnTo>
                <a:close/>
                <a:moveTo>
                  <a:pt x="2960625" y="2715801"/>
                </a:moveTo>
                <a:lnTo>
                  <a:pt x="2220471" y="2715801"/>
                </a:lnTo>
                <a:lnTo>
                  <a:pt x="2220471" y="2962695"/>
                </a:lnTo>
                <a:lnTo>
                  <a:pt x="2960625" y="2962695"/>
                </a:lnTo>
                <a:lnTo>
                  <a:pt x="2960625" y="2715801"/>
                </a:lnTo>
                <a:close/>
                <a:moveTo>
                  <a:pt x="3700779" y="2715801"/>
                </a:moveTo>
                <a:lnTo>
                  <a:pt x="2960625" y="2715801"/>
                </a:lnTo>
                <a:lnTo>
                  <a:pt x="2960625" y="2962695"/>
                </a:lnTo>
                <a:lnTo>
                  <a:pt x="3700779" y="2962695"/>
                </a:lnTo>
                <a:lnTo>
                  <a:pt x="3700779" y="2715801"/>
                </a:lnTo>
                <a:close/>
                <a:moveTo>
                  <a:pt x="4440933" y="2715801"/>
                </a:moveTo>
                <a:lnTo>
                  <a:pt x="3700779" y="2715801"/>
                </a:lnTo>
                <a:lnTo>
                  <a:pt x="3700779" y="2962695"/>
                </a:lnTo>
                <a:lnTo>
                  <a:pt x="4440933" y="2962695"/>
                </a:lnTo>
                <a:lnTo>
                  <a:pt x="4440933" y="2715801"/>
                </a:lnTo>
                <a:close/>
                <a:moveTo>
                  <a:pt x="5181087" y="2715801"/>
                </a:moveTo>
                <a:lnTo>
                  <a:pt x="4440933" y="2715801"/>
                </a:lnTo>
                <a:lnTo>
                  <a:pt x="4440933" y="2962695"/>
                </a:lnTo>
                <a:lnTo>
                  <a:pt x="5181087" y="2962695"/>
                </a:lnTo>
                <a:lnTo>
                  <a:pt x="5181087" y="2715801"/>
                </a:lnTo>
                <a:close/>
                <a:moveTo>
                  <a:pt x="5921249" y="2715801"/>
                </a:moveTo>
                <a:lnTo>
                  <a:pt x="5181095" y="2715801"/>
                </a:lnTo>
                <a:lnTo>
                  <a:pt x="5181095" y="2962695"/>
                </a:lnTo>
                <a:lnTo>
                  <a:pt x="5921249" y="2962695"/>
                </a:lnTo>
                <a:lnTo>
                  <a:pt x="5921249" y="2715801"/>
                </a:lnTo>
                <a:close/>
                <a:moveTo>
                  <a:pt x="6661403" y="2715801"/>
                </a:moveTo>
                <a:lnTo>
                  <a:pt x="5921249" y="2715801"/>
                </a:lnTo>
                <a:lnTo>
                  <a:pt x="5921249" y="2962695"/>
                </a:lnTo>
                <a:lnTo>
                  <a:pt x="6661403" y="2962695"/>
                </a:lnTo>
                <a:lnTo>
                  <a:pt x="6661403" y="2715801"/>
                </a:lnTo>
                <a:close/>
                <a:moveTo>
                  <a:pt x="7401557" y="2715801"/>
                </a:moveTo>
                <a:lnTo>
                  <a:pt x="6661403" y="2715801"/>
                </a:lnTo>
                <a:lnTo>
                  <a:pt x="6661403" y="2962695"/>
                </a:lnTo>
                <a:lnTo>
                  <a:pt x="7401557" y="2962695"/>
                </a:lnTo>
                <a:lnTo>
                  <a:pt x="7401557" y="2715801"/>
                </a:lnTo>
                <a:close/>
                <a:moveTo>
                  <a:pt x="1100748" y="2962695"/>
                </a:moveTo>
                <a:lnTo>
                  <a:pt x="360586" y="2962695"/>
                </a:lnTo>
                <a:lnTo>
                  <a:pt x="360586" y="3209588"/>
                </a:lnTo>
                <a:lnTo>
                  <a:pt x="1100740" y="3209588"/>
                </a:lnTo>
                <a:lnTo>
                  <a:pt x="1100740" y="2962695"/>
                </a:lnTo>
                <a:close/>
                <a:moveTo>
                  <a:pt x="1840902" y="2962695"/>
                </a:moveTo>
                <a:lnTo>
                  <a:pt x="1100748" y="2962695"/>
                </a:lnTo>
                <a:lnTo>
                  <a:pt x="1100748" y="3209588"/>
                </a:lnTo>
                <a:lnTo>
                  <a:pt x="1840902" y="3209588"/>
                </a:lnTo>
                <a:lnTo>
                  <a:pt x="1840902" y="2962695"/>
                </a:lnTo>
                <a:close/>
                <a:moveTo>
                  <a:pt x="2581056" y="2962695"/>
                </a:moveTo>
                <a:lnTo>
                  <a:pt x="1840902" y="2962695"/>
                </a:lnTo>
                <a:lnTo>
                  <a:pt x="1840902" y="3209588"/>
                </a:lnTo>
                <a:lnTo>
                  <a:pt x="2581056" y="3209588"/>
                </a:lnTo>
                <a:lnTo>
                  <a:pt x="2581056" y="2962695"/>
                </a:lnTo>
                <a:close/>
                <a:moveTo>
                  <a:pt x="3321210" y="2962695"/>
                </a:moveTo>
                <a:lnTo>
                  <a:pt x="2581056" y="2962695"/>
                </a:lnTo>
                <a:lnTo>
                  <a:pt x="2581056" y="3209588"/>
                </a:lnTo>
                <a:lnTo>
                  <a:pt x="3321210" y="3209588"/>
                </a:lnTo>
                <a:lnTo>
                  <a:pt x="3321210" y="2962695"/>
                </a:lnTo>
                <a:close/>
                <a:moveTo>
                  <a:pt x="4061364" y="2962695"/>
                </a:moveTo>
                <a:lnTo>
                  <a:pt x="3321210" y="2962695"/>
                </a:lnTo>
                <a:lnTo>
                  <a:pt x="3321210" y="3209588"/>
                </a:lnTo>
                <a:lnTo>
                  <a:pt x="4061364" y="3209588"/>
                </a:lnTo>
                <a:lnTo>
                  <a:pt x="4061364" y="2962695"/>
                </a:lnTo>
                <a:close/>
                <a:moveTo>
                  <a:pt x="4801527" y="2962695"/>
                </a:moveTo>
                <a:lnTo>
                  <a:pt x="4061364" y="2962695"/>
                </a:lnTo>
                <a:lnTo>
                  <a:pt x="4061364" y="3209588"/>
                </a:lnTo>
                <a:lnTo>
                  <a:pt x="4801519" y="3209588"/>
                </a:lnTo>
                <a:lnTo>
                  <a:pt x="4801519" y="2962695"/>
                </a:lnTo>
                <a:close/>
                <a:moveTo>
                  <a:pt x="5541681" y="2962695"/>
                </a:moveTo>
                <a:lnTo>
                  <a:pt x="4801527" y="2962695"/>
                </a:lnTo>
                <a:lnTo>
                  <a:pt x="4801527" y="3209588"/>
                </a:lnTo>
                <a:lnTo>
                  <a:pt x="5541681" y="3209588"/>
                </a:lnTo>
                <a:lnTo>
                  <a:pt x="5541681" y="2962695"/>
                </a:lnTo>
                <a:close/>
                <a:moveTo>
                  <a:pt x="6281835" y="2962695"/>
                </a:moveTo>
                <a:lnTo>
                  <a:pt x="5541681" y="2962695"/>
                </a:lnTo>
                <a:lnTo>
                  <a:pt x="5541681" y="3209588"/>
                </a:lnTo>
                <a:lnTo>
                  <a:pt x="6281835" y="3209588"/>
                </a:lnTo>
                <a:lnTo>
                  <a:pt x="6281835" y="2962695"/>
                </a:lnTo>
                <a:close/>
                <a:moveTo>
                  <a:pt x="7021989" y="2962695"/>
                </a:moveTo>
                <a:lnTo>
                  <a:pt x="6281835" y="2962695"/>
                </a:lnTo>
                <a:lnTo>
                  <a:pt x="6281835" y="3209588"/>
                </a:lnTo>
                <a:lnTo>
                  <a:pt x="7021989" y="3209588"/>
                </a:lnTo>
                <a:lnTo>
                  <a:pt x="7021989" y="2962695"/>
                </a:lnTo>
                <a:close/>
                <a:moveTo>
                  <a:pt x="740154" y="3209588"/>
                </a:moveTo>
                <a:lnTo>
                  <a:pt x="0" y="3209588"/>
                </a:lnTo>
                <a:lnTo>
                  <a:pt x="0" y="3456481"/>
                </a:lnTo>
                <a:lnTo>
                  <a:pt x="740154" y="3456481"/>
                </a:lnTo>
                <a:lnTo>
                  <a:pt x="740154" y="3209588"/>
                </a:lnTo>
                <a:close/>
                <a:moveTo>
                  <a:pt x="1480308" y="3209588"/>
                </a:moveTo>
                <a:lnTo>
                  <a:pt x="740154" y="3209588"/>
                </a:lnTo>
                <a:lnTo>
                  <a:pt x="740154" y="3456481"/>
                </a:lnTo>
                <a:lnTo>
                  <a:pt x="1480308" y="3456481"/>
                </a:lnTo>
                <a:lnTo>
                  <a:pt x="1480308" y="3209588"/>
                </a:lnTo>
                <a:close/>
                <a:moveTo>
                  <a:pt x="2220471" y="3209588"/>
                </a:moveTo>
                <a:lnTo>
                  <a:pt x="1480316" y="3209588"/>
                </a:lnTo>
                <a:lnTo>
                  <a:pt x="1480316" y="3456481"/>
                </a:lnTo>
                <a:lnTo>
                  <a:pt x="2220471" y="3456481"/>
                </a:lnTo>
                <a:lnTo>
                  <a:pt x="2220471" y="3209588"/>
                </a:lnTo>
                <a:close/>
                <a:moveTo>
                  <a:pt x="2960625" y="3209588"/>
                </a:moveTo>
                <a:lnTo>
                  <a:pt x="2220471" y="3209588"/>
                </a:lnTo>
                <a:lnTo>
                  <a:pt x="2220471" y="3456481"/>
                </a:lnTo>
                <a:lnTo>
                  <a:pt x="2960625" y="3456481"/>
                </a:lnTo>
                <a:lnTo>
                  <a:pt x="2960625" y="3209588"/>
                </a:lnTo>
                <a:close/>
                <a:moveTo>
                  <a:pt x="3700779" y="3209588"/>
                </a:moveTo>
                <a:lnTo>
                  <a:pt x="2960625" y="3209588"/>
                </a:lnTo>
                <a:lnTo>
                  <a:pt x="2960625" y="3456481"/>
                </a:lnTo>
                <a:lnTo>
                  <a:pt x="3700779" y="3456481"/>
                </a:lnTo>
                <a:lnTo>
                  <a:pt x="3700779" y="3209588"/>
                </a:lnTo>
                <a:close/>
                <a:moveTo>
                  <a:pt x="4440933" y="3209588"/>
                </a:moveTo>
                <a:lnTo>
                  <a:pt x="3700779" y="3209588"/>
                </a:lnTo>
                <a:lnTo>
                  <a:pt x="3700779" y="3456481"/>
                </a:lnTo>
                <a:lnTo>
                  <a:pt x="4440933" y="3456481"/>
                </a:lnTo>
                <a:lnTo>
                  <a:pt x="4440933" y="3209588"/>
                </a:lnTo>
                <a:close/>
                <a:moveTo>
                  <a:pt x="5181087" y="3209588"/>
                </a:moveTo>
                <a:lnTo>
                  <a:pt x="4440933" y="3209588"/>
                </a:lnTo>
                <a:lnTo>
                  <a:pt x="4440933" y="3456481"/>
                </a:lnTo>
                <a:lnTo>
                  <a:pt x="5181087" y="3456481"/>
                </a:lnTo>
                <a:lnTo>
                  <a:pt x="5181087" y="3209588"/>
                </a:lnTo>
                <a:close/>
                <a:moveTo>
                  <a:pt x="5921249" y="3209588"/>
                </a:moveTo>
                <a:lnTo>
                  <a:pt x="5181095" y="3209588"/>
                </a:lnTo>
                <a:lnTo>
                  <a:pt x="5181095" y="3456481"/>
                </a:lnTo>
                <a:lnTo>
                  <a:pt x="5921249" y="3456481"/>
                </a:lnTo>
                <a:lnTo>
                  <a:pt x="5921249" y="3209588"/>
                </a:lnTo>
                <a:close/>
                <a:moveTo>
                  <a:pt x="6661403" y="3209588"/>
                </a:moveTo>
                <a:lnTo>
                  <a:pt x="5921249" y="3209588"/>
                </a:lnTo>
                <a:lnTo>
                  <a:pt x="5921249" y="3456481"/>
                </a:lnTo>
                <a:lnTo>
                  <a:pt x="6661403" y="3456481"/>
                </a:lnTo>
                <a:lnTo>
                  <a:pt x="6661403" y="3209588"/>
                </a:lnTo>
                <a:close/>
                <a:moveTo>
                  <a:pt x="7401557" y="3209588"/>
                </a:moveTo>
                <a:lnTo>
                  <a:pt x="6661403" y="3209588"/>
                </a:lnTo>
                <a:lnTo>
                  <a:pt x="6661403" y="3456481"/>
                </a:lnTo>
                <a:lnTo>
                  <a:pt x="7401557" y="3456481"/>
                </a:lnTo>
                <a:lnTo>
                  <a:pt x="7401557" y="3209588"/>
                </a:lnTo>
                <a:close/>
                <a:moveTo>
                  <a:pt x="1100748" y="3456473"/>
                </a:moveTo>
                <a:lnTo>
                  <a:pt x="360586" y="3456473"/>
                </a:lnTo>
                <a:lnTo>
                  <a:pt x="360586" y="3703366"/>
                </a:lnTo>
                <a:lnTo>
                  <a:pt x="1100740" y="3703366"/>
                </a:lnTo>
                <a:lnTo>
                  <a:pt x="1100740" y="3456473"/>
                </a:lnTo>
                <a:close/>
                <a:moveTo>
                  <a:pt x="1840902" y="3456473"/>
                </a:moveTo>
                <a:lnTo>
                  <a:pt x="1100748" y="3456473"/>
                </a:lnTo>
                <a:lnTo>
                  <a:pt x="1100748" y="3703366"/>
                </a:lnTo>
                <a:lnTo>
                  <a:pt x="1840902" y="3703366"/>
                </a:lnTo>
                <a:lnTo>
                  <a:pt x="1840902" y="3456473"/>
                </a:lnTo>
                <a:close/>
                <a:moveTo>
                  <a:pt x="2581056" y="3456473"/>
                </a:moveTo>
                <a:lnTo>
                  <a:pt x="1840902" y="3456473"/>
                </a:lnTo>
                <a:lnTo>
                  <a:pt x="1840902" y="3703366"/>
                </a:lnTo>
                <a:lnTo>
                  <a:pt x="2581056" y="3703366"/>
                </a:lnTo>
                <a:lnTo>
                  <a:pt x="2581056" y="3456473"/>
                </a:lnTo>
                <a:close/>
                <a:moveTo>
                  <a:pt x="3321210" y="3456473"/>
                </a:moveTo>
                <a:lnTo>
                  <a:pt x="2581056" y="3456473"/>
                </a:lnTo>
                <a:lnTo>
                  <a:pt x="2581056" y="3703366"/>
                </a:lnTo>
                <a:lnTo>
                  <a:pt x="3321210" y="3703366"/>
                </a:lnTo>
                <a:lnTo>
                  <a:pt x="3321210" y="3456473"/>
                </a:lnTo>
                <a:close/>
                <a:moveTo>
                  <a:pt x="4061364" y="3456473"/>
                </a:moveTo>
                <a:lnTo>
                  <a:pt x="3321210" y="3456473"/>
                </a:lnTo>
                <a:lnTo>
                  <a:pt x="3321210" y="3703366"/>
                </a:lnTo>
                <a:lnTo>
                  <a:pt x="4061364" y="3703366"/>
                </a:lnTo>
                <a:lnTo>
                  <a:pt x="4061364" y="3456473"/>
                </a:lnTo>
                <a:close/>
                <a:moveTo>
                  <a:pt x="4801527" y="3456473"/>
                </a:moveTo>
                <a:lnTo>
                  <a:pt x="4061364" y="3456473"/>
                </a:lnTo>
                <a:lnTo>
                  <a:pt x="4061364" y="3703366"/>
                </a:lnTo>
                <a:lnTo>
                  <a:pt x="4801519" y="3703366"/>
                </a:lnTo>
                <a:lnTo>
                  <a:pt x="4801519" y="3456473"/>
                </a:lnTo>
                <a:close/>
                <a:moveTo>
                  <a:pt x="5541681" y="3456473"/>
                </a:moveTo>
                <a:lnTo>
                  <a:pt x="4801527" y="3456473"/>
                </a:lnTo>
                <a:lnTo>
                  <a:pt x="4801527" y="3703366"/>
                </a:lnTo>
                <a:lnTo>
                  <a:pt x="5541681" y="3703366"/>
                </a:lnTo>
                <a:lnTo>
                  <a:pt x="5541681" y="3456473"/>
                </a:lnTo>
                <a:close/>
                <a:moveTo>
                  <a:pt x="6281835" y="3456473"/>
                </a:moveTo>
                <a:lnTo>
                  <a:pt x="5541681" y="3456473"/>
                </a:lnTo>
                <a:lnTo>
                  <a:pt x="5541681" y="3703366"/>
                </a:lnTo>
                <a:lnTo>
                  <a:pt x="6281835" y="3703366"/>
                </a:lnTo>
                <a:lnTo>
                  <a:pt x="6281835" y="3456473"/>
                </a:lnTo>
                <a:close/>
                <a:moveTo>
                  <a:pt x="7021989" y="3456473"/>
                </a:moveTo>
                <a:lnTo>
                  <a:pt x="6281835" y="3456473"/>
                </a:lnTo>
                <a:lnTo>
                  <a:pt x="6281835" y="3703366"/>
                </a:lnTo>
                <a:lnTo>
                  <a:pt x="7021989" y="3703366"/>
                </a:lnTo>
                <a:lnTo>
                  <a:pt x="7021989" y="3456473"/>
                </a:lnTo>
                <a:close/>
                <a:moveTo>
                  <a:pt x="7762143" y="3456473"/>
                </a:moveTo>
                <a:lnTo>
                  <a:pt x="7021989" y="3456473"/>
                </a:lnTo>
                <a:lnTo>
                  <a:pt x="7021989" y="3703366"/>
                </a:lnTo>
                <a:lnTo>
                  <a:pt x="7762143" y="3703366"/>
                </a:lnTo>
                <a:lnTo>
                  <a:pt x="7762143" y="3456473"/>
                </a:lnTo>
                <a:close/>
                <a:moveTo>
                  <a:pt x="1480308" y="3703366"/>
                </a:moveTo>
                <a:lnTo>
                  <a:pt x="740154" y="3703366"/>
                </a:lnTo>
                <a:lnTo>
                  <a:pt x="740154" y="3950259"/>
                </a:lnTo>
                <a:lnTo>
                  <a:pt x="1480308" y="3950259"/>
                </a:lnTo>
                <a:lnTo>
                  <a:pt x="1480308" y="3703366"/>
                </a:lnTo>
                <a:close/>
                <a:moveTo>
                  <a:pt x="2220471" y="3703366"/>
                </a:moveTo>
                <a:lnTo>
                  <a:pt x="1480316" y="3703366"/>
                </a:lnTo>
                <a:lnTo>
                  <a:pt x="1480316" y="3950259"/>
                </a:lnTo>
                <a:lnTo>
                  <a:pt x="2220471" y="3950259"/>
                </a:lnTo>
                <a:lnTo>
                  <a:pt x="2220471" y="3703366"/>
                </a:lnTo>
                <a:close/>
                <a:moveTo>
                  <a:pt x="2960625" y="3703366"/>
                </a:moveTo>
                <a:lnTo>
                  <a:pt x="2220471" y="3703366"/>
                </a:lnTo>
                <a:lnTo>
                  <a:pt x="2220471" y="3950259"/>
                </a:lnTo>
                <a:lnTo>
                  <a:pt x="2960625" y="3950259"/>
                </a:lnTo>
                <a:lnTo>
                  <a:pt x="2960625" y="3703366"/>
                </a:lnTo>
                <a:close/>
                <a:moveTo>
                  <a:pt x="3700779" y="3703366"/>
                </a:moveTo>
                <a:lnTo>
                  <a:pt x="2960625" y="3703366"/>
                </a:lnTo>
                <a:lnTo>
                  <a:pt x="2960625" y="3950259"/>
                </a:lnTo>
                <a:lnTo>
                  <a:pt x="3700779" y="3950259"/>
                </a:lnTo>
                <a:lnTo>
                  <a:pt x="3700779" y="3703366"/>
                </a:lnTo>
                <a:close/>
                <a:moveTo>
                  <a:pt x="4440933" y="3703366"/>
                </a:moveTo>
                <a:lnTo>
                  <a:pt x="3700779" y="3703366"/>
                </a:lnTo>
                <a:lnTo>
                  <a:pt x="3700779" y="3950259"/>
                </a:lnTo>
                <a:lnTo>
                  <a:pt x="4440933" y="3950259"/>
                </a:lnTo>
                <a:lnTo>
                  <a:pt x="4440933" y="3703366"/>
                </a:lnTo>
                <a:close/>
                <a:moveTo>
                  <a:pt x="5181087" y="3703366"/>
                </a:moveTo>
                <a:lnTo>
                  <a:pt x="4440933" y="3703366"/>
                </a:lnTo>
                <a:lnTo>
                  <a:pt x="4440933" y="3950259"/>
                </a:lnTo>
                <a:lnTo>
                  <a:pt x="5181087" y="3950259"/>
                </a:lnTo>
                <a:lnTo>
                  <a:pt x="5181087" y="3703366"/>
                </a:lnTo>
                <a:close/>
                <a:moveTo>
                  <a:pt x="5921249" y="3703366"/>
                </a:moveTo>
                <a:lnTo>
                  <a:pt x="5181095" y="3703366"/>
                </a:lnTo>
                <a:lnTo>
                  <a:pt x="5181095" y="3950259"/>
                </a:lnTo>
                <a:lnTo>
                  <a:pt x="5921249" y="3950259"/>
                </a:lnTo>
                <a:lnTo>
                  <a:pt x="5921249" y="3703366"/>
                </a:lnTo>
                <a:close/>
                <a:moveTo>
                  <a:pt x="6661403" y="3703366"/>
                </a:moveTo>
                <a:lnTo>
                  <a:pt x="5921249" y="3703366"/>
                </a:lnTo>
                <a:lnTo>
                  <a:pt x="5921249" y="3950259"/>
                </a:lnTo>
                <a:lnTo>
                  <a:pt x="6661403" y="3950259"/>
                </a:lnTo>
                <a:lnTo>
                  <a:pt x="6661403" y="3703366"/>
                </a:lnTo>
                <a:close/>
                <a:moveTo>
                  <a:pt x="7401557" y="3703366"/>
                </a:moveTo>
                <a:lnTo>
                  <a:pt x="6661403" y="3703366"/>
                </a:lnTo>
                <a:lnTo>
                  <a:pt x="6661403" y="3950259"/>
                </a:lnTo>
                <a:lnTo>
                  <a:pt x="7401557" y="3950259"/>
                </a:lnTo>
                <a:lnTo>
                  <a:pt x="7401557" y="3703366"/>
                </a:lnTo>
                <a:close/>
                <a:moveTo>
                  <a:pt x="1100748" y="3950259"/>
                </a:moveTo>
                <a:lnTo>
                  <a:pt x="360586" y="3950259"/>
                </a:lnTo>
                <a:lnTo>
                  <a:pt x="360586" y="4197153"/>
                </a:lnTo>
                <a:lnTo>
                  <a:pt x="1100740" y="4197153"/>
                </a:lnTo>
                <a:lnTo>
                  <a:pt x="1100740" y="3950259"/>
                </a:lnTo>
                <a:close/>
                <a:moveTo>
                  <a:pt x="1840902" y="3950259"/>
                </a:moveTo>
                <a:lnTo>
                  <a:pt x="1100748" y="3950259"/>
                </a:lnTo>
                <a:lnTo>
                  <a:pt x="1100748" y="4197153"/>
                </a:lnTo>
                <a:lnTo>
                  <a:pt x="1840902" y="4197153"/>
                </a:lnTo>
                <a:lnTo>
                  <a:pt x="1840902" y="3950259"/>
                </a:lnTo>
                <a:close/>
                <a:moveTo>
                  <a:pt x="2581056" y="3950259"/>
                </a:moveTo>
                <a:lnTo>
                  <a:pt x="1840902" y="3950259"/>
                </a:lnTo>
                <a:lnTo>
                  <a:pt x="1840902" y="4197153"/>
                </a:lnTo>
                <a:lnTo>
                  <a:pt x="2581056" y="4197153"/>
                </a:lnTo>
                <a:lnTo>
                  <a:pt x="2581056" y="3950259"/>
                </a:lnTo>
                <a:close/>
                <a:moveTo>
                  <a:pt x="3321210" y="3950259"/>
                </a:moveTo>
                <a:lnTo>
                  <a:pt x="2581056" y="3950259"/>
                </a:lnTo>
                <a:lnTo>
                  <a:pt x="2581056" y="4197153"/>
                </a:lnTo>
                <a:lnTo>
                  <a:pt x="3321210" y="4197153"/>
                </a:lnTo>
                <a:lnTo>
                  <a:pt x="3321210" y="3950259"/>
                </a:lnTo>
                <a:close/>
                <a:moveTo>
                  <a:pt x="4061364" y="3950259"/>
                </a:moveTo>
                <a:lnTo>
                  <a:pt x="3321210" y="3950259"/>
                </a:lnTo>
                <a:lnTo>
                  <a:pt x="3321210" y="4197153"/>
                </a:lnTo>
                <a:lnTo>
                  <a:pt x="4061364" y="4197153"/>
                </a:lnTo>
                <a:lnTo>
                  <a:pt x="4061364" y="3950259"/>
                </a:lnTo>
                <a:close/>
                <a:moveTo>
                  <a:pt x="4801527" y="3950259"/>
                </a:moveTo>
                <a:lnTo>
                  <a:pt x="4061364" y="3950259"/>
                </a:lnTo>
                <a:lnTo>
                  <a:pt x="4061364" y="4197153"/>
                </a:lnTo>
                <a:lnTo>
                  <a:pt x="4801519" y="4197153"/>
                </a:lnTo>
                <a:lnTo>
                  <a:pt x="4801519" y="3950259"/>
                </a:lnTo>
                <a:close/>
                <a:moveTo>
                  <a:pt x="5541681" y="3950259"/>
                </a:moveTo>
                <a:lnTo>
                  <a:pt x="4801527" y="3950259"/>
                </a:lnTo>
                <a:lnTo>
                  <a:pt x="4801527" y="4197153"/>
                </a:lnTo>
                <a:lnTo>
                  <a:pt x="5541681" y="4197153"/>
                </a:lnTo>
                <a:lnTo>
                  <a:pt x="5541681" y="3950259"/>
                </a:lnTo>
                <a:close/>
                <a:moveTo>
                  <a:pt x="6281835" y="3950259"/>
                </a:moveTo>
                <a:lnTo>
                  <a:pt x="5541681" y="3950259"/>
                </a:lnTo>
                <a:lnTo>
                  <a:pt x="5541681" y="4197153"/>
                </a:lnTo>
                <a:lnTo>
                  <a:pt x="6281835" y="4197153"/>
                </a:lnTo>
                <a:lnTo>
                  <a:pt x="6281835" y="3950259"/>
                </a:lnTo>
                <a:close/>
                <a:moveTo>
                  <a:pt x="7021989" y="3950259"/>
                </a:moveTo>
                <a:lnTo>
                  <a:pt x="6281835" y="3950259"/>
                </a:lnTo>
                <a:lnTo>
                  <a:pt x="6281835" y="4197153"/>
                </a:lnTo>
                <a:lnTo>
                  <a:pt x="7021989" y="4197153"/>
                </a:lnTo>
                <a:lnTo>
                  <a:pt x="7021989" y="3950259"/>
                </a:lnTo>
                <a:close/>
                <a:moveTo>
                  <a:pt x="740154" y="4197145"/>
                </a:moveTo>
                <a:lnTo>
                  <a:pt x="0" y="4197145"/>
                </a:lnTo>
                <a:lnTo>
                  <a:pt x="0" y="4444038"/>
                </a:lnTo>
                <a:lnTo>
                  <a:pt x="740154" y="4444038"/>
                </a:lnTo>
                <a:lnTo>
                  <a:pt x="740154" y="4197145"/>
                </a:lnTo>
                <a:close/>
                <a:moveTo>
                  <a:pt x="1480308" y="4197145"/>
                </a:moveTo>
                <a:lnTo>
                  <a:pt x="740154" y="4197145"/>
                </a:lnTo>
                <a:lnTo>
                  <a:pt x="740154" y="4444038"/>
                </a:lnTo>
                <a:lnTo>
                  <a:pt x="1480308" y="4444038"/>
                </a:lnTo>
                <a:lnTo>
                  <a:pt x="1480308" y="4197145"/>
                </a:lnTo>
                <a:close/>
                <a:moveTo>
                  <a:pt x="2220471" y="4197145"/>
                </a:moveTo>
                <a:lnTo>
                  <a:pt x="1480316" y="4197145"/>
                </a:lnTo>
                <a:lnTo>
                  <a:pt x="1480316" y="4444038"/>
                </a:lnTo>
                <a:lnTo>
                  <a:pt x="2220471" y="4444038"/>
                </a:lnTo>
                <a:lnTo>
                  <a:pt x="2220471" y="4197145"/>
                </a:lnTo>
                <a:close/>
                <a:moveTo>
                  <a:pt x="2960625" y="4197145"/>
                </a:moveTo>
                <a:lnTo>
                  <a:pt x="2220471" y="4197145"/>
                </a:lnTo>
                <a:lnTo>
                  <a:pt x="2220471" y="4444038"/>
                </a:lnTo>
                <a:lnTo>
                  <a:pt x="2960625" y="4444038"/>
                </a:lnTo>
                <a:lnTo>
                  <a:pt x="2960625" y="4197145"/>
                </a:lnTo>
                <a:close/>
                <a:moveTo>
                  <a:pt x="3700779" y="4197145"/>
                </a:moveTo>
                <a:lnTo>
                  <a:pt x="2960625" y="4197145"/>
                </a:lnTo>
                <a:lnTo>
                  <a:pt x="2960625" y="4444038"/>
                </a:lnTo>
                <a:lnTo>
                  <a:pt x="3700779" y="4444038"/>
                </a:lnTo>
                <a:lnTo>
                  <a:pt x="3700779" y="4197145"/>
                </a:lnTo>
                <a:close/>
                <a:moveTo>
                  <a:pt x="4440933" y="4197145"/>
                </a:moveTo>
                <a:lnTo>
                  <a:pt x="3700779" y="4197145"/>
                </a:lnTo>
                <a:lnTo>
                  <a:pt x="3700779" y="4444038"/>
                </a:lnTo>
                <a:lnTo>
                  <a:pt x="4440933" y="4444038"/>
                </a:lnTo>
                <a:lnTo>
                  <a:pt x="4440933" y="4197145"/>
                </a:lnTo>
                <a:close/>
                <a:moveTo>
                  <a:pt x="5181087" y="4197145"/>
                </a:moveTo>
                <a:lnTo>
                  <a:pt x="4440933" y="4197145"/>
                </a:lnTo>
                <a:lnTo>
                  <a:pt x="4440933" y="4444038"/>
                </a:lnTo>
                <a:lnTo>
                  <a:pt x="5181087" y="4444038"/>
                </a:lnTo>
                <a:lnTo>
                  <a:pt x="5181087" y="4197145"/>
                </a:lnTo>
                <a:close/>
                <a:moveTo>
                  <a:pt x="5921249" y="4197145"/>
                </a:moveTo>
                <a:lnTo>
                  <a:pt x="5181095" y="4197145"/>
                </a:lnTo>
                <a:lnTo>
                  <a:pt x="5181095" y="4444038"/>
                </a:lnTo>
                <a:lnTo>
                  <a:pt x="5921249" y="4444038"/>
                </a:lnTo>
                <a:lnTo>
                  <a:pt x="5921249" y="4197145"/>
                </a:lnTo>
                <a:close/>
                <a:moveTo>
                  <a:pt x="6661403" y="4197145"/>
                </a:moveTo>
                <a:lnTo>
                  <a:pt x="5921249" y="4197145"/>
                </a:lnTo>
                <a:lnTo>
                  <a:pt x="5921249" y="4444038"/>
                </a:lnTo>
                <a:lnTo>
                  <a:pt x="6661403" y="4444038"/>
                </a:lnTo>
                <a:lnTo>
                  <a:pt x="6661403" y="4197145"/>
                </a:lnTo>
                <a:close/>
                <a:moveTo>
                  <a:pt x="7401557" y="4197145"/>
                </a:moveTo>
                <a:lnTo>
                  <a:pt x="6661403" y="4197145"/>
                </a:lnTo>
                <a:lnTo>
                  <a:pt x="6661403" y="4444038"/>
                </a:lnTo>
                <a:lnTo>
                  <a:pt x="7401557" y="4444038"/>
                </a:lnTo>
                <a:lnTo>
                  <a:pt x="7401557" y="4197145"/>
                </a:lnTo>
                <a:close/>
                <a:moveTo>
                  <a:pt x="1100748" y="4444038"/>
                </a:moveTo>
                <a:lnTo>
                  <a:pt x="360586" y="4444038"/>
                </a:lnTo>
                <a:lnTo>
                  <a:pt x="360586" y="4690931"/>
                </a:lnTo>
                <a:lnTo>
                  <a:pt x="1100740" y="4690931"/>
                </a:lnTo>
                <a:lnTo>
                  <a:pt x="1100740" y="4444038"/>
                </a:lnTo>
                <a:close/>
                <a:moveTo>
                  <a:pt x="1840902" y="4444038"/>
                </a:moveTo>
                <a:lnTo>
                  <a:pt x="1100748" y="4444038"/>
                </a:lnTo>
                <a:lnTo>
                  <a:pt x="1100748" y="4690931"/>
                </a:lnTo>
                <a:lnTo>
                  <a:pt x="1840902" y="4690931"/>
                </a:lnTo>
                <a:lnTo>
                  <a:pt x="1840902" y="4444038"/>
                </a:lnTo>
                <a:close/>
                <a:moveTo>
                  <a:pt x="2581056" y="4444038"/>
                </a:moveTo>
                <a:lnTo>
                  <a:pt x="1840902" y="4444038"/>
                </a:lnTo>
                <a:lnTo>
                  <a:pt x="1840902" y="4690931"/>
                </a:lnTo>
                <a:lnTo>
                  <a:pt x="2581056" y="4690931"/>
                </a:lnTo>
                <a:lnTo>
                  <a:pt x="2581056" y="4444038"/>
                </a:lnTo>
                <a:close/>
                <a:moveTo>
                  <a:pt x="3321210" y="4444038"/>
                </a:moveTo>
                <a:lnTo>
                  <a:pt x="2581056" y="4444038"/>
                </a:lnTo>
                <a:lnTo>
                  <a:pt x="2581056" y="4690931"/>
                </a:lnTo>
                <a:lnTo>
                  <a:pt x="3321210" y="4690931"/>
                </a:lnTo>
                <a:lnTo>
                  <a:pt x="3321210" y="4444038"/>
                </a:lnTo>
                <a:close/>
                <a:moveTo>
                  <a:pt x="4061364" y="4444038"/>
                </a:moveTo>
                <a:lnTo>
                  <a:pt x="3321210" y="4444038"/>
                </a:lnTo>
                <a:lnTo>
                  <a:pt x="3321210" y="4690931"/>
                </a:lnTo>
                <a:lnTo>
                  <a:pt x="4061364" y="4690931"/>
                </a:lnTo>
                <a:lnTo>
                  <a:pt x="4061364" y="4444038"/>
                </a:lnTo>
                <a:close/>
                <a:moveTo>
                  <a:pt x="4801527" y="4444038"/>
                </a:moveTo>
                <a:lnTo>
                  <a:pt x="4061364" y="4444038"/>
                </a:lnTo>
                <a:lnTo>
                  <a:pt x="4061364" y="4690931"/>
                </a:lnTo>
                <a:lnTo>
                  <a:pt x="4801519" y="4690931"/>
                </a:lnTo>
                <a:lnTo>
                  <a:pt x="4801519" y="4444038"/>
                </a:lnTo>
                <a:close/>
                <a:moveTo>
                  <a:pt x="5541681" y="4444038"/>
                </a:moveTo>
                <a:lnTo>
                  <a:pt x="4801527" y="4444038"/>
                </a:lnTo>
                <a:lnTo>
                  <a:pt x="4801527" y="4690931"/>
                </a:lnTo>
                <a:lnTo>
                  <a:pt x="5541681" y="4690931"/>
                </a:lnTo>
                <a:lnTo>
                  <a:pt x="5541681" y="4444038"/>
                </a:lnTo>
                <a:close/>
                <a:moveTo>
                  <a:pt x="6281835" y="4444038"/>
                </a:moveTo>
                <a:lnTo>
                  <a:pt x="5541681" y="4444038"/>
                </a:lnTo>
                <a:lnTo>
                  <a:pt x="5541681" y="4690931"/>
                </a:lnTo>
                <a:lnTo>
                  <a:pt x="6281835" y="4690931"/>
                </a:lnTo>
                <a:lnTo>
                  <a:pt x="6281835" y="4444038"/>
                </a:lnTo>
                <a:close/>
                <a:moveTo>
                  <a:pt x="7021989" y="4444038"/>
                </a:moveTo>
                <a:lnTo>
                  <a:pt x="6281835" y="4444038"/>
                </a:lnTo>
                <a:lnTo>
                  <a:pt x="6281835" y="4690931"/>
                </a:lnTo>
                <a:lnTo>
                  <a:pt x="7021989" y="4690931"/>
                </a:lnTo>
                <a:lnTo>
                  <a:pt x="7021989" y="4444038"/>
                </a:lnTo>
                <a:close/>
                <a:moveTo>
                  <a:pt x="7762143" y="4444038"/>
                </a:moveTo>
                <a:lnTo>
                  <a:pt x="7021989" y="4444038"/>
                </a:lnTo>
                <a:lnTo>
                  <a:pt x="7021989" y="4690931"/>
                </a:lnTo>
                <a:lnTo>
                  <a:pt x="7762143" y="4690931"/>
                </a:lnTo>
                <a:lnTo>
                  <a:pt x="7762143" y="444403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88000">
                <a:srgbClr val="FFE836"/>
              </a:gs>
            </a:gsLst>
            <a:lin ang="2700000" scaled="1"/>
            <a:tileRect/>
          </a:gradFill>
          <a:ln w="19050" cap="flat">
            <a:solidFill>
              <a:srgbClr val="212226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6E19F5E-C483-668D-B099-7F12D99972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7" name="Freeform 16">
            <a:extLst>
              <a:ext uri="{FF2B5EF4-FFF2-40B4-BE49-F238E27FC236}">
                <a16:creationId xmlns:a16="http://schemas.microsoft.com/office/drawing/2014/main" id="{53B8A923-B0DC-528E-4335-85F28A172779}"/>
              </a:ext>
            </a:extLst>
          </p:cNvPr>
          <p:cNvSpPr/>
          <p:nvPr userDrawn="1"/>
        </p:nvSpPr>
        <p:spPr>
          <a:xfrm>
            <a:off x="9860207" y="2909384"/>
            <a:ext cx="32421" cy="374333"/>
          </a:xfrm>
          <a:custGeom>
            <a:avLst/>
            <a:gdLst>
              <a:gd name="connsiteX0" fmla="*/ 0 w 32421"/>
              <a:gd name="connsiteY0" fmla="*/ 0 h 374333"/>
              <a:gd name="connsiteX1" fmla="*/ 32422 w 32421"/>
              <a:gd name="connsiteY1" fmla="*/ 0 h 374333"/>
              <a:gd name="connsiteX2" fmla="*/ 32422 w 32421"/>
              <a:gd name="connsiteY2" fmla="*/ 374333 h 374333"/>
              <a:gd name="connsiteX3" fmla="*/ 0 w 32421"/>
              <a:gd name="connsiteY3" fmla="*/ 374333 h 37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421" h="374333">
                <a:moveTo>
                  <a:pt x="0" y="0"/>
                </a:moveTo>
                <a:lnTo>
                  <a:pt x="32422" y="0"/>
                </a:lnTo>
                <a:lnTo>
                  <a:pt x="32422" y="374333"/>
                </a:lnTo>
                <a:lnTo>
                  <a:pt x="0" y="374333"/>
                </a:lnTo>
                <a:close/>
              </a:path>
            </a:pathLst>
          </a:custGeom>
          <a:solidFill>
            <a:srgbClr val="00000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453E8FE-80BC-6E3A-F11A-64A3E155226D}"/>
              </a:ext>
            </a:extLst>
          </p:cNvPr>
          <p:cNvSpPr/>
          <p:nvPr userDrawn="1"/>
        </p:nvSpPr>
        <p:spPr>
          <a:xfrm>
            <a:off x="10861680" y="2917505"/>
            <a:ext cx="32421" cy="366219"/>
          </a:xfrm>
          <a:custGeom>
            <a:avLst/>
            <a:gdLst>
              <a:gd name="connsiteX0" fmla="*/ 0 w 32421"/>
              <a:gd name="connsiteY0" fmla="*/ 0 h 366219"/>
              <a:gd name="connsiteX1" fmla="*/ 32422 w 32421"/>
              <a:gd name="connsiteY1" fmla="*/ 0 h 366219"/>
              <a:gd name="connsiteX2" fmla="*/ 32422 w 32421"/>
              <a:gd name="connsiteY2" fmla="*/ 366220 h 366219"/>
              <a:gd name="connsiteX3" fmla="*/ 0 w 32421"/>
              <a:gd name="connsiteY3" fmla="*/ 366220 h 366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421" h="366219">
                <a:moveTo>
                  <a:pt x="0" y="0"/>
                </a:moveTo>
                <a:lnTo>
                  <a:pt x="32422" y="0"/>
                </a:lnTo>
                <a:lnTo>
                  <a:pt x="32422" y="366220"/>
                </a:lnTo>
                <a:lnTo>
                  <a:pt x="0" y="366220"/>
                </a:lnTo>
                <a:close/>
              </a:path>
            </a:pathLst>
          </a:custGeom>
          <a:solidFill>
            <a:srgbClr val="00000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066951C9-693E-6BCC-4A7A-F6E0548A1566}"/>
              </a:ext>
            </a:extLst>
          </p:cNvPr>
          <p:cNvSpPr/>
          <p:nvPr userDrawn="1"/>
        </p:nvSpPr>
        <p:spPr>
          <a:xfrm>
            <a:off x="10754356" y="3175917"/>
            <a:ext cx="246377" cy="107800"/>
          </a:xfrm>
          <a:custGeom>
            <a:avLst/>
            <a:gdLst>
              <a:gd name="connsiteX0" fmla="*/ 275 w 246377"/>
              <a:gd name="connsiteY0" fmla="*/ 93707 h 107800"/>
              <a:gd name="connsiteX1" fmla="*/ 11860 w 246377"/>
              <a:gd name="connsiteY1" fmla="*/ 107800 h 107800"/>
              <a:gd name="connsiteX2" fmla="*/ 206391 w 246377"/>
              <a:gd name="connsiteY2" fmla="*/ 107800 h 107800"/>
              <a:gd name="connsiteX3" fmla="*/ 224511 w 246377"/>
              <a:gd name="connsiteY3" fmla="*/ 93916 h 107800"/>
              <a:gd name="connsiteX4" fmla="*/ 245909 w 246377"/>
              <a:gd name="connsiteY4" fmla="*/ 13892 h 107800"/>
              <a:gd name="connsiteX5" fmla="*/ 235210 w 246377"/>
              <a:gd name="connsiteY5" fmla="*/ 0 h 107800"/>
              <a:gd name="connsiteX6" fmla="*/ 33474 w 246377"/>
              <a:gd name="connsiteY6" fmla="*/ 0 h 107800"/>
              <a:gd name="connsiteX7" fmla="*/ 16240 w 246377"/>
              <a:gd name="connsiteY7" fmla="*/ 14093 h 107800"/>
              <a:gd name="connsiteX8" fmla="*/ 275 w 246377"/>
              <a:gd name="connsiteY8" fmla="*/ 93707 h 10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377" h="107800">
                <a:moveTo>
                  <a:pt x="275" y="93707"/>
                </a:moveTo>
                <a:cubicBezTo>
                  <a:pt x="-1282" y="101462"/>
                  <a:pt x="3935" y="107800"/>
                  <a:pt x="11860" y="107800"/>
                </a:cubicBezTo>
                <a:lnTo>
                  <a:pt x="206391" y="107800"/>
                </a:lnTo>
                <a:cubicBezTo>
                  <a:pt x="214316" y="107800"/>
                  <a:pt x="222472" y="101548"/>
                  <a:pt x="224511" y="93916"/>
                </a:cubicBezTo>
                <a:lnTo>
                  <a:pt x="245909" y="13892"/>
                </a:lnTo>
                <a:cubicBezTo>
                  <a:pt x="247948" y="6252"/>
                  <a:pt x="243135" y="0"/>
                  <a:pt x="235210" y="0"/>
                </a:cubicBezTo>
                <a:lnTo>
                  <a:pt x="33474" y="0"/>
                </a:lnTo>
                <a:cubicBezTo>
                  <a:pt x="25549" y="0"/>
                  <a:pt x="17797" y="6346"/>
                  <a:pt x="16240" y="14093"/>
                </a:cubicBezTo>
                <a:lnTo>
                  <a:pt x="275" y="93707"/>
                </a:lnTo>
                <a:close/>
              </a:path>
            </a:pathLst>
          </a:custGeom>
          <a:solidFill>
            <a:srgbClr val="231F2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853F3E8C-D438-ACC0-D352-ACE3EAC91BEA}"/>
              </a:ext>
            </a:extLst>
          </p:cNvPr>
          <p:cNvSpPr/>
          <p:nvPr userDrawn="1"/>
        </p:nvSpPr>
        <p:spPr>
          <a:xfrm>
            <a:off x="9758464" y="3175924"/>
            <a:ext cx="235048" cy="107800"/>
          </a:xfrm>
          <a:custGeom>
            <a:avLst/>
            <a:gdLst>
              <a:gd name="connsiteX0" fmla="*/ 32 w 235048"/>
              <a:gd name="connsiteY0" fmla="*/ 93456 h 107800"/>
              <a:gd name="connsiteX1" fmla="*/ 13483 w 235048"/>
              <a:gd name="connsiteY1" fmla="*/ 107800 h 107800"/>
              <a:gd name="connsiteX2" fmla="*/ 208014 w 235048"/>
              <a:gd name="connsiteY2" fmla="*/ 107800 h 107800"/>
              <a:gd name="connsiteX3" fmla="*/ 224326 w 235048"/>
              <a:gd name="connsiteY3" fmla="*/ 93556 h 107800"/>
              <a:gd name="connsiteX4" fmla="*/ 234924 w 235048"/>
              <a:gd name="connsiteY4" fmla="*/ 14251 h 107800"/>
              <a:gd name="connsiteX5" fmla="*/ 222416 w 235048"/>
              <a:gd name="connsiteY5" fmla="*/ 0 h 107800"/>
              <a:gd name="connsiteX6" fmla="*/ 20681 w 235048"/>
              <a:gd name="connsiteY6" fmla="*/ 0 h 107800"/>
              <a:gd name="connsiteX7" fmla="*/ 5313 w 235048"/>
              <a:gd name="connsiteY7" fmla="*/ 14345 h 107800"/>
              <a:gd name="connsiteX8" fmla="*/ 32 w 235048"/>
              <a:gd name="connsiteY8" fmla="*/ 93456 h 10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048" h="107800">
                <a:moveTo>
                  <a:pt x="32" y="93456"/>
                </a:moveTo>
                <a:cubicBezTo>
                  <a:pt x="-494" y="101347"/>
                  <a:pt x="5558" y="107800"/>
                  <a:pt x="13483" y="107800"/>
                </a:cubicBezTo>
                <a:lnTo>
                  <a:pt x="208014" y="107800"/>
                </a:lnTo>
                <a:cubicBezTo>
                  <a:pt x="215939" y="107800"/>
                  <a:pt x="223281" y="101390"/>
                  <a:pt x="224326" y="93556"/>
                </a:cubicBezTo>
                <a:lnTo>
                  <a:pt x="234924" y="14251"/>
                </a:lnTo>
                <a:cubicBezTo>
                  <a:pt x="235969" y="6418"/>
                  <a:pt x="230342" y="0"/>
                  <a:pt x="222416" y="0"/>
                </a:cubicBezTo>
                <a:lnTo>
                  <a:pt x="20681" y="0"/>
                </a:lnTo>
                <a:cubicBezTo>
                  <a:pt x="12756" y="0"/>
                  <a:pt x="5839" y="6454"/>
                  <a:pt x="5313" y="14345"/>
                </a:cubicBezTo>
                <a:lnTo>
                  <a:pt x="32" y="93456"/>
                </a:lnTo>
                <a:close/>
              </a:path>
            </a:pathLst>
          </a:custGeom>
          <a:solidFill>
            <a:srgbClr val="231F2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F32BAB1D-B7A8-40BF-DA8E-93F75811A204}"/>
              </a:ext>
            </a:extLst>
          </p:cNvPr>
          <p:cNvSpPr/>
          <p:nvPr userDrawn="1"/>
        </p:nvSpPr>
        <p:spPr>
          <a:xfrm>
            <a:off x="8258636" y="2912094"/>
            <a:ext cx="32421" cy="371631"/>
          </a:xfrm>
          <a:custGeom>
            <a:avLst/>
            <a:gdLst>
              <a:gd name="connsiteX0" fmla="*/ 0 w 32421"/>
              <a:gd name="connsiteY0" fmla="*/ 0 h 371631"/>
              <a:gd name="connsiteX1" fmla="*/ 32422 w 32421"/>
              <a:gd name="connsiteY1" fmla="*/ 0 h 371631"/>
              <a:gd name="connsiteX2" fmla="*/ 32422 w 32421"/>
              <a:gd name="connsiteY2" fmla="*/ 371631 h 371631"/>
              <a:gd name="connsiteX3" fmla="*/ 0 w 32421"/>
              <a:gd name="connsiteY3" fmla="*/ 371631 h 371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421" h="371631">
                <a:moveTo>
                  <a:pt x="0" y="0"/>
                </a:moveTo>
                <a:lnTo>
                  <a:pt x="32422" y="0"/>
                </a:lnTo>
                <a:lnTo>
                  <a:pt x="32422" y="371631"/>
                </a:lnTo>
                <a:lnTo>
                  <a:pt x="0" y="371631"/>
                </a:lnTo>
                <a:close/>
              </a:path>
            </a:pathLst>
          </a:custGeom>
          <a:solidFill>
            <a:srgbClr val="00000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DE85573-4473-CC7B-610A-D4ADEF935967}"/>
              </a:ext>
            </a:extLst>
          </p:cNvPr>
          <p:cNvSpPr/>
          <p:nvPr userDrawn="1"/>
        </p:nvSpPr>
        <p:spPr>
          <a:xfrm>
            <a:off x="7257163" y="2868801"/>
            <a:ext cx="30404" cy="414916"/>
          </a:xfrm>
          <a:custGeom>
            <a:avLst/>
            <a:gdLst>
              <a:gd name="connsiteX0" fmla="*/ 0 w 30404"/>
              <a:gd name="connsiteY0" fmla="*/ 0 h 414916"/>
              <a:gd name="connsiteX1" fmla="*/ 30404 w 30404"/>
              <a:gd name="connsiteY1" fmla="*/ 0 h 414916"/>
              <a:gd name="connsiteX2" fmla="*/ 30404 w 30404"/>
              <a:gd name="connsiteY2" fmla="*/ 414917 h 414916"/>
              <a:gd name="connsiteX3" fmla="*/ 0 w 30404"/>
              <a:gd name="connsiteY3" fmla="*/ 414917 h 414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04" h="414916">
                <a:moveTo>
                  <a:pt x="0" y="0"/>
                </a:moveTo>
                <a:lnTo>
                  <a:pt x="30404" y="0"/>
                </a:lnTo>
                <a:lnTo>
                  <a:pt x="30404" y="414917"/>
                </a:lnTo>
                <a:lnTo>
                  <a:pt x="0" y="414917"/>
                </a:lnTo>
                <a:close/>
              </a:path>
            </a:pathLst>
          </a:custGeom>
          <a:solidFill>
            <a:srgbClr val="00000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A4E657CA-8646-F39D-3055-2564E618CCB3}"/>
              </a:ext>
            </a:extLst>
          </p:cNvPr>
          <p:cNvSpPr/>
          <p:nvPr userDrawn="1"/>
        </p:nvSpPr>
        <p:spPr>
          <a:xfrm>
            <a:off x="7150529" y="3175917"/>
            <a:ext cx="246379" cy="107800"/>
          </a:xfrm>
          <a:custGeom>
            <a:avLst/>
            <a:gdLst>
              <a:gd name="connsiteX0" fmla="*/ 246105 w 246379"/>
              <a:gd name="connsiteY0" fmla="*/ 93707 h 107800"/>
              <a:gd name="connsiteX1" fmla="*/ 234520 w 246379"/>
              <a:gd name="connsiteY1" fmla="*/ 107800 h 107800"/>
              <a:gd name="connsiteX2" fmla="*/ 39989 w 246379"/>
              <a:gd name="connsiteY2" fmla="*/ 107800 h 107800"/>
              <a:gd name="connsiteX3" fmla="*/ 21869 w 246379"/>
              <a:gd name="connsiteY3" fmla="*/ 93916 h 107800"/>
              <a:gd name="connsiteX4" fmla="*/ 471 w 246379"/>
              <a:gd name="connsiteY4" fmla="*/ 13892 h 107800"/>
              <a:gd name="connsiteX5" fmla="*/ 11170 w 246379"/>
              <a:gd name="connsiteY5" fmla="*/ 0 h 107800"/>
              <a:gd name="connsiteX6" fmla="*/ 212905 w 246379"/>
              <a:gd name="connsiteY6" fmla="*/ 0 h 107800"/>
              <a:gd name="connsiteX7" fmla="*/ 230139 w 246379"/>
              <a:gd name="connsiteY7" fmla="*/ 14093 h 107800"/>
              <a:gd name="connsiteX8" fmla="*/ 246105 w 246379"/>
              <a:gd name="connsiteY8" fmla="*/ 93707 h 10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379" h="107800">
                <a:moveTo>
                  <a:pt x="246105" y="93707"/>
                </a:moveTo>
                <a:cubicBezTo>
                  <a:pt x="247661" y="101462"/>
                  <a:pt x="242445" y="107800"/>
                  <a:pt x="234520" y="107800"/>
                </a:cubicBezTo>
                <a:lnTo>
                  <a:pt x="39989" y="107800"/>
                </a:lnTo>
                <a:cubicBezTo>
                  <a:pt x="32064" y="107800"/>
                  <a:pt x="23908" y="101548"/>
                  <a:pt x="21869" y="93916"/>
                </a:cubicBezTo>
                <a:lnTo>
                  <a:pt x="471" y="13892"/>
                </a:lnTo>
                <a:cubicBezTo>
                  <a:pt x="-1576" y="6252"/>
                  <a:pt x="3244" y="0"/>
                  <a:pt x="11170" y="0"/>
                </a:cubicBezTo>
                <a:lnTo>
                  <a:pt x="212905" y="0"/>
                </a:lnTo>
                <a:cubicBezTo>
                  <a:pt x="220831" y="0"/>
                  <a:pt x="228583" y="6346"/>
                  <a:pt x="230139" y="14093"/>
                </a:cubicBezTo>
                <a:lnTo>
                  <a:pt x="246105" y="93707"/>
                </a:lnTo>
                <a:close/>
              </a:path>
            </a:pathLst>
          </a:custGeom>
          <a:solidFill>
            <a:srgbClr val="231F2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9D938BE-C1BF-F575-CD91-669397F177D4}"/>
              </a:ext>
            </a:extLst>
          </p:cNvPr>
          <p:cNvSpPr/>
          <p:nvPr userDrawn="1"/>
        </p:nvSpPr>
        <p:spPr>
          <a:xfrm>
            <a:off x="8157751" y="3175924"/>
            <a:ext cx="235048" cy="107800"/>
          </a:xfrm>
          <a:custGeom>
            <a:avLst/>
            <a:gdLst>
              <a:gd name="connsiteX0" fmla="*/ 235017 w 235048"/>
              <a:gd name="connsiteY0" fmla="*/ 93456 h 107800"/>
              <a:gd name="connsiteX1" fmla="*/ 221566 w 235048"/>
              <a:gd name="connsiteY1" fmla="*/ 107800 h 107800"/>
              <a:gd name="connsiteX2" fmla="*/ 27035 w 235048"/>
              <a:gd name="connsiteY2" fmla="*/ 107800 h 107800"/>
              <a:gd name="connsiteX3" fmla="*/ 10723 w 235048"/>
              <a:gd name="connsiteY3" fmla="*/ 93556 h 107800"/>
              <a:gd name="connsiteX4" fmla="*/ 125 w 235048"/>
              <a:gd name="connsiteY4" fmla="*/ 14251 h 107800"/>
              <a:gd name="connsiteX5" fmla="*/ 12633 w 235048"/>
              <a:gd name="connsiteY5" fmla="*/ 0 h 107800"/>
              <a:gd name="connsiteX6" fmla="*/ 214368 w 235048"/>
              <a:gd name="connsiteY6" fmla="*/ 0 h 107800"/>
              <a:gd name="connsiteX7" fmla="*/ 229736 w 235048"/>
              <a:gd name="connsiteY7" fmla="*/ 14345 h 107800"/>
              <a:gd name="connsiteX8" fmla="*/ 235017 w 235048"/>
              <a:gd name="connsiteY8" fmla="*/ 93456 h 10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048" h="107800">
                <a:moveTo>
                  <a:pt x="235017" y="93456"/>
                </a:moveTo>
                <a:cubicBezTo>
                  <a:pt x="235543" y="101347"/>
                  <a:pt x="229491" y="107800"/>
                  <a:pt x="221566" y="107800"/>
                </a:cubicBezTo>
                <a:lnTo>
                  <a:pt x="27035" y="107800"/>
                </a:lnTo>
                <a:cubicBezTo>
                  <a:pt x="19110" y="107800"/>
                  <a:pt x="11768" y="101390"/>
                  <a:pt x="10723" y="93556"/>
                </a:cubicBezTo>
                <a:lnTo>
                  <a:pt x="125" y="14251"/>
                </a:lnTo>
                <a:cubicBezTo>
                  <a:pt x="-920" y="6418"/>
                  <a:pt x="4707" y="0"/>
                  <a:pt x="12633" y="0"/>
                </a:cubicBezTo>
                <a:lnTo>
                  <a:pt x="214368" y="0"/>
                </a:lnTo>
                <a:cubicBezTo>
                  <a:pt x="222293" y="0"/>
                  <a:pt x="229210" y="6454"/>
                  <a:pt x="229736" y="14345"/>
                </a:cubicBezTo>
                <a:lnTo>
                  <a:pt x="235017" y="93456"/>
                </a:lnTo>
                <a:close/>
              </a:path>
            </a:pathLst>
          </a:custGeom>
          <a:solidFill>
            <a:srgbClr val="231F2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B603C3F-E1D0-7D51-38D3-88D41AA046FA}"/>
              </a:ext>
            </a:extLst>
          </p:cNvPr>
          <p:cNvSpPr/>
          <p:nvPr userDrawn="1"/>
        </p:nvSpPr>
        <p:spPr>
          <a:xfrm>
            <a:off x="6698427" y="2992656"/>
            <a:ext cx="4759518" cy="40726"/>
          </a:xfrm>
          <a:custGeom>
            <a:avLst/>
            <a:gdLst>
              <a:gd name="connsiteX0" fmla="*/ 0 w 4759518"/>
              <a:gd name="connsiteY0" fmla="*/ 0 h 40726"/>
              <a:gd name="connsiteX1" fmla="*/ 4759518 w 4759518"/>
              <a:gd name="connsiteY1" fmla="*/ 0 h 40726"/>
              <a:gd name="connsiteX2" fmla="*/ 4759518 w 4759518"/>
              <a:gd name="connsiteY2" fmla="*/ 40727 h 40726"/>
              <a:gd name="connsiteX3" fmla="*/ 0 w 4759518"/>
              <a:gd name="connsiteY3" fmla="*/ 40727 h 40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59518" h="40726">
                <a:moveTo>
                  <a:pt x="0" y="0"/>
                </a:moveTo>
                <a:lnTo>
                  <a:pt x="4759518" y="0"/>
                </a:lnTo>
                <a:lnTo>
                  <a:pt x="4759518" y="40727"/>
                </a:lnTo>
                <a:lnTo>
                  <a:pt x="0" y="40727"/>
                </a:lnTo>
                <a:close/>
              </a:path>
            </a:pathLst>
          </a:custGeom>
          <a:solidFill>
            <a:srgbClr val="00000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7154BAB6-9302-CBBE-F9CF-3D6614256831}"/>
              </a:ext>
            </a:extLst>
          </p:cNvPr>
          <p:cNvSpPr/>
          <p:nvPr userDrawn="1"/>
        </p:nvSpPr>
        <p:spPr>
          <a:xfrm>
            <a:off x="6698427" y="2859703"/>
            <a:ext cx="4759518" cy="14028"/>
          </a:xfrm>
          <a:custGeom>
            <a:avLst/>
            <a:gdLst>
              <a:gd name="connsiteX0" fmla="*/ 0 w 4759518"/>
              <a:gd name="connsiteY0" fmla="*/ 0 h 14028"/>
              <a:gd name="connsiteX1" fmla="*/ 4759518 w 4759518"/>
              <a:gd name="connsiteY1" fmla="*/ 0 h 14028"/>
              <a:gd name="connsiteX2" fmla="*/ 4759518 w 4759518"/>
              <a:gd name="connsiteY2" fmla="*/ 14028 h 14028"/>
              <a:gd name="connsiteX3" fmla="*/ 0 w 4759518"/>
              <a:gd name="connsiteY3" fmla="*/ 14028 h 14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59518" h="14028">
                <a:moveTo>
                  <a:pt x="0" y="0"/>
                </a:moveTo>
                <a:lnTo>
                  <a:pt x="4759518" y="0"/>
                </a:lnTo>
                <a:lnTo>
                  <a:pt x="4759518" y="14028"/>
                </a:lnTo>
                <a:lnTo>
                  <a:pt x="0" y="14028"/>
                </a:lnTo>
                <a:close/>
              </a:path>
            </a:pathLst>
          </a:custGeom>
          <a:solidFill>
            <a:srgbClr val="231F20"/>
          </a:solidFill>
          <a:ln w="72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BC4539DF-2AEA-D00E-33DA-820523915A5F}"/>
              </a:ext>
            </a:extLst>
          </p:cNvPr>
          <p:cNvSpPr/>
          <p:nvPr userDrawn="1"/>
        </p:nvSpPr>
        <p:spPr>
          <a:xfrm>
            <a:off x="6627035" y="433605"/>
            <a:ext cx="4902303" cy="2559713"/>
          </a:xfrm>
          <a:custGeom>
            <a:avLst/>
            <a:gdLst>
              <a:gd name="connsiteX0" fmla="*/ 0 w 4902303"/>
              <a:gd name="connsiteY0" fmla="*/ 0 h 2559713"/>
              <a:gd name="connsiteX1" fmla="*/ 0 w 4902303"/>
              <a:gd name="connsiteY1" fmla="*/ 2559713 h 2559713"/>
              <a:gd name="connsiteX2" fmla="*/ 4902304 w 4902303"/>
              <a:gd name="connsiteY2" fmla="*/ 2559713 h 2559713"/>
              <a:gd name="connsiteX3" fmla="*/ 4902304 w 4902303"/>
              <a:gd name="connsiteY3" fmla="*/ 0 h 2559713"/>
              <a:gd name="connsiteX4" fmla="*/ 0 w 4902303"/>
              <a:gd name="connsiteY4" fmla="*/ 0 h 2559713"/>
              <a:gd name="connsiteX5" fmla="*/ 4830911 w 4902303"/>
              <a:gd name="connsiteY5" fmla="*/ 2440127 h 2559713"/>
              <a:gd name="connsiteX6" fmla="*/ 71393 w 4902303"/>
              <a:gd name="connsiteY6" fmla="*/ 2440127 h 2559713"/>
              <a:gd name="connsiteX7" fmla="*/ 71393 w 4902303"/>
              <a:gd name="connsiteY7" fmla="*/ 66362 h 2559713"/>
              <a:gd name="connsiteX8" fmla="*/ 4830911 w 4902303"/>
              <a:gd name="connsiteY8" fmla="*/ 66362 h 2559713"/>
              <a:gd name="connsiteX9" fmla="*/ 4830911 w 4902303"/>
              <a:gd name="connsiteY9" fmla="*/ 2440127 h 2559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02303" h="2559713">
                <a:moveTo>
                  <a:pt x="0" y="0"/>
                </a:moveTo>
                <a:lnTo>
                  <a:pt x="0" y="2559713"/>
                </a:lnTo>
                <a:lnTo>
                  <a:pt x="4902304" y="2559713"/>
                </a:lnTo>
                <a:lnTo>
                  <a:pt x="4902304" y="0"/>
                </a:lnTo>
                <a:lnTo>
                  <a:pt x="0" y="0"/>
                </a:lnTo>
                <a:close/>
                <a:moveTo>
                  <a:pt x="4830911" y="2440127"/>
                </a:moveTo>
                <a:lnTo>
                  <a:pt x="71393" y="2440127"/>
                </a:lnTo>
                <a:lnTo>
                  <a:pt x="71393" y="66362"/>
                </a:lnTo>
                <a:lnTo>
                  <a:pt x="4830911" y="66362"/>
                </a:lnTo>
                <a:lnTo>
                  <a:pt x="4830911" y="2440127"/>
                </a:lnTo>
                <a:close/>
              </a:path>
            </a:pathLst>
          </a:custGeom>
          <a:solidFill>
            <a:srgbClr val="212226"/>
          </a:solidFill>
          <a:ln w="7200" cap="flat">
            <a:noFill/>
            <a:prstDash val="solid"/>
            <a:miter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en-US"/>
          </a:p>
        </p:txBody>
      </p:sp>
      <p:sp>
        <p:nvSpPr>
          <p:cNvPr id="55" name="Picture Placeholder 51">
            <a:extLst>
              <a:ext uri="{FF2B5EF4-FFF2-40B4-BE49-F238E27FC236}">
                <a16:creationId xmlns:a16="http://schemas.microsoft.com/office/drawing/2014/main" id="{6CC6BD13-0BC8-6C33-1E1D-3F0093D0BA7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98427" y="497305"/>
            <a:ext cx="4759518" cy="2375083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rgbClr val="7F7F7F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623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nnel_In-Gam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aphic 81">
            <a:extLst>
              <a:ext uri="{FF2B5EF4-FFF2-40B4-BE49-F238E27FC236}">
                <a16:creationId xmlns:a16="http://schemas.microsoft.com/office/drawing/2014/main" id="{D2382F15-6FE3-7354-AB2F-72C13D6DE891}"/>
              </a:ext>
            </a:extLst>
          </p:cNvPr>
          <p:cNvGrpSpPr/>
          <p:nvPr userDrawn="1"/>
        </p:nvGrpSpPr>
        <p:grpSpPr>
          <a:xfrm>
            <a:off x="57244" y="4320477"/>
            <a:ext cx="4651243" cy="622827"/>
            <a:chOff x="57244" y="4320477"/>
            <a:chExt cx="4651243" cy="622827"/>
          </a:xfrm>
          <a:gradFill>
            <a:gsLst>
              <a:gs pos="2000">
                <a:srgbClr val="0BDFED"/>
              </a:gs>
              <a:gs pos="100000">
                <a:srgbClr val="FFE836"/>
              </a:gs>
            </a:gsLst>
            <a:lin ang="5400000" scaled="0"/>
          </a:gradFill>
        </p:grpSpPr>
        <p:grpSp>
          <p:nvGrpSpPr>
            <p:cNvPr id="21" name="Graphic 81">
              <a:extLst>
                <a:ext uri="{FF2B5EF4-FFF2-40B4-BE49-F238E27FC236}">
                  <a16:creationId xmlns:a16="http://schemas.microsoft.com/office/drawing/2014/main" id="{BE017D6A-4DE6-212B-B4EC-86B152BEEB81}"/>
                </a:ext>
              </a:extLst>
            </p:cNvPr>
            <p:cNvGrpSpPr/>
            <p:nvPr/>
          </p:nvGrpSpPr>
          <p:grpSpPr>
            <a:xfrm>
              <a:off x="2575602" y="4320477"/>
              <a:ext cx="2132886" cy="622827"/>
              <a:chOff x="2575602" y="4320477"/>
              <a:chExt cx="2132886" cy="622827"/>
            </a:xfrm>
            <a:grpFill/>
          </p:grpSpPr>
          <p:grpSp>
            <p:nvGrpSpPr>
              <p:cNvPr id="284" name="Graphic 81">
                <a:extLst>
                  <a:ext uri="{FF2B5EF4-FFF2-40B4-BE49-F238E27FC236}">
                    <a16:creationId xmlns:a16="http://schemas.microsoft.com/office/drawing/2014/main" id="{B3F8022D-22A2-2A65-C713-41E39EE1575E}"/>
                  </a:ext>
                </a:extLst>
              </p:cNvPr>
              <p:cNvGrpSpPr/>
              <p:nvPr/>
            </p:nvGrpSpPr>
            <p:grpSpPr>
              <a:xfrm>
                <a:off x="2575602" y="4320477"/>
                <a:ext cx="2132886" cy="622827"/>
                <a:chOff x="2575602" y="4320477"/>
                <a:chExt cx="2132886" cy="622827"/>
              </a:xfrm>
              <a:grpFill/>
            </p:grpSpPr>
            <p:grpSp>
              <p:nvGrpSpPr>
                <p:cNvPr id="387" name="Graphic 81">
                  <a:extLst>
                    <a:ext uri="{FF2B5EF4-FFF2-40B4-BE49-F238E27FC236}">
                      <a16:creationId xmlns:a16="http://schemas.microsoft.com/office/drawing/2014/main" id="{8C46FA23-0599-50EC-0ADB-3B2EA55A9778}"/>
                    </a:ext>
                  </a:extLst>
                </p:cNvPr>
                <p:cNvGrpSpPr/>
                <p:nvPr/>
              </p:nvGrpSpPr>
              <p:grpSpPr>
                <a:xfrm>
                  <a:off x="3722304" y="4574908"/>
                  <a:ext cx="986184" cy="368396"/>
                  <a:chOff x="3722304" y="4574908"/>
                  <a:chExt cx="986184" cy="368396"/>
                </a:xfrm>
                <a:grpFill/>
              </p:grpSpPr>
              <p:sp>
                <p:nvSpPr>
                  <p:cNvPr id="420" name="Freeform 419">
                    <a:extLst>
                      <a:ext uri="{FF2B5EF4-FFF2-40B4-BE49-F238E27FC236}">
                        <a16:creationId xmlns:a16="http://schemas.microsoft.com/office/drawing/2014/main" id="{3CA039FA-2B34-D957-A741-23D6A0839E6A}"/>
                      </a:ext>
                    </a:extLst>
                  </p:cNvPr>
                  <p:cNvSpPr/>
                  <p:nvPr/>
                </p:nvSpPr>
                <p:spPr>
                  <a:xfrm>
                    <a:off x="4506610" y="4575676"/>
                    <a:ext cx="6053" cy="106469"/>
                  </a:xfrm>
                  <a:custGeom>
                    <a:avLst/>
                    <a:gdLst>
                      <a:gd name="connsiteX0" fmla="*/ 6054 w 6053"/>
                      <a:gd name="connsiteY0" fmla="*/ 106470 h 106469"/>
                      <a:gd name="connsiteX1" fmla="*/ 0 w 6053"/>
                      <a:gd name="connsiteY1" fmla="*/ 106470 h 106469"/>
                      <a:gd name="connsiteX2" fmla="*/ 3026 w 6053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06469">
                        <a:moveTo>
                          <a:pt x="6054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1" name="Freeform 420">
                    <a:extLst>
                      <a:ext uri="{FF2B5EF4-FFF2-40B4-BE49-F238E27FC236}">
                        <a16:creationId xmlns:a16="http://schemas.microsoft.com/office/drawing/2014/main" id="{CD9E2CA5-00FB-7CE7-2029-A04FDE4B78A3}"/>
                      </a:ext>
                    </a:extLst>
                  </p:cNvPr>
                  <p:cNvSpPr/>
                  <p:nvPr/>
                </p:nvSpPr>
                <p:spPr>
                  <a:xfrm>
                    <a:off x="451669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2" name="Freeform 421">
                    <a:extLst>
                      <a:ext uri="{FF2B5EF4-FFF2-40B4-BE49-F238E27FC236}">
                        <a16:creationId xmlns:a16="http://schemas.microsoft.com/office/drawing/2014/main" id="{89CAB583-B6C4-D3C9-20D5-9EC28CBC4F8C}"/>
                      </a:ext>
                    </a:extLst>
                  </p:cNvPr>
                  <p:cNvSpPr/>
                  <p:nvPr/>
                </p:nvSpPr>
                <p:spPr>
                  <a:xfrm>
                    <a:off x="4312426" y="4663145"/>
                    <a:ext cx="6052" cy="106456"/>
                  </a:xfrm>
                  <a:custGeom>
                    <a:avLst/>
                    <a:gdLst>
                      <a:gd name="connsiteX0" fmla="*/ 6052 w 6052"/>
                      <a:gd name="connsiteY0" fmla="*/ 106457 h 106456"/>
                      <a:gd name="connsiteX1" fmla="*/ 0 w 6052"/>
                      <a:gd name="connsiteY1" fmla="*/ 106457 h 106456"/>
                      <a:gd name="connsiteX2" fmla="*/ 3026 w 6052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56">
                        <a:moveTo>
                          <a:pt x="6052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3" name="Freeform 422">
                    <a:extLst>
                      <a:ext uri="{FF2B5EF4-FFF2-40B4-BE49-F238E27FC236}">
                        <a16:creationId xmlns:a16="http://schemas.microsoft.com/office/drawing/2014/main" id="{28F677B9-0C3E-6736-D3F6-1DA2872E91D1}"/>
                      </a:ext>
                    </a:extLst>
                  </p:cNvPr>
                  <p:cNvSpPr/>
                  <p:nvPr/>
                </p:nvSpPr>
                <p:spPr>
                  <a:xfrm>
                    <a:off x="435328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4" name="Freeform 423">
                    <a:extLst>
                      <a:ext uri="{FF2B5EF4-FFF2-40B4-BE49-F238E27FC236}">
                        <a16:creationId xmlns:a16="http://schemas.microsoft.com/office/drawing/2014/main" id="{63AA681B-2D7F-2BA1-97BE-2A0785DEDEC5}"/>
                      </a:ext>
                    </a:extLst>
                  </p:cNvPr>
                  <p:cNvSpPr/>
                  <p:nvPr/>
                </p:nvSpPr>
                <p:spPr>
                  <a:xfrm>
                    <a:off x="3966549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5" name="Freeform 424">
                    <a:extLst>
                      <a:ext uri="{FF2B5EF4-FFF2-40B4-BE49-F238E27FC236}">
                        <a16:creationId xmlns:a16="http://schemas.microsoft.com/office/drawing/2014/main" id="{A4D909D3-65A6-92E0-27ED-16FE3A6989B6}"/>
                      </a:ext>
                    </a:extLst>
                  </p:cNvPr>
                  <p:cNvSpPr/>
                  <p:nvPr/>
                </p:nvSpPr>
                <p:spPr>
                  <a:xfrm>
                    <a:off x="4110549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8 w 190036"/>
                      <a:gd name="connsiteY1" fmla="*/ 0 h 331000"/>
                      <a:gd name="connsiteX2" fmla="*/ 190038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6" name="Freeform 425">
                    <a:extLst>
                      <a:ext uri="{FF2B5EF4-FFF2-40B4-BE49-F238E27FC236}">
                        <a16:creationId xmlns:a16="http://schemas.microsoft.com/office/drawing/2014/main" id="{EF45E609-AECA-622F-D6AD-82C81B95930E}"/>
                      </a:ext>
                    </a:extLst>
                  </p:cNvPr>
                  <p:cNvSpPr/>
                  <p:nvPr/>
                </p:nvSpPr>
                <p:spPr>
                  <a:xfrm>
                    <a:off x="4406114" y="4750589"/>
                    <a:ext cx="259514" cy="192716"/>
                  </a:xfrm>
                  <a:custGeom>
                    <a:avLst/>
                    <a:gdLst>
                      <a:gd name="connsiteX0" fmla="*/ 0 w 259514"/>
                      <a:gd name="connsiteY0" fmla="*/ 0 h 192716"/>
                      <a:gd name="connsiteX1" fmla="*/ 259515 w 259514"/>
                      <a:gd name="connsiteY1" fmla="*/ 0 h 192716"/>
                      <a:gd name="connsiteX2" fmla="*/ 259515 w 259514"/>
                      <a:gd name="connsiteY2" fmla="*/ 192716 h 192716"/>
                      <a:gd name="connsiteX3" fmla="*/ 0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192716"/>
                        </a:lnTo>
                        <a:lnTo>
                          <a:pt x="0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7" name="Freeform 426">
                    <a:extLst>
                      <a:ext uri="{FF2B5EF4-FFF2-40B4-BE49-F238E27FC236}">
                        <a16:creationId xmlns:a16="http://schemas.microsoft.com/office/drawing/2014/main" id="{6C637426-AF0F-4982-953C-5F55E0B32A0F}"/>
                      </a:ext>
                    </a:extLst>
                  </p:cNvPr>
                  <p:cNvSpPr/>
                  <p:nvPr/>
                </p:nvSpPr>
                <p:spPr>
                  <a:xfrm>
                    <a:off x="4621105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8" name="Freeform 427">
                    <a:extLst>
                      <a:ext uri="{FF2B5EF4-FFF2-40B4-BE49-F238E27FC236}">
                        <a16:creationId xmlns:a16="http://schemas.microsoft.com/office/drawing/2014/main" id="{FBA2B241-8DB0-EBA8-1FBB-917FBFECC3D5}"/>
                      </a:ext>
                    </a:extLst>
                  </p:cNvPr>
                  <p:cNvSpPr/>
                  <p:nvPr/>
                </p:nvSpPr>
                <p:spPr>
                  <a:xfrm>
                    <a:off x="4362485" y="4814823"/>
                    <a:ext cx="43691" cy="128481"/>
                  </a:xfrm>
                  <a:custGeom>
                    <a:avLst/>
                    <a:gdLst>
                      <a:gd name="connsiteX0" fmla="*/ 0 w 43691"/>
                      <a:gd name="connsiteY0" fmla="*/ 0 h 128481"/>
                      <a:gd name="connsiteX1" fmla="*/ 43692 w 43691"/>
                      <a:gd name="connsiteY1" fmla="*/ 0 h 128481"/>
                      <a:gd name="connsiteX2" fmla="*/ 43692 w 43691"/>
                      <a:gd name="connsiteY2" fmla="*/ 128481 h 128481"/>
                      <a:gd name="connsiteX3" fmla="*/ 0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0" y="0"/>
                        </a:moveTo>
                        <a:lnTo>
                          <a:pt x="43692" y="0"/>
                        </a:lnTo>
                        <a:lnTo>
                          <a:pt x="43692" y="128481"/>
                        </a:lnTo>
                        <a:lnTo>
                          <a:pt x="0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9" name="Freeform 428">
                    <a:extLst>
                      <a:ext uri="{FF2B5EF4-FFF2-40B4-BE49-F238E27FC236}">
                        <a16:creationId xmlns:a16="http://schemas.microsoft.com/office/drawing/2014/main" id="{74E7DC3B-C035-0E81-FC69-1582C776893E}"/>
                      </a:ext>
                    </a:extLst>
                  </p:cNvPr>
                  <p:cNvSpPr/>
                  <p:nvPr/>
                </p:nvSpPr>
                <p:spPr>
                  <a:xfrm>
                    <a:off x="4176496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8 w 185888"/>
                      <a:gd name="connsiteY1" fmla="*/ 0 h 177772"/>
                      <a:gd name="connsiteX2" fmla="*/ 185888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0" name="Freeform 429">
                    <a:extLst>
                      <a:ext uri="{FF2B5EF4-FFF2-40B4-BE49-F238E27FC236}">
                        <a16:creationId xmlns:a16="http://schemas.microsoft.com/office/drawing/2014/main" id="{377F0ACA-15DB-45EF-E141-1DCAFD117B13}"/>
                      </a:ext>
                    </a:extLst>
                  </p:cNvPr>
                  <p:cNvSpPr/>
                  <p:nvPr/>
                </p:nvSpPr>
                <p:spPr>
                  <a:xfrm>
                    <a:off x="4476853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3 w 187893"/>
                      <a:gd name="connsiteY1" fmla="*/ 0 h 45082"/>
                      <a:gd name="connsiteX2" fmla="*/ 187893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1" name="Freeform 430">
                    <a:extLst>
                      <a:ext uri="{FF2B5EF4-FFF2-40B4-BE49-F238E27FC236}">
                        <a16:creationId xmlns:a16="http://schemas.microsoft.com/office/drawing/2014/main" id="{CCF9D4A8-8A23-40DB-3830-1434AC637159}"/>
                      </a:ext>
                    </a:extLst>
                  </p:cNvPr>
                  <p:cNvSpPr/>
                  <p:nvPr/>
                </p:nvSpPr>
                <p:spPr>
                  <a:xfrm>
                    <a:off x="3844237" y="4631683"/>
                    <a:ext cx="138224" cy="73785"/>
                  </a:xfrm>
                  <a:custGeom>
                    <a:avLst/>
                    <a:gdLst>
                      <a:gd name="connsiteX0" fmla="*/ 1 w 138224"/>
                      <a:gd name="connsiteY0" fmla="*/ 0 h 73785"/>
                      <a:gd name="connsiteX1" fmla="*/ 138226 w 138224"/>
                      <a:gd name="connsiteY1" fmla="*/ 0 h 73785"/>
                      <a:gd name="connsiteX2" fmla="*/ 138226 w 138224"/>
                      <a:gd name="connsiteY2" fmla="*/ 73785 h 73785"/>
                      <a:gd name="connsiteX3" fmla="*/ 1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1" y="0"/>
                        </a:moveTo>
                        <a:lnTo>
                          <a:pt x="138226" y="0"/>
                        </a:lnTo>
                        <a:lnTo>
                          <a:pt x="138226" y="73785"/>
                        </a:lnTo>
                        <a:lnTo>
                          <a:pt x="1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2" name="Freeform 431">
                    <a:extLst>
                      <a:ext uri="{FF2B5EF4-FFF2-40B4-BE49-F238E27FC236}">
                        <a16:creationId xmlns:a16="http://schemas.microsoft.com/office/drawing/2014/main" id="{BE6991FE-C9ED-ABB0-6D31-8F8C9E8B797D}"/>
                      </a:ext>
                    </a:extLst>
                  </p:cNvPr>
                  <p:cNvSpPr/>
                  <p:nvPr/>
                </p:nvSpPr>
                <p:spPr>
                  <a:xfrm>
                    <a:off x="4476853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4 w 149825"/>
                      <a:gd name="connsiteY1" fmla="*/ 0 h 24784"/>
                      <a:gd name="connsiteX2" fmla="*/ 149824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3" name="Freeform 432">
                    <a:extLst>
                      <a:ext uri="{FF2B5EF4-FFF2-40B4-BE49-F238E27FC236}">
                        <a16:creationId xmlns:a16="http://schemas.microsoft.com/office/drawing/2014/main" id="{D495C100-5EC6-67D4-49FC-B9BB199CE0FE}"/>
                      </a:ext>
                    </a:extLst>
                  </p:cNvPr>
                  <p:cNvSpPr/>
                  <p:nvPr/>
                </p:nvSpPr>
                <p:spPr>
                  <a:xfrm>
                    <a:off x="3894675" y="4822635"/>
                    <a:ext cx="197816" cy="24784"/>
                  </a:xfrm>
                  <a:custGeom>
                    <a:avLst/>
                    <a:gdLst>
                      <a:gd name="connsiteX0" fmla="*/ 1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1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1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1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4" name="Freeform 433">
                    <a:extLst>
                      <a:ext uri="{FF2B5EF4-FFF2-40B4-BE49-F238E27FC236}">
                        <a16:creationId xmlns:a16="http://schemas.microsoft.com/office/drawing/2014/main" id="{46B6345E-A021-BDF1-011D-82A5B9BC42A7}"/>
                      </a:ext>
                    </a:extLst>
                  </p:cNvPr>
                  <p:cNvSpPr/>
                  <p:nvPr/>
                </p:nvSpPr>
                <p:spPr>
                  <a:xfrm>
                    <a:off x="3982437" y="4846877"/>
                    <a:ext cx="220022" cy="96427"/>
                  </a:xfrm>
                  <a:custGeom>
                    <a:avLst/>
                    <a:gdLst>
                      <a:gd name="connsiteX0" fmla="*/ 0 w 220022"/>
                      <a:gd name="connsiteY0" fmla="*/ 0 h 96427"/>
                      <a:gd name="connsiteX1" fmla="*/ 220022 w 220022"/>
                      <a:gd name="connsiteY1" fmla="*/ 0 h 96427"/>
                      <a:gd name="connsiteX2" fmla="*/ 220022 w 220022"/>
                      <a:gd name="connsiteY2" fmla="*/ 96428 h 96427"/>
                      <a:gd name="connsiteX3" fmla="*/ 0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96428"/>
                        </a:lnTo>
                        <a:lnTo>
                          <a:pt x="0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5" name="Freeform 434">
                    <a:extLst>
                      <a:ext uri="{FF2B5EF4-FFF2-40B4-BE49-F238E27FC236}">
                        <a16:creationId xmlns:a16="http://schemas.microsoft.com/office/drawing/2014/main" id="{75F1AA2C-D877-0198-EC47-9FE13E434EC3}"/>
                      </a:ext>
                    </a:extLst>
                  </p:cNvPr>
                  <p:cNvSpPr/>
                  <p:nvPr/>
                </p:nvSpPr>
                <p:spPr>
                  <a:xfrm>
                    <a:off x="3722304" y="4771416"/>
                    <a:ext cx="146269" cy="171875"/>
                  </a:xfrm>
                  <a:custGeom>
                    <a:avLst/>
                    <a:gdLst>
                      <a:gd name="connsiteX0" fmla="*/ 0 w 146269"/>
                      <a:gd name="connsiteY0" fmla="*/ 0 h 171875"/>
                      <a:gd name="connsiteX1" fmla="*/ 146269 w 146269"/>
                      <a:gd name="connsiteY1" fmla="*/ 0 h 171875"/>
                      <a:gd name="connsiteX2" fmla="*/ 146269 w 146269"/>
                      <a:gd name="connsiteY2" fmla="*/ 171876 h 171875"/>
                      <a:gd name="connsiteX3" fmla="*/ 0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0" y="0"/>
                        </a:moveTo>
                        <a:lnTo>
                          <a:pt x="146269" y="0"/>
                        </a:lnTo>
                        <a:lnTo>
                          <a:pt x="146269" y="171876"/>
                        </a:lnTo>
                        <a:lnTo>
                          <a:pt x="0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6" name="Freeform 435">
                    <a:extLst>
                      <a:ext uri="{FF2B5EF4-FFF2-40B4-BE49-F238E27FC236}">
                        <a16:creationId xmlns:a16="http://schemas.microsoft.com/office/drawing/2014/main" id="{2CBC97CB-24D7-E271-4912-E53E992C5B6F}"/>
                      </a:ext>
                    </a:extLst>
                  </p:cNvPr>
                  <p:cNvSpPr/>
                  <p:nvPr/>
                </p:nvSpPr>
                <p:spPr>
                  <a:xfrm>
                    <a:off x="3810948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2 w 220022"/>
                      <a:gd name="connsiteY1" fmla="*/ 0 h 237823"/>
                      <a:gd name="connsiteX2" fmla="*/ 220022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8" name="Graphic 81">
                  <a:extLst>
                    <a:ext uri="{FF2B5EF4-FFF2-40B4-BE49-F238E27FC236}">
                      <a16:creationId xmlns:a16="http://schemas.microsoft.com/office/drawing/2014/main" id="{9E422BCE-3C4B-032C-4F41-D69E6F006518}"/>
                    </a:ext>
                  </a:extLst>
                </p:cNvPr>
                <p:cNvGrpSpPr/>
                <p:nvPr/>
              </p:nvGrpSpPr>
              <p:grpSpPr>
                <a:xfrm>
                  <a:off x="3037485" y="4574908"/>
                  <a:ext cx="986184" cy="368396"/>
                  <a:chOff x="3037485" y="4574908"/>
                  <a:chExt cx="986184" cy="368396"/>
                </a:xfrm>
                <a:grpFill/>
              </p:grpSpPr>
              <p:sp>
                <p:nvSpPr>
                  <p:cNvPr id="403" name="Freeform 402">
                    <a:extLst>
                      <a:ext uri="{FF2B5EF4-FFF2-40B4-BE49-F238E27FC236}">
                        <a16:creationId xmlns:a16="http://schemas.microsoft.com/office/drawing/2014/main" id="{4F38572A-AB8D-F1F5-4067-2B47266DEFE9}"/>
                      </a:ext>
                    </a:extLst>
                  </p:cNvPr>
                  <p:cNvSpPr/>
                  <p:nvPr/>
                </p:nvSpPr>
                <p:spPr>
                  <a:xfrm>
                    <a:off x="3821793" y="4575676"/>
                    <a:ext cx="6052" cy="106469"/>
                  </a:xfrm>
                  <a:custGeom>
                    <a:avLst/>
                    <a:gdLst>
                      <a:gd name="connsiteX0" fmla="*/ 6052 w 6052"/>
                      <a:gd name="connsiteY0" fmla="*/ 106470 h 106469"/>
                      <a:gd name="connsiteX1" fmla="*/ 0 w 6052"/>
                      <a:gd name="connsiteY1" fmla="*/ 106470 h 106469"/>
                      <a:gd name="connsiteX2" fmla="*/ 3026 w 6052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69">
                        <a:moveTo>
                          <a:pt x="6052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4" name="Freeform 403">
                    <a:extLst>
                      <a:ext uri="{FF2B5EF4-FFF2-40B4-BE49-F238E27FC236}">
                        <a16:creationId xmlns:a16="http://schemas.microsoft.com/office/drawing/2014/main" id="{A7550B1F-B25C-B837-6C17-1B28DEFB93EA}"/>
                      </a:ext>
                    </a:extLst>
                  </p:cNvPr>
                  <p:cNvSpPr/>
                  <p:nvPr/>
                </p:nvSpPr>
                <p:spPr>
                  <a:xfrm>
                    <a:off x="383187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5" name="Freeform 404">
                    <a:extLst>
                      <a:ext uri="{FF2B5EF4-FFF2-40B4-BE49-F238E27FC236}">
                        <a16:creationId xmlns:a16="http://schemas.microsoft.com/office/drawing/2014/main" id="{6F1C6F3C-B016-370C-A2E9-55B2CC9E52B1}"/>
                      </a:ext>
                    </a:extLst>
                  </p:cNvPr>
                  <p:cNvSpPr/>
                  <p:nvPr/>
                </p:nvSpPr>
                <p:spPr>
                  <a:xfrm>
                    <a:off x="3627607" y="4663145"/>
                    <a:ext cx="5926" cy="106456"/>
                  </a:xfrm>
                  <a:custGeom>
                    <a:avLst/>
                    <a:gdLst>
                      <a:gd name="connsiteX0" fmla="*/ 5926 w 5926"/>
                      <a:gd name="connsiteY0" fmla="*/ 106457 h 106456"/>
                      <a:gd name="connsiteX1" fmla="*/ 0 w 5926"/>
                      <a:gd name="connsiteY1" fmla="*/ 106457 h 106456"/>
                      <a:gd name="connsiteX2" fmla="*/ 3026 w 5926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06456">
                        <a:moveTo>
                          <a:pt x="5926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6" name="Freeform 405">
                    <a:extLst>
                      <a:ext uri="{FF2B5EF4-FFF2-40B4-BE49-F238E27FC236}">
                        <a16:creationId xmlns:a16="http://schemas.microsoft.com/office/drawing/2014/main" id="{61F1E301-BF53-5668-69FB-730D0478C8F3}"/>
                      </a:ext>
                    </a:extLst>
                  </p:cNvPr>
                  <p:cNvSpPr/>
                  <p:nvPr/>
                </p:nvSpPr>
                <p:spPr>
                  <a:xfrm>
                    <a:off x="366846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7" name="Freeform 406">
                    <a:extLst>
                      <a:ext uri="{FF2B5EF4-FFF2-40B4-BE49-F238E27FC236}">
                        <a16:creationId xmlns:a16="http://schemas.microsoft.com/office/drawing/2014/main" id="{ED914266-07F2-ABF8-C10F-96C2D3E3F3E0}"/>
                      </a:ext>
                    </a:extLst>
                  </p:cNvPr>
                  <p:cNvSpPr/>
                  <p:nvPr/>
                </p:nvSpPr>
                <p:spPr>
                  <a:xfrm>
                    <a:off x="3281731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8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8" name="Freeform 407">
                    <a:extLst>
                      <a:ext uri="{FF2B5EF4-FFF2-40B4-BE49-F238E27FC236}">
                        <a16:creationId xmlns:a16="http://schemas.microsoft.com/office/drawing/2014/main" id="{C24731D6-FD24-04D5-C9E3-A9189191B87B}"/>
                      </a:ext>
                    </a:extLst>
                  </p:cNvPr>
                  <p:cNvSpPr/>
                  <p:nvPr/>
                </p:nvSpPr>
                <p:spPr>
                  <a:xfrm>
                    <a:off x="3425730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7 w 190036"/>
                      <a:gd name="connsiteY1" fmla="*/ 0 h 331000"/>
                      <a:gd name="connsiteX2" fmla="*/ 190037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7" y="0"/>
                        </a:lnTo>
                        <a:lnTo>
                          <a:pt x="190037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9" name="Freeform 408">
                    <a:extLst>
                      <a:ext uri="{FF2B5EF4-FFF2-40B4-BE49-F238E27FC236}">
                        <a16:creationId xmlns:a16="http://schemas.microsoft.com/office/drawing/2014/main" id="{B6F55CE8-D6F6-FE85-1CBD-19EF27E62975}"/>
                      </a:ext>
                    </a:extLst>
                  </p:cNvPr>
                  <p:cNvSpPr/>
                  <p:nvPr/>
                </p:nvSpPr>
                <p:spPr>
                  <a:xfrm>
                    <a:off x="3721295" y="4750589"/>
                    <a:ext cx="259514" cy="192716"/>
                  </a:xfrm>
                  <a:custGeom>
                    <a:avLst/>
                    <a:gdLst>
                      <a:gd name="connsiteX0" fmla="*/ 1 w 259514"/>
                      <a:gd name="connsiteY0" fmla="*/ 0 h 192716"/>
                      <a:gd name="connsiteX1" fmla="*/ 259516 w 259514"/>
                      <a:gd name="connsiteY1" fmla="*/ 0 h 192716"/>
                      <a:gd name="connsiteX2" fmla="*/ 259516 w 259514"/>
                      <a:gd name="connsiteY2" fmla="*/ 192716 h 192716"/>
                      <a:gd name="connsiteX3" fmla="*/ 1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1" y="0"/>
                        </a:moveTo>
                        <a:lnTo>
                          <a:pt x="259516" y="0"/>
                        </a:lnTo>
                        <a:lnTo>
                          <a:pt x="259516" y="192716"/>
                        </a:lnTo>
                        <a:lnTo>
                          <a:pt x="1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0" name="Freeform 409">
                    <a:extLst>
                      <a:ext uri="{FF2B5EF4-FFF2-40B4-BE49-F238E27FC236}">
                        <a16:creationId xmlns:a16="http://schemas.microsoft.com/office/drawing/2014/main" id="{96D18EF0-A15D-E3E1-C9E5-6E88CC1A8327}"/>
                      </a:ext>
                    </a:extLst>
                  </p:cNvPr>
                  <p:cNvSpPr/>
                  <p:nvPr/>
                </p:nvSpPr>
                <p:spPr>
                  <a:xfrm>
                    <a:off x="3936286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1" name="Freeform 410">
                    <a:extLst>
                      <a:ext uri="{FF2B5EF4-FFF2-40B4-BE49-F238E27FC236}">
                        <a16:creationId xmlns:a16="http://schemas.microsoft.com/office/drawing/2014/main" id="{1BF96675-0F9D-5DB6-229F-0DD7EE53F9B2}"/>
                      </a:ext>
                    </a:extLst>
                  </p:cNvPr>
                  <p:cNvSpPr/>
                  <p:nvPr/>
                </p:nvSpPr>
                <p:spPr>
                  <a:xfrm>
                    <a:off x="3677540" y="4814823"/>
                    <a:ext cx="43691" cy="128481"/>
                  </a:xfrm>
                  <a:custGeom>
                    <a:avLst/>
                    <a:gdLst>
                      <a:gd name="connsiteX0" fmla="*/ -1 w 43691"/>
                      <a:gd name="connsiteY0" fmla="*/ 0 h 128481"/>
                      <a:gd name="connsiteX1" fmla="*/ 43691 w 43691"/>
                      <a:gd name="connsiteY1" fmla="*/ 0 h 128481"/>
                      <a:gd name="connsiteX2" fmla="*/ 43691 w 43691"/>
                      <a:gd name="connsiteY2" fmla="*/ 128481 h 128481"/>
                      <a:gd name="connsiteX3" fmla="*/ -1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-1" y="0"/>
                        </a:moveTo>
                        <a:lnTo>
                          <a:pt x="43691" y="0"/>
                        </a:lnTo>
                        <a:lnTo>
                          <a:pt x="43691" y="128481"/>
                        </a:lnTo>
                        <a:lnTo>
                          <a:pt x="-1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2" name="Freeform 411">
                    <a:extLst>
                      <a:ext uri="{FF2B5EF4-FFF2-40B4-BE49-F238E27FC236}">
                        <a16:creationId xmlns:a16="http://schemas.microsoft.com/office/drawing/2014/main" id="{82EE2C20-B7C6-FE8C-1254-5B7BC715C79E}"/>
                      </a:ext>
                    </a:extLst>
                  </p:cNvPr>
                  <p:cNvSpPr/>
                  <p:nvPr/>
                </p:nvSpPr>
                <p:spPr>
                  <a:xfrm>
                    <a:off x="3491677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7 w 185888"/>
                      <a:gd name="connsiteY1" fmla="*/ 0 h 177772"/>
                      <a:gd name="connsiteX2" fmla="*/ 185887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7" y="0"/>
                        </a:lnTo>
                        <a:lnTo>
                          <a:pt x="185887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3" name="Freeform 412">
                    <a:extLst>
                      <a:ext uri="{FF2B5EF4-FFF2-40B4-BE49-F238E27FC236}">
                        <a16:creationId xmlns:a16="http://schemas.microsoft.com/office/drawing/2014/main" id="{D06FFD67-DCB5-D457-167A-382F288B1A96}"/>
                      </a:ext>
                    </a:extLst>
                  </p:cNvPr>
                  <p:cNvSpPr/>
                  <p:nvPr/>
                </p:nvSpPr>
                <p:spPr>
                  <a:xfrm>
                    <a:off x="3792034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4 w 187893"/>
                      <a:gd name="connsiteY1" fmla="*/ 0 h 45082"/>
                      <a:gd name="connsiteX2" fmla="*/ 187894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4" y="0"/>
                        </a:lnTo>
                        <a:lnTo>
                          <a:pt x="187894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4" name="Freeform 413">
                    <a:extLst>
                      <a:ext uri="{FF2B5EF4-FFF2-40B4-BE49-F238E27FC236}">
                        <a16:creationId xmlns:a16="http://schemas.microsoft.com/office/drawing/2014/main" id="{5598B140-AE3B-AE5E-3100-98AB60837087}"/>
                      </a:ext>
                    </a:extLst>
                  </p:cNvPr>
                  <p:cNvSpPr/>
                  <p:nvPr/>
                </p:nvSpPr>
                <p:spPr>
                  <a:xfrm>
                    <a:off x="3159419" y="4631683"/>
                    <a:ext cx="138224" cy="73785"/>
                  </a:xfrm>
                  <a:custGeom>
                    <a:avLst/>
                    <a:gdLst>
                      <a:gd name="connsiteX0" fmla="*/ 0 w 138224"/>
                      <a:gd name="connsiteY0" fmla="*/ 0 h 73785"/>
                      <a:gd name="connsiteX1" fmla="*/ 138225 w 138224"/>
                      <a:gd name="connsiteY1" fmla="*/ 0 h 73785"/>
                      <a:gd name="connsiteX2" fmla="*/ 138225 w 138224"/>
                      <a:gd name="connsiteY2" fmla="*/ 73785 h 73785"/>
                      <a:gd name="connsiteX3" fmla="*/ 0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0" y="0"/>
                        </a:moveTo>
                        <a:lnTo>
                          <a:pt x="138225" y="0"/>
                        </a:lnTo>
                        <a:lnTo>
                          <a:pt x="138225" y="73785"/>
                        </a:lnTo>
                        <a:lnTo>
                          <a:pt x="0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5" name="Freeform 414">
                    <a:extLst>
                      <a:ext uri="{FF2B5EF4-FFF2-40B4-BE49-F238E27FC236}">
                        <a16:creationId xmlns:a16="http://schemas.microsoft.com/office/drawing/2014/main" id="{A4C66503-D228-9A90-2E49-CB80DE5A1FE7}"/>
                      </a:ext>
                    </a:extLst>
                  </p:cNvPr>
                  <p:cNvSpPr/>
                  <p:nvPr/>
                </p:nvSpPr>
                <p:spPr>
                  <a:xfrm>
                    <a:off x="3792034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5 w 149825"/>
                      <a:gd name="connsiteY1" fmla="*/ 0 h 24784"/>
                      <a:gd name="connsiteX2" fmla="*/ 149825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5" y="0"/>
                        </a:lnTo>
                        <a:lnTo>
                          <a:pt x="149825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6" name="Freeform 415">
                    <a:extLst>
                      <a:ext uri="{FF2B5EF4-FFF2-40B4-BE49-F238E27FC236}">
                        <a16:creationId xmlns:a16="http://schemas.microsoft.com/office/drawing/2014/main" id="{6334D3CE-D0EF-44CA-599F-33729C602A12}"/>
                      </a:ext>
                    </a:extLst>
                  </p:cNvPr>
                  <p:cNvSpPr/>
                  <p:nvPr/>
                </p:nvSpPr>
                <p:spPr>
                  <a:xfrm>
                    <a:off x="3209856" y="4822635"/>
                    <a:ext cx="197816" cy="24784"/>
                  </a:xfrm>
                  <a:custGeom>
                    <a:avLst/>
                    <a:gdLst>
                      <a:gd name="connsiteX0" fmla="*/ 0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0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0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7" name="Freeform 416">
                    <a:extLst>
                      <a:ext uri="{FF2B5EF4-FFF2-40B4-BE49-F238E27FC236}">
                        <a16:creationId xmlns:a16="http://schemas.microsoft.com/office/drawing/2014/main" id="{6F80312E-EF24-A8FD-E597-FBBF9E3F3625}"/>
                      </a:ext>
                    </a:extLst>
                  </p:cNvPr>
                  <p:cNvSpPr/>
                  <p:nvPr/>
                </p:nvSpPr>
                <p:spPr>
                  <a:xfrm>
                    <a:off x="3297618" y="4846877"/>
                    <a:ext cx="220022" cy="96427"/>
                  </a:xfrm>
                  <a:custGeom>
                    <a:avLst/>
                    <a:gdLst>
                      <a:gd name="connsiteX0" fmla="*/ -1 w 220022"/>
                      <a:gd name="connsiteY0" fmla="*/ 0 h 96427"/>
                      <a:gd name="connsiteX1" fmla="*/ 220021 w 220022"/>
                      <a:gd name="connsiteY1" fmla="*/ 0 h 96427"/>
                      <a:gd name="connsiteX2" fmla="*/ 220021 w 220022"/>
                      <a:gd name="connsiteY2" fmla="*/ 96428 h 96427"/>
                      <a:gd name="connsiteX3" fmla="*/ -1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-1" y="0"/>
                        </a:moveTo>
                        <a:lnTo>
                          <a:pt x="220021" y="0"/>
                        </a:lnTo>
                        <a:lnTo>
                          <a:pt x="220021" y="96428"/>
                        </a:lnTo>
                        <a:lnTo>
                          <a:pt x="-1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8" name="Freeform 417">
                    <a:extLst>
                      <a:ext uri="{FF2B5EF4-FFF2-40B4-BE49-F238E27FC236}">
                        <a16:creationId xmlns:a16="http://schemas.microsoft.com/office/drawing/2014/main" id="{B224EFC5-EE9F-361D-1DF0-B6432628FC9B}"/>
                      </a:ext>
                    </a:extLst>
                  </p:cNvPr>
                  <p:cNvSpPr/>
                  <p:nvPr/>
                </p:nvSpPr>
                <p:spPr>
                  <a:xfrm>
                    <a:off x="3037485" y="4771416"/>
                    <a:ext cx="146269" cy="171875"/>
                  </a:xfrm>
                  <a:custGeom>
                    <a:avLst/>
                    <a:gdLst>
                      <a:gd name="connsiteX0" fmla="*/ -1 w 146269"/>
                      <a:gd name="connsiteY0" fmla="*/ 0 h 171875"/>
                      <a:gd name="connsiteX1" fmla="*/ 146268 w 146269"/>
                      <a:gd name="connsiteY1" fmla="*/ 0 h 171875"/>
                      <a:gd name="connsiteX2" fmla="*/ 146268 w 146269"/>
                      <a:gd name="connsiteY2" fmla="*/ 171876 h 171875"/>
                      <a:gd name="connsiteX3" fmla="*/ -1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-1" y="0"/>
                        </a:moveTo>
                        <a:lnTo>
                          <a:pt x="146268" y="0"/>
                        </a:lnTo>
                        <a:lnTo>
                          <a:pt x="146268" y="171876"/>
                        </a:lnTo>
                        <a:lnTo>
                          <a:pt x="-1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9" name="Freeform 418">
                    <a:extLst>
                      <a:ext uri="{FF2B5EF4-FFF2-40B4-BE49-F238E27FC236}">
                        <a16:creationId xmlns:a16="http://schemas.microsoft.com/office/drawing/2014/main" id="{F05C3910-8144-3E07-4B7D-F362A4C9FB5D}"/>
                      </a:ext>
                    </a:extLst>
                  </p:cNvPr>
                  <p:cNvSpPr/>
                  <p:nvPr/>
                </p:nvSpPr>
                <p:spPr>
                  <a:xfrm>
                    <a:off x="3126130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1 w 220022"/>
                      <a:gd name="connsiteY1" fmla="*/ 0 h 237823"/>
                      <a:gd name="connsiteX2" fmla="*/ 220021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1" y="0"/>
                        </a:lnTo>
                        <a:lnTo>
                          <a:pt x="220021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9" name="Graphic 81">
                  <a:extLst>
                    <a:ext uri="{FF2B5EF4-FFF2-40B4-BE49-F238E27FC236}">
                      <a16:creationId xmlns:a16="http://schemas.microsoft.com/office/drawing/2014/main" id="{51BDEC29-C741-D867-3BCB-A32291A92053}"/>
                    </a:ext>
                  </a:extLst>
                </p:cNvPr>
                <p:cNvGrpSpPr/>
                <p:nvPr/>
              </p:nvGrpSpPr>
              <p:grpSpPr>
                <a:xfrm>
                  <a:off x="2575602" y="4320477"/>
                  <a:ext cx="892243" cy="622827"/>
                  <a:chOff x="2575602" y="4320477"/>
                  <a:chExt cx="892243" cy="622827"/>
                </a:xfrm>
                <a:grpFill/>
              </p:grpSpPr>
              <p:sp>
                <p:nvSpPr>
                  <p:cNvPr id="390" name="Freeform 389">
                    <a:extLst>
                      <a:ext uri="{FF2B5EF4-FFF2-40B4-BE49-F238E27FC236}">
                        <a16:creationId xmlns:a16="http://schemas.microsoft.com/office/drawing/2014/main" id="{88229201-BE44-4C1C-2CCB-D5A8298C7AF1}"/>
                      </a:ext>
                    </a:extLst>
                  </p:cNvPr>
                  <p:cNvSpPr/>
                  <p:nvPr/>
                </p:nvSpPr>
                <p:spPr>
                  <a:xfrm>
                    <a:off x="3266094" y="4320477"/>
                    <a:ext cx="6053" cy="180355"/>
                  </a:xfrm>
                  <a:custGeom>
                    <a:avLst/>
                    <a:gdLst>
                      <a:gd name="connsiteX0" fmla="*/ 6054 w 6053"/>
                      <a:gd name="connsiteY0" fmla="*/ 180356 h 180355"/>
                      <a:gd name="connsiteX1" fmla="*/ 0 w 6053"/>
                      <a:gd name="connsiteY1" fmla="*/ 180356 h 180355"/>
                      <a:gd name="connsiteX2" fmla="*/ 3028 w 6053"/>
                      <a:gd name="connsiteY2" fmla="*/ 0 h 1803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80355">
                        <a:moveTo>
                          <a:pt x="6054" y="180356"/>
                        </a:moveTo>
                        <a:lnTo>
                          <a:pt x="0" y="180356"/>
                        </a:lnTo>
                        <a:lnTo>
                          <a:pt x="302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1" name="Freeform 390">
                    <a:extLst>
                      <a:ext uri="{FF2B5EF4-FFF2-40B4-BE49-F238E27FC236}">
                        <a16:creationId xmlns:a16="http://schemas.microsoft.com/office/drawing/2014/main" id="{5731C63A-538A-A9F0-70F0-B8B466EB70B7}"/>
                      </a:ext>
                    </a:extLst>
                  </p:cNvPr>
                  <p:cNvSpPr/>
                  <p:nvPr/>
                </p:nvSpPr>
                <p:spPr>
                  <a:xfrm>
                    <a:off x="3276182" y="4404657"/>
                    <a:ext cx="3152" cy="96175"/>
                  </a:xfrm>
                  <a:custGeom>
                    <a:avLst/>
                    <a:gdLst>
                      <a:gd name="connsiteX0" fmla="*/ 3152 w 3152"/>
                      <a:gd name="connsiteY0" fmla="*/ 96176 h 96175"/>
                      <a:gd name="connsiteX1" fmla="*/ 0 w 3152"/>
                      <a:gd name="connsiteY1" fmla="*/ 96176 h 96175"/>
                      <a:gd name="connsiteX2" fmla="*/ 1513 w 3152"/>
                      <a:gd name="connsiteY2" fmla="*/ 0 h 961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96175">
                        <a:moveTo>
                          <a:pt x="3152" y="96176"/>
                        </a:moveTo>
                        <a:lnTo>
                          <a:pt x="0" y="96176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2" name="Freeform 391">
                    <a:extLst>
                      <a:ext uri="{FF2B5EF4-FFF2-40B4-BE49-F238E27FC236}">
                        <a16:creationId xmlns:a16="http://schemas.microsoft.com/office/drawing/2014/main" id="{E1BB3B73-E698-2061-7B94-5F195F2E039B}"/>
                      </a:ext>
                    </a:extLst>
                  </p:cNvPr>
                  <p:cNvSpPr/>
                  <p:nvPr/>
                </p:nvSpPr>
                <p:spPr>
                  <a:xfrm>
                    <a:off x="3071910" y="4468652"/>
                    <a:ext cx="5926" cy="180368"/>
                  </a:xfrm>
                  <a:custGeom>
                    <a:avLst/>
                    <a:gdLst>
                      <a:gd name="connsiteX0" fmla="*/ 5926 w 5926"/>
                      <a:gd name="connsiteY0" fmla="*/ 180368 h 180368"/>
                      <a:gd name="connsiteX1" fmla="*/ 0 w 5926"/>
                      <a:gd name="connsiteY1" fmla="*/ 180368 h 180368"/>
                      <a:gd name="connsiteX2" fmla="*/ 2900 w 5926"/>
                      <a:gd name="connsiteY2" fmla="*/ 0 h 1803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80368">
                        <a:moveTo>
                          <a:pt x="5926" y="180368"/>
                        </a:moveTo>
                        <a:lnTo>
                          <a:pt x="0" y="180368"/>
                        </a:lnTo>
                        <a:lnTo>
                          <a:pt x="290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3" name="Freeform 392">
                    <a:extLst>
                      <a:ext uri="{FF2B5EF4-FFF2-40B4-BE49-F238E27FC236}">
                        <a16:creationId xmlns:a16="http://schemas.microsoft.com/office/drawing/2014/main" id="{EBD1AB81-7CB9-6198-66CC-19DA88E92723}"/>
                      </a:ext>
                    </a:extLst>
                  </p:cNvPr>
                  <p:cNvSpPr/>
                  <p:nvPr/>
                </p:nvSpPr>
                <p:spPr>
                  <a:xfrm>
                    <a:off x="3112638" y="4552833"/>
                    <a:ext cx="3278" cy="96187"/>
                  </a:xfrm>
                  <a:custGeom>
                    <a:avLst/>
                    <a:gdLst>
                      <a:gd name="connsiteX0" fmla="*/ 3279 w 3278"/>
                      <a:gd name="connsiteY0" fmla="*/ 96188 h 96187"/>
                      <a:gd name="connsiteX1" fmla="*/ 0 w 3278"/>
                      <a:gd name="connsiteY1" fmla="*/ 96188 h 96187"/>
                      <a:gd name="connsiteX2" fmla="*/ 1639 w 3278"/>
                      <a:gd name="connsiteY2" fmla="*/ 0 h 961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278" h="96187">
                        <a:moveTo>
                          <a:pt x="3279" y="96188"/>
                        </a:moveTo>
                        <a:lnTo>
                          <a:pt x="0" y="96188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4" name="Freeform 393">
                    <a:extLst>
                      <a:ext uri="{FF2B5EF4-FFF2-40B4-BE49-F238E27FC236}">
                        <a16:creationId xmlns:a16="http://schemas.microsoft.com/office/drawing/2014/main" id="{D3940922-5AB0-BC37-99D5-48F850172DF4}"/>
                      </a:ext>
                    </a:extLst>
                  </p:cNvPr>
                  <p:cNvSpPr/>
                  <p:nvPr/>
                </p:nvSpPr>
                <p:spPr>
                  <a:xfrm>
                    <a:off x="2870032" y="4365308"/>
                    <a:ext cx="190036" cy="560785"/>
                  </a:xfrm>
                  <a:custGeom>
                    <a:avLst/>
                    <a:gdLst>
                      <a:gd name="connsiteX0" fmla="*/ 0 w 190036"/>
                      <a:gd name="connsiteY0" fmla="*/ 0 h 560785"/>
                      <a:gd name="connsiteX1" fmla="*/ 190038 w 190036"/>
                      <a:gd name="connsiteY1" fmla="*/ 0 h 560785"/>
                      <a:gd name="connsiteX2" fmla="*/ 190038 w 190036"/>
                      <a:gd name="connsiteY2" fmla="*/ 560785 h 560785"/>
                      <a:gd name="connsiteX3" fmla="*/ 0 w 190036"/>
                      <a:gd name="connsiteY3" fmla="*/ 560785 h 560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560785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560785"/>
                        </a:lnTo>
                        <a:lnTo>
                          <a:pt x="0" y="560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5" name="Freeform 394">
                    <a:extLst>
                      <a:ext uri="{FF2B5EF4-FFF2-40B4-BE49-F238E27FC236}">
                        <a16:creationId xmlns:a16="http://schemas.microsoft.com/office/drawing/2014/main" id="{61B7CE0C-B3E1-CEF4-EF2A-2B285EEBE220}"/>
                      </a:ext>
                    </a:extLst>
                  </p:cNvPr>
                  <p:cNvSpPr/>
                  <p:nvPr/>
                </p:nvSpPr>
                <p:spPr>
                  <a:xfrm>
                    <a:off x="3165597" y="4616803"/>
                    <a:ext cx="259514" cy="326502"/>
                  </a:xfrm>
                  <a:custGeom>
                    <a:avLst/>
                    <a:gdLst>
                      <a:gd name="connsiteX0" fmla="*/ 0 w 259514"/>
                      <a:gd name="connsiteY0" fmla="*/ 0 h 326502"/>
                      <a:gd name="connsiteX1" fmla="*/ 259515 w 259514"/>
                      <a:gd name="connsiteY1" fmla="*/ 0 h 326502"/>
                      <a:gd name="connsiteX2" fmla="*/ 259515 w 259514"/>
                      <a:gd name="connsiteY2" fmla="*/ 326502 h 326502"/>
                      <a:gd name="connsiteX3" fmla="*/ 0 w 259514"/>
                      <a:gd name="connsiteY3" fmla="*/ 326502 h 3265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326502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326502"/>
                        </a:lnTo>
                        <a:lnTo>
                          <a:pt x="0" y="326502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6" name="Freeform 395">
                    <a:extLst>
                      <a:ext uri="{FF2B5EF4-FFF2-40B4-BE49-F238E27FC236}">
                        <a16:creationId xmlns:a16="http://schemas.microsoft.com/office/drawing/2014/main" id="{E47D40A0-E9E5-3117-60CC-2E26158E0CA4}"/>
                      </a:ext>
                    </a:extLst>
                  </p:cNvPr>
                  <p:cNvSpPr/>
                  <p:nvPr/>
                </p:nvSpPr>
                <p:spPr>
                  <a:xfrm>
                    <a:off x="3380462" y="4677862"/>
                    <a:ext cx="87383" cy="265442"/>
                  </a:xfrm>
                  <a:custGeom>
                    <a:avLst/>
                    <a:gdLst>
                      <a:gd name="connsiteX0" fmla="*/ 0 w 87383"/>
                      <a:gd name="connsiteY0" fmla="*/ 0 h 265442"/>
                      <a:gd name="connsiteX1" fmla="*/ 87384 w 87383"/>
                      <a:gd name="connsiteY1" fmla="*/ 0 h 265442"/>
                      <a:gd name="connsiteX2" fmla="*/ 87384 w 87383"/>
                      <a:gd name="connsiteY2" fmla="*/ 265443 h 265442"/>
                      <a:gd name="connsiteX3" fmla="*/ 0 w 87383"/>
                      <a:gd name="connsiteY3" fmla="*/ 265443 h 2654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265442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265443"/>
                        </a:lnTo>
                        <a:lnTo>
                          <a:pt x="0" y="26544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7" name="Freeform 396">
                    <a:extLst>
                      <a:ext uri="{FF2B5EF4-FFF2-40B4-BE49-F238E27FC236}">
                        <a16:creationId xmlns:a16="http://schemas.microsoft.com/office/drawing/2014/main" id="{D5CC95DA-F110-CBC2-DFAA-DACABFE284F0}"/>
                      </a:ext>
                    </a:extLst>
                  </p:cNvPr>
                  <p:cNvSpPr/>
                  <p:nvPr/>
                </p:nvSpPr>
                <p:spPr>
                  <a:xfrm>
                    <a:off x="3121842" y="4725641"/>
                    <a:ext cx="43691" cy="217663"/>
                  </a:xfrm>
                  <a:custGeom>
                    <a:avLst/>
                    <a:gdLst>
                      <a:gd name="connsiteX0" fmla="*/ 0 w 43691"/>
                      <a:gd name="connsiteY0" fmla="*/ 0 h 217663"/>
                      <a:gd name="connsiteX1" fmla="*/ 43691 w 43691"/>
                      <a:gd name="connsiteY1" fmla="*/ 0 h 217663"/>
                      <a:gd name="connsiteX2" fmla="*/ 43691 w 43691"/>
                      <a:gd name="connsiteY2" fmla="*/ 217664 h 217663"/>
                      <a:gd name="connsiteX3" fmla="*/ 0 w 43691"/>
                      <a:gd name="connsiteY3" fmla="*/ 217664 h 2176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217663">
                        <a:moveTo>
                          <a:pt x="0" y="0"/>
                        </a:moveTo>
                        <a:lnTo>
                          <a:pt x="43691" y="0"/>
                        </a:lnTo>
                        <a:lnTo>
                          <a:pt x="43691" y="217664"/>
                        </a:lnTo>
                        <a:lnTo>
                          <a:pt x="0" y="21766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8" name="Freeform 397">
                    <a:extLst>
                      <a:ext uri="{FF2B5EF4-FFF2-40B4-BE49-F238E27FC236}">
                        <a16:creationId xmlns:a16="http://schemas.microsoft.com/office/drawing/2014/main" id="{AE46D963-5565-E9C5-0026-489AC29CEC0B}"/>
                      </a:ext>
                    </a:extLst>
                  </p:cNvPr>
                  <p:cNvSpPr/>
                  <p:nvPr/>
                </p:nvSpPr>
                <p:spPr>
                  <a:xfrm>
                    <a:off x="2935979" y="4642116"/>
                    <a:ext cx="185888" cy="301176"/>
                  </a:xfrm>
                  <a:custGeom>
                    <a:avLst/>
                    <a:gdLst>
                      <a:gd name="connsiteX0" fmla="*/ 0 w 185888"/>
                      <a:gd name="connsiteY0" fmla="*/ 0 h 301176"/>
                      <a:gd name="connsiteX1" fmla="*/ 185888 w 185888"/>
                      <a:gd name="connsiteY1" fmla="*/ 0 h 301176"/>
                      <a:gd name="connsiteX2" fmla="*/ 185888 w 185888"/>
                      <a:gd name="connsiteY2" fmla="*/ 301176 h 301176"/>
                      <a:gd name="connsiteX3" fmla="*/ 0 w 185888"/>
                      <a:gd name="connsiteY3" fmla="*/ 301176 h 3011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301176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301176"/>
                        </a:lnTo>
                        <a:lnTo>
                          <a:pt x="0" y="3011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9" name="Freeform 398">
                    <a:extLst>
                      <a:ext uri="{FF2B5EF4-FFF2-40B4-BE49-F238E27FC236}">
                        <a16:creationId xmlns:a16="http://schemas.microsoft.com/office/drawing/2014/main" id="{10BD0454-45F6-A4A1-BBD4-75C4F92CD6AD}"/>
                      </a:ext>
                    </a:extLst>
                  </p:cNvPr>
                  <p:cNvSpPr/>
                  <p:nvPr/>
                </p:nvSpPr>
                <p:spPr>
                  <a:xfrm>
                    <a:off x="3236336" y="4540422"/>
                    <a:ext cx="187893" cy="76380"/>
                  </a:xfrm>
                  <a:custGeom>
                    <a:avLst/>
                    <a:gdLst>
                      <a:gd name="connsiteX0" fmla="*/ 0 w 187893"/>
                      <a:gd name="connsiteY0" fmla="*/ 0 h 76380"/>
                      <a:gd name="connsiteX1" fmla="*/ 187893 w 187893"/>
                      <a:gd name="connsiteY1" fmla="*/ 0 h 76380"/>
                      <a:gd name="connsiteX2" fmla="*/ 187893 w 187893"/>
                      <a:gd name="connsiteY2" fmla="*/ 76381 h 76380"/>
                      <a:gd name="connsiteX3" fmla="*/ 0 w 187893"/>
                      <a:gd name="connsiteY3" fmla="*/ 76381 h 763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76380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76381"/>
                        </a:lnTo>
                        <a:lnTo>
                          <a:pt x="0" y="763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0" name="Freeform 399">
                    <a:extLst>
                      <a:ext uri="{FF2B5EF4-FFF2-40B4-BE49-F238E27FC236}">
                        <a16:creationId xmlns:a16="http://schemas.microsoft.com/office/drawing/2014/main" id="{7AD4E72E-FF37-E20A-F72C-67FF457AFB55}"/>
                      </a:ext>
                    </a:extLst>
                  </p:cNvPr>
                  <p:cNvSpPr/>
                  <p:nvPr/>
                </p:nvSpPr>
                <p:spPr>
                  <a:xfrm>
                    <a:off x="3236336" y="4499636"/>
                    <a:ext cx="149825" cy="41995"/>
                  </a:xfrm>
                  <a:custGeom>
                    <a:avLst/>
                    <a:gdLst>
                      <a:gd name="connsiteX0" fmla="*/ 0 w 149825"/>
                      <a:gd name="connsiteY0" fmla="*/ 0 h 41995"/>
                      <a:gd name="connsiteX1" fmla="*/ 149824 w 149825"/>
                      <a:gd name="connsiteY1" fmla="*/ 0 h 41995"/>
                      <a:gd name="connsiteX2" fmla="*/ 149824 w 149825"/>
                      <a:gd name="connsiteY2" fmla="*/ 41996 h 41995"/>
                      <a:gd name="connsiteX3" fmla="*/ 0 w 149825"/>
                      <a:gd name="connsiteY3" fmla="*/ 41996 h 419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41995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41996"/>
                        </a:lnTo>
                        <a:lnTo>
                          <a:pt x="0" y="4199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1" name="Freeform 400">
                    <a:extLst>
                      <a:ext uri="{FF2B5EF4-FFF2-40B4-BE49-F238E27FC236}">
                        <a16:creationId xmlns:a16="http://schemas.microsoft.com/office/drawing/2014/main" id="{FD075690-CA31-70A9-CA2A-AC1B09CEAC6C}"/>
                      </a:ext>
                    </a:extLst>
                  </p:cNvPr>
                  <p:cNvSpPr/>
                  <p:nvPr/>
                </p:nvSpPr>
                <p:spPr>
                  <a:xfrm>
                    <a:off x="2580645" y="4669609"/>
                    <a:ext cx="197816" cy="111270"/>
                  </a:xfrm>
                  <a:custGeom>
                    <a:avLst/>
                    <a:gdLst>
                      <a:gd name="connsiteX0" fmla="*/ 0 w 197816"/>
                      <a:gd name="connsiteY0" fmla="*/ 0 h 111270"/>
                      <a:gd name="connsiteX1" fmla="*/ 197816 w 197816"/>
                      <a:gd name="connsiteY1" fmla="*/ 0 h 111270"/>
                      <a:gd name="connsiteX2" fmla="*/ 197816 w 197816"/>
                      <a:gd name="connsiteY2" fmla="*/ 111270 h 111270"/>
                      <a:gd name="connsiteX3" fmla="*/ 0 w 197816"/>
                      <a:gd name="connsiteY3" fmla="*/ 111270 h 1112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111270">
                        <a:moveTo>
                          <a:pt x="0" y="0"/>
                        </a:moveTo>
                        <a:lnTo>
                          <a:pt x="197816" y="0"/>
                        </a:lnTo>
                        <a:lnTo>
                          <a:pt x="197816" y="111270"/>
                        </a:lnTo>
                        <a:lnTo>
                          <a:pt x="0" y="11127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2" name="Freeform 401">
                    <a:extLst>
                      <a:ext uri="{FF2B5EF4-FFF2-40B4-BE49-F238E27FC236}">
                        <a16:creationId xmlns:a16="http://schemas.microsoft.com/office/drawing/2014/main" id="{37102100-6B52-95EA-3246-D6E19C4BBBB7}"/>
                      </a:ext>
                    </a:extLst>
                  </p:cNvPr>
                  <p:cNvSpPr/>
                  <p:nvPr/>
                </p:nvSpPr>
                <p:spPr>
                  <a:xfrm>
                    <a:off x="2575602" y="4779947"/>
                    <a:ext cx="386302" cy="163358"/>
                  </a:xfrm>
                  <a:custGeom>
                    <a:avLst/>
                    <a:gdLst>
                      <a:gd name="connsiteX0" fmla="*/ 1 w 386302"/>
                      <a:gd name="connsiteY0" fmla="*/ 0 h 163358"/>
                      <a:gd name="connsiteX1" fmla="*/ 386303 w 386302"/>
                      <a:gd name="connsiteY1" fmla="*/ 0 h 163358"/>
                      <a:gd name="connsiteX2" fmla="*/ 386303 w 386302"/>
                      <a:gd name="connsiteY2" fmla="*/ 163358 h 163358"/>
                      <a:gd name="connsiteX3" fmla="*/ 1 w 386302"/>
                      <a:gd name="connsiteY3" fmla="*/ 163358 h 1633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6302" h="163358">
                        <a:moveTo>
                          <a:pt x="1" y="0"/>
                        </a:moveTo>
                        <a:lnTo>
                          <a:pt x="386303" y="0"/>
                        </a:lnTo>
                        <a:lnTo>
                          <a:pt x="386303" y="163358"/>
                        </a:lnTo>
                        <a:lnTo>
                          <a:pt x="1" y="16335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85" name="Graphic 81">
                <a:extLst>
                  <a:ext uri="{FF2B5EF4-FFF2-40B4-BE49-F238E27FC236}">
                    <a16:creationId xmlns:a16="http://schemas.microsoft.com/office/drawing/2014/main" id="{43687613-35B9-FBC1-E759-13A421BD51EB}"/>
                  </a:ext>
                </a:extLst>
              </p:cNvPr>
              <p:cNvGrpSpPr/>
              <p:nvPr/>
            </p:nvGrpSpPr>
            <p:grpSpPr>
              <a:xfrm>
                <a:off x="2575602" y="4320477"/>
                <a:ext cx="2132886" cy="622827"/>
                <a:chOff x="2575602" y="4320477"/>
                <a:chExt cx="2132886" cy="622827"/>
              </a:xfrm>
              <a:grpFill/>
            </p:grpSpPr>
            <p:grpSp>
              <p:nvGrpSpPr>
                <p:cNvPr id="337" name="Graphic 81">
                  <a:extLst>
                    <a:ext uri="{FF2B5EF4-FFF2-40B4-BE49-F238E27FC236}">
                      <a16:creationId xmlns:a16="http://schemas.microsoft.com/office/drawing/2014/main" id="{D01A48B2-41BB-9247-80E1-D33CC4B6A190}"/>
                    </a:ext>
                  </a:extLst>
                </p:cNvPr>
                <p:cNvGrpSpPr/>
                <p:nvPr/>
              </p:nvGrpSpPr>
              <p:grpSpPr>
                <a:xfrm>
                  <a:off x="3722304" y="4574908"/>
                  <a:ext cx="986184" cy="368396"/>
                  <a:chOff x="3722304" y="4574908"/>
                  <a:chExt cx="986184" cy="368396"/>
                </a:xfrm>
                <a:grpFill/>
              </p:grpSpPr>
              <p:sp>
                <p:nvSpPr>
                  <p:cNvPr id="370" name="Freeform 369">
                    <a:extLst>
                      <a:ext uri="{FF2B5EF4-FFF2-40B4-BE49-F238E27FC236}">
                        <a16:creationId xmlns:a16="http://schemas.microsoft.com/office/drawing/2014/main" id="{ADD8A5EE-3EB5-8BF4-3C4C-0C9B3A75D0CF}"/>
                      </a:ext>
                    </a:extLst>
                  </p:cNvPr>
                  <p:cNvSpPr/>
                  <p:nvPr/>
                </p:nvSpPr>
                <p:spPr>
                  <a:xfrm>
                    <a:off x="4506610" y="4575676"/>
                    <a:ext cx="6053" cy="106469"/>
                  </a:xfrm>
                  <a:custGeom>
                    <a:avLst/>
                    <a:gdLst>
                      <a:gd name="connsiteX0" fmla="*/ 6054 w 6053"/>
                      <a:gd name="connsiteY0" fmla="*/ 106470 h 106469"/>
                      <a:gd name="connsiteX1" fmla="*/ 0 w 6053"/>
                      <a:gd name="connsiteY1" fmla="*/ 106470 h 106469"/>
                      <a:gd name="connsiteX2" fmla="*/ 3026 w 6053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06469">
                        <a:moveTo>
                          <a:pt x="6054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1" name="Freeform 370">
                    <a:extLst>
                      <a:ext uri="{FF2B5EF4-FFF2-40B4-BE49-F238E27FC236}">
                        <a16:creationId xmlns:a16="http://schemas.microsoft.com/office/drawing/2014/main" id="{9DF9CDAA-DB9A-7409-7781-F7A89352E3BC}"/>
                      </a:ext>
                    </a:extLst>
                  </p:cNvPr>
                  <p:cNvSpPr/>
                  <p:nvPr/>
                </p:nvSpPr>
                <p:spPr>
                  <a:xfrm>
                    <a:off x="451669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2" name="Freeform 371">
                    <a:extLst>
                      <a:ext uri="{FF2B5EF4-FFF2-40B4-BE49-F238E27FC236}">
                        <a16:creationId xmlns:a16="http://schemas.microsoft.com/office/drawing/2014/main" id="{92F6F5D7-138A-8C0D-587A-2343E5908A06}"/>
                      </a:ext>
                    </a:extLst>
                  </p:cNvPr>
                  <p:cNvSpPr/>
                  <p:nvPr/>
                </p:nvSpPr>
                <p:spPr>
                  <a:xfrm>
                    <a:off x="4312426" y="4663145"/>
                    <a:ext cx="6052" cy="106456"/>
                  </a:xfrm>
                  <a:custGeom>
                    <a:avLst/>
                    <a:gdLst>
                      <a:gd name="connsiteX0" fmla="*/ 6052 w 6052"/>
                      <a:gd name="connsiteY0" fmla="*/ 106457 h 106456"/>
                      <a:gd name="connsiteX1" fmla="*/ 0 w 6052"/>
                      <a:gd name="connsiteY1" fmla="*/ 106457 h 106456"/>
                      <a:gd name="connsiteX2" fmla="*/ 3026 w 6052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56">
                        <a:moveTo>
                          <a:pt x="6052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3" name="Freeform 372">
                    <a:extLst>
                      <a:ext uri="{FF2B5EF4-FFF2-40B4-BE49-F238E27FC236}">
                        <a16:creationId xmlns:a16="http://schemas.microsoft.com/office/drawing/2014/main" id="{3892CC40-987F-E6A4-59B4-A65C1AFA66AD}"/>
                      </a:ext>
                    </a:extLst>
                  </p:cNvPr>
                  <p:cNvSpPr/>
                  <p:nvPr/>
                </p:nvSpPr>
                <p:spPr>
                  <a:xfrm>
                    <a:off x="435328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4" name="Freeform 373">
                    <a:extLst>
                      <a:ext uri="{FF2B5EF4-FFF2-40B4-BE49-F238E27FC236}">
                        <a16:creationId xmlns:a16="http://schemas.microsoft.com/office/drawing/2014/main" id="{7E15881C-9487-D698-E713-15E6B983159B}"/>
                      </a:ext>
                    </a:extLst>
                  </p:cNvPr>
                  <p:cNvSpPr/>
                  <p:nvPr/>
                </p:nvSpPr>
                <p:spPr>
                  <a:xfrm>
                    <a:off x="3966549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5" name="Freeform 374">
                    <a:extLst>
                      <a:ext uri="{FF2B5EF4-FFF2-40B4-BE49-F238E27FC236}">
                        <a16:creationId xmlns:a16="http://schemas.microsoft.com/office/drawing/2014/main" id="{5C86D6EE-3349-A0FB-ACA9-1D48E3BD66CF}"/>
                      </a:ext>
                    </a:extLst>
                  </p:cNvPr>
                  <p:cNvSpPr/>
                  <p:nvPr/>
                </p:nvSpPr>
                <p:spPr>
                  <a:xfrm>
                    <a:off x="4110549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8 w 190036"/>
                      <a:gd name="connsiteY1" fmla="*/ 0 h 331000"/>
                      <a:gd name="connsiteX2" fmla="*/ 190038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6" name="Freeform 375">
                    <a:extLst>
                      <a:ext uri="{FF2B5EF4-FFF2-40B4-BE49-F238E27FC236}">
                        <a16:creationId xmlns:a16="http://schemas.microsoft.com/office/drawing/2014/main" id="{7B765AD0-2E9C-9C49-4BE4-71E792322B61}"/>
                      </a:ext>
                    </a:extLst>
                  </p:cNvPr>
                  <p:cNvSpPr/>
                  <p:nvPr/>
                </p:nvSpPr>
                <p:spPr>
                  <a:xfrm>
                    <a:off x="4406114" y="4750589"/>
                    <a:ext cx="259514" cy="192716"/>
                  </a:xfrm>
                  <a:custGeom>
                    <a:avLst/>
                    <a:gdLst>
                      <a:gd name="connsiteX0" fmla="*/ 0 w 259514"/>
                      <a:gd name="connsiteY0" fmla="*/ 0 h 192716"/>
                      <a:gd name="connsiteX1" fmla="*/ 259515 w 259514"/>
                      <a:gd name="connsiteY1" fmla="*/ 0 h 192716"/>
                      <a:gd name="connsiteX2" fmla="*/ 259515 w 259514"/>
                      <a:gd name="connsiteY2" fmla="*/ 192716 h 192716"/>
                      <a:gd name="connsiteX3" fmla="*/ 0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192716"/>
                        </a:lnTo>
                        <a:lnTo>
                          <a:pt x="0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7" name="Freeform 376">
                    <a:extLst>
                      <a:ext uri="{FF2B5EF4-FFF2-40B4-BE49-F238E27FC236}">
                        <a16:creationId xmlns:a16="http://schemas.microsoft.com/office/drawing/2014/main" id="{A3974338-AC49-C935-8935-74EBB05ACA46}"/>
                      </a:ext>
                    </a:extLst>
                  </p:cNvPr>
                  <p:cNvSpPr/>
                  <p:nvPr/>
                </p:nvSpPr>
                <p:spPr>
                  <a:xfrm>
                    <a:off x="4621105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8" name="Freeform 377">
                    <a:extLst>
                      <a:ext uri="{FF2B5EF4-FFF2-40B4-BE49-F238E27FC236}">
                        <a16:creationId xmlns:a16="http://schemas.microsoft.com/office/drawing/2014/main" id="{44E8C59C-0AE4-0C1A-A7A8-DA38F7D70A79}"/>
                      </a:ext>
                    </a:extLst>
                  </p:cNvPr>
                  <p:cNvSpPr/>
                  <p:nvPr/>
                </p:nvSpPr>
                <p:spPr>
                  <a:xfrm>
                    <a:off x="4362485" y="4814823"/>
                    <a:ext cx="43691" cy="128481"/>
                  </a:xfrm>
                  <a:custGeom>
                    <a:avLst/>
                    <a:gdLst>
                      <a:gd name="connsiteX0" fmla="*/ 0 w 43691"/>
                      <a:gd name="connsiteY0" fmla="*/ 0 h 128481"/>
                      <a:gd name="connsiteX1" fmla="*/ 43692 w 43691"/>
                      <a:gd name="connsiteY1" fmla="*/ 0 h 128481"/>
                      <a:gd name="connsiteX2" fmla="*/ 43692 w 43691"/>
                      <a:gd name="connsiteY2" fmla="*/ 128481 h 128481"/>
                      <a:gd name="connsiteX3" fmla="*/ 0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0" y="0"/>
                        </a:moveTo>
                        <a:lnTo>
                          <a:pt x="43692" y="0"/>
                        </a:lnTo>
                        <a:lnTo>
                          <a:pt x="43692" y="128481"/>
                        </a:lnTo>
                        <a:lnTo>
                          <a:pt x="0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9" name="Freeform 378">
                    <a:extLst>
                      <a:ext uri="{FF2B5EF4-FFF2-40B4-BE49-F238E27FC236}">
                        <a16:creationId xmlns:a16="http://schemas.microsoft.com/office/drawing/2014/main" id="{CFC06827-3E17-C73E-8AB8-794B2BB64301}"/>
                      </a:ext>
                    </a:extLst>
                  </p:cNvPr>
                  <p:cNvSpPr/>
                  <p:nvPr/>
                </p:nvSpPr>
                <p:spPr>
                  <a:xfrm>
                    <a:off x="4176496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8 w 185888"/>
                      <a:gd name="connsiteY1" fmla="*/ 0 h 177772"/>
                      <a:gd name="connsiteX2" fmla="*/ 185888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0" name="Freeform 379">
                    <a:extLst>
                      <a:ext uri="{FF2B5EF4-FFF2-40B4-BE49-F238E27FC236}">
                        <a16:creationId xmlns:a16="http://schemas.microsoft.com/office/drawing/2014/main" id="{32CE17CB-024A-983C-0F74-6F097AF60588}"/>
                      </a:ext>
                    </a:extLst>
                  </p:cNvPr>
                  <p:cNvSpPr/>
                  <p:nvPr/>
                </p:nvSpPr>
                <p:spPr>
                  <a:xfrm>
                    <a:off x="4476853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3 w 187893"/>
                      <a:gd name="connsiteY1" fmla="*/ 0 h 45082"/>
                      <a:gd name="connsiteX2" fmla="*/ 187893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1" name="Freeform 380">
                    <a:extLst>
                      <a:ext uri="{FF2B5EF4-FFF2-40B4-BE49-F238E27FC236}">
                        <a16:creationId xmlns:a16="http://schemas.microsoft.com/office/drawing/2014/main" id="{6929F687-EAF2-25AC-219D-4BBF96691D53}"/>
                      </a:ext>
                    </a:extLst>
                  </p:cNvPr>
                  <p:cNvSpPr/>
                  <p:nvPr/>
                </p:nvSpPr>
                <p:spPr>
                  <a:xfrm>
                    <a:off x="3844237" y="4631683"/>
                    <a:ext cx="138224" cy="73785"/>
                  </a:xfrm>
                  <a:custGeom>
                    <a:avLst/>
                    <a:gdLst>
                      <a:gd name="connsiteX0" fmla="*/ 1 w 138224"/>
                      <a:gd name="connsiteY0" fmla="*/ 0 h 73785"/>
                      <a:gd name="connsiteX1" fmla="*/ 138226 w 138224"/>
                      <a:gd name="connsiteY1" fmla="*/ 0 h 73785"/>
                      <a:gd name="connsiteX2" fmla="*/ 138226 w 138224"/>
                      <a:gd name="connsiteY2" fmla="*/ 73785 h 73785"/>
                      <a:gd name="connsiteX3" fmla="*/ 1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1" y="0"/>
                        </a:moveTo>
                        <a:lnTo>
                          <a:pt x="138226" y="0"/>
                        </a:lnTo>
                        <a:lnTo>
                          <a:pt x="138226" y="73785"/>
                        </a:lnTo>
                        <a:lnTo>
                          <a:pt x="1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2" name="Freeform 381">
                    <a:extLst>
                      <a:ext uri="{FF2B5EF4-FFF2-40B4-BE49-F238E27FC236}">
                        <a16:creationId xmlns:a16="http://schemas.microsoft.com/office/drawing/2014/main" id="{4EA126C5-ACDD-610D-51D5-FE3C4A3B8CD4}"/>
                      </a:ext>
                    </a:extLst>
                  </p:cNvPr>
                  <p:cNvSpPr/>
                  <p:nvPr/>
                </p:nvSpPr>
                <p:spPr>
                  <a:xfrm>
                    <a:off x="4476853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4 w 149825"/>
                      <a:gd name="connsiteY1" fmla="*/ 0 h 24784"/>
                      <a:gd name="connsiteX2" fmla="*/ 149824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3" name="Freeform 382">
                    <a:extLst>
                      <a:ext uri="{FF2B5EF4-FFF2-40B4-BE49-F238E27FC236}">
                        <a16:creationId xmlns:a16="http://schemas.microsoft.com/office/drawing/2014/main" id="{6505F429-1C27-F51E-F15D-225AAC9491D1}"/>
                      </a:ext>
                    </a:extLst>
                  </p:cNvPr>
                  <p:cNvSpPr/>
                  <p:nvPr/>
                </p:nvSpPr>
                <p:spPr>
                  <a:xfrm>
                    <a:off x="3894675" y="4822635"/>
                    <a:ext cx="197816" cy="24784"/>
                  </a:xfrm>
                  <a:custGeom>
                    <a:avLst/>
                    <a:gdLst>
                      <a:gd name="connsiteX0" fmla="*/ 1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1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1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1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4" name="Freeform 383">
                    <a:extLst>
                      <a:ext uri="{FF2B5EF4-FFF2-40B4-BE49-F238E27FC236}">
                        <a16:creationId xmlns:a16="http://schemas.microsoft.com/office/drawing/2014/main" id="{0E244E4C-2D01-5B18-E698-5CF50A450141}"/>
                      </a:ext>
                    </a:extLst>
                  </p:cNvPr>
                  <p:cNvSpPr/>
                  <p:nvPr/>
                </p:nvSpPr>
                <p:spPr>
                  <a:xfrm>
                    <a:off x="3982437" y="4846877"/>
                    <a:ext cx="220022" cy="96427"/>
                  </a:xfrm>
                  <a:custGeom>
                    <a:avLst/>
                    <a:gdLst>
                      <a:gd name="connsiteX0" fmla="*/ 0 w 220022"/>
                      <a:gd name="connsiteY0" fmla="*/ 0 h 96427"/>
                      <a:gd name="connsiteX1" fmla="*/ 220022 w 220022"/>
                      <a:gd name="connsiteY1" fmla="*/ 0 h 96427"/>
                      <a:gd name="connsiteX2" fmla="*/ 220022 w 220022"/>
                      <a:gd name="connsiteY2" fmla="*/ 96428 h 96427"/>
                      <a:gd name="connsiteX3" fmla="*/ 0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96428"/>
                        </a:lnTo>
                        <a:lnTo>
                          <a:pt x="0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5" name="Freeform 384">
                    <a:extLst>
                      <a:ext uri="{FF2B5EF4-FFF2-40B4-BE49-F238E27FC236}">
                        <a16:creationId xmlns:a16="http://schemas.microsoft.com/office/drawing/2014/main" id="{BA2BD36E-BBEA-486E-D9C0-CA6583FE6F42}"/>
                      </a:ext>
                    </a:extLst>
                  </p:cNvPr>
                  <p:cNvSpPr/>
                  <p:nvPr/>
                </p:nvSpPr>
                <p:spPr>
                  <a:xfrm>
                    <a:off x="3722304" y="4771416"/>
                    <a:ext cx="146269" cy="171875"/>
                  </a:xfrm>
                  <a:custGeom>
                    <a:avLst/>
                    <a:gdLst>
                      <a:gd name="connsiteX0" fmla="*/ 0 w 146269"/>
                      <a:gd name="connsiteY0" fmla="*/ 0 h 171875"/>
                      <a:gd name="connsiteX1" fmla="*/ 146269 w 146269"/>
                      <a:gd name="connsiteY1" fmla="*/ 0 h 171875"/>
                      <a:gd name="connsiteX2" fmla="*/ 146269 w 146269"/>
                      <a:gd name="connsiteY2" fmla="*/ 171876 h 171875"/>
                      <a:gd name="connsiteX3" fmla="*/ 0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0" y="0"/>
                        </a:moveTo>
                        <a:lnTo>
                          <a:pt x="146269" y="0"/>
                        </a:lnTo>
                        <a:lnTo>
                          <a:pt x="146269" y="171876"/>
                        </a:lnTo>
                        <a:lnTo>
                          <a:pt x="0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6" name="Freeform 385">
                    <a:extLst>
                      <a:ext uri="{FF2B5EF4-FFF2-40B4-BE49-F238E27FC236}">
                        <a16:creationId xmlns:a16="http://schemas.microsoft.com/office/drawing/2014/main" id="{F6307FCC-775F-5F3A-788A-0ECB7078BC52}"/>
                      </a:ext>
                    </a:extLst>
                  </p:cNvPr>
                  <p:cNvSpPr/>
                  <p:nvPr/>
                </p:nvSpPr>
                <p:spPr>
                  <a:xfrm>
                    <a:off x="3810948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2 w 220022"/>
                      <a:gd name="connsiteY1" fmla="*/ 0 h 237823"/>
                      <a:gd name="connsiteX2" fmla="*/ 220022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38" name="Graphic 81">
                  <a:extLst>
                    <a:ext uri="{FF2B5EF4-FFF2-40B4-BE49-F238E27FC236}">
                      <a16:creationId xmlns:a16="http://schemas.microsoft.com/office/drawing/2014/main" id="{B1009AA4-6A70-B2E0-7C07-07F27B043D7E}"/>
                    </a:ext>
                  </a:extLst>
                </p:cNvPr>
                <p:cNvGrpSpPr/>
                <p:nvPr/>
              </p:nvGrpSpPr>
              <p:grpSpPr>
                <a:xfrm>
                  <a:off x="3037485" y="4574908"/>
                  <a:ext cx="986184" cy="368396"/>
                  <a:chOff x="3037485" y="4574908"/>
                  <a:chExt cx="986184" cy="368396"/>
                </a:xfrm>
                <a:grpFill/>
              </p:grpSpPr>
              <p:sp>
                <p:nvSpPr>
                  <p:cNvPr id="353" name="Freeform 352">
                    <a:extLst>
                      <a:ext uri="{FF2B5EF4-FFF2-40B4-BE49-F238E27FC236}">
                        <a16:creationId xmlns:a16="http://schemas.microsoft.com/office/drawing/2014/main" id="{22A75819-F6AE-F38C-5C49-D1F9BB060ED3}"/>
                      </a:ext>
                    </a:extLst>
                  </p:cNvPr>
                  <p:cNvSpPr/>
                  <p:nvPr/>
                </p:nvSpPr>
                <p:spPr>
                  <a:xfrm>
                    <a:off x="3821793" y="4575676"/>
                    <a:ext cx="6052" cy="106469"/>
                  </a:xfrm>
                  <a:custGeom>
                    <a:avLst/>
                    <a:gdLst>
                      <a:gd name="connsiteX0" fmla="*/ 6052 w 6052"/>
                      <a:gd name="connsiteY0" fmla="*/ 106470 h 106469"/>
                      <a:gd name="connsiteX1" fmla="*/ 0 w 6052"/>
                      <a:gd name="connsiteY1" fmla="*/ 106470 h 106469"/>
                      <a:gd name="connsiteX2" fmla="*/ 3026 w 6052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69">
                        <a:moveTo>
                          <a:pt x="6052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4" name="Freeform 353">
                    <a:extLst>
                      <a:ext uri="{FF2B5EF4-FFF2-40B4-BE49-F238E27FC236}">
                        <a16:creationId xmlns:a16="http://schemas.microsoft.com/office/drawing/2014/main" id="{9C9CFC31-0A42-EE87-70D3-F7058A617A1B}"/>
                      </a:ext>
                    </a:extLst>
                  </p:cNvPr>
                  <p:cNvSpPr/>
                  <p:nvPr/>
                </p:nvSpPr>
                <p:spPr>
                  <a:xfrm>
                    <a:off x="383187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5" name="Freeform 354">
                    <a:extLst>
                      <a:ext uri="{FF2B5EF4-FFF2-40B4-BE49-F238E27FC236}">
                        <a16:creationId xmlns:a16="http://schemas.microsoft.com/office/drawing/2014/main" id="{9C0DA1C1-B96D-32D8-C8A0-378E08992D25}"/>
                      </a:ext>
                    </a:extLst>
                  </p:cNvPr>
                  <p:cNvSpPr/>
                  <p:nvPr/>
                </p:nvSpPr>
                <p:spPr>
                  <a:xfrm>
                    <a:off x="3627607" y="4663145"/>
                    <a:ext cx="5926" cy="106456"/>
                  </a:xfrm>
                  <a:custGeom>
                    <a:avLst/>
                    <a:gdLst>
                      <a:gd name="connsiteX0" fmla="*/ 5926 w 5926"/>
                      <a:gd name="connsiteY0" fmla="*/ 106457 h 106456"/>
                      <a:gd name="connsiteX1" fmla="*/ 0 w 5926"/>
                      <a:gd name="connsiteY1" fmla="*/ 106457 h 106456"/>
                      <a:gd name="connsiteX2" fmla="*/ 3026 w 5926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06456">
                        <a:moveTo>
                          <a:pt x="5926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6" name="Freeform 355">
                    <a:extLst>
                      <a:ext uri="{FF2B5EF4-FFF2-40B4-BE49-F238E27FC236}">
                        <a16:creationId xmlns:a16="http://schemas.microsoft.com/office/drawing/2014/main" id="{58E1F784-B834-4781-17FC-4BCAF34D8DF3}"/>
                      </a:ext>
                    </a:extLst>
                  </p:cNvPr>
                  <p:cNvSpPr/>
                  <p:nvPr/>
                </p:nvSpPr>
                <p:spPr>
                  <a:xfrm>
                    <a:off x="366846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7" name="Freeform 356">
                    <a:extLst>
                      <a:ext uri="{FF2B5EF4-FFF2-40B4-BE49-F238E27FC236}">
                        <a16:creationId xmlns:a16="http://schemas.microsoft.com/office/drawing/2014/main" id="{2F9D28B0-AD0D-4F9E-511A-645D5C702733}"/>
                      </a:ext>
                    </a:extLst>
                  </p:cNvPr>
                  <p:cNvSpPr/>
                  <p:nvPr/>
                </p:nvSpPr>
                <p:spPr>
                  <a:xfrm>
                    <a:off x="3281731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8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8" name="Freeform 357">
                    <a:extLst>
                      <a:ext uri="{FF2B5EF4-FFF2-40B4-BE49-F238E27FC236}">
                        <a16:creationId xmlns:a16="http://schemas.microsoft.com/office/drawing/2014/main" id="{2F2258C7-E966-86B4-C790-40815CB0B59F}"/>
                      </a:ext>
                    </a:extLst>
                  </p:cNvPr>
                  <p:cNvSpPr/>
                  <p:nvPr/>
                </p:nvSpPr>
                <p:spPr>
                  <a:xfrm>
                    <a:off x="3425730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7 w 190036"/>
                      <a:gd name="connsiteY1" fmla="*/ 0 h 331000"/>
                      <a:gd name="connsiteX2" fmla="*/ 190037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7" y="0"/>
                        </a:lnTo>
                        <a:lnTo>
                          <a:pt x="190037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9" name="Freeform 358">
                    <a:extLst>
                      <a:ext uri="{FF2B5EF4-FFF2-40B4-BE49-F238E27FC236}">
                        <a16:creationId xmlns:a16="http://schemas.microsoft.com/office/drawing/2014/main" id="{C5DC1E37-0466-413E-F3E8-3AFD379160B0}"/>
                      </a:ext>
                    </a:extLst>
                  </p:cNvPr>
                  <p:cNvSpPr/>
                  <p:nvPr/>
                </p:nvSpPr>
                <p:spPr>
                  <a:xfrm>
                    <a:off x="3721295" y="4750589"/>
                    <a:ext cx="259514" cy="192716"/>
                  </a:xfrm>
                  <a:custGeom>
                    <a:avLst/>
                    <a:gdLst>
                      <a:gd name="connsiteX0" fmla="*/ 1 w 259514"/>
                      <a:gd name="connsiteY0" fmla="*/ 0 h 192716"/>
                      <a:gd name="connsiteX1" fmla="*/ 259516 w 259514"/>
                      <a:gd name="connsiteY1" fmla="*/ 0 h 192716"/>
                      <a:gd name="connsiteX2" fmla="*/ 259516 w 259514"/>
                      <a:gd name="connsiteY2" fmla="*/ 192716 h 192716"/>
                      <a:gd name="connsiteX3" fmla="*/ 1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1" y="0"/>
                        </a:moveTo>
                        <a:lnTo>
                          <a:pt x="259516" y="0"/>
                        </a:lnTo>
                        <a:lnTo>
                          <a:pt x="259516" y="192716"/>
                        </a:lnTo>
                        <a:lnTo>
                          <a:pt x="1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0" name="Freeform 359">
                    <a:extLst>
                      <a:ext uri="{FF2B5EF4-FFF2-40B4-BE49-F238E27FC236}">
                        <a16:creationId xmlns:a16="http://schemas.microsoft.com/office/drawing/2014/main" id="{B50B3C90-3131-E3E9-B349-F28F023120F7}"/>
                      </a:ext>
                    </a:extLst>
                  </p:cNvPr>
                  <p:cNvSpPr/>
                  <p:nvPr/>
                </p:nvSpPr>
                <p:spPr>
                  <a:xfrm>
                    <a:off x="3936286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1" name="Freeform 360">
                    <a:extLst>
                      <a:ext uri="{FF2B5EF4-FFF2-40B4-BE49-F238E27FC236}">
                        <a16:creationId xmlns:a16="http://schemas.microsoft.com/office/drawing/2014/main" id="{FC2895DF-8280-9212-BA6A-1EE368477FA9}"/>
                      </a:ext>
                    </a:extLst>
                  </p:cNvPr>
                  <p:cNvSpPr/>
                  <p:nvPr/>
                </p:nvSpPr>
                <p:spPr>
                  <a:xfrm>
                    <a:off x="3677540" y="4814823"/>
                    <a:ext cx="43691" cy="128481"/>
                  </a:xfrm>
                  <a:custGeom>
                    <a:avLst/>
                    <a:gdLst>
                      <a:gd name="connsiteX0" fmla="*/ -1 w 43691"/>
                      <a:gd name="connsiteY0" fmla="*/ 0 h 128481"/>
                      <a:gd name="connsiteX1" fmla="*/ 43691 w 43691"/>
                      <a:gd name="connsiteY1" fmla="*/ 0 h 128481"/>
                      <a:gd name="connsiteX2" fmla="*/ 43691 w 43691"/>
                      <a:gd name="connsiteY2" fmla="*/ 128481 h 128481"/>
                      <a:gd name="connsiteX3" fmla="*/ -1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-1" y="0"/>
                        </a:moveTo>
                        <a:lnTo>
                          <a:pt x="43691" y="0"/>
                        </a:lnTo>
                        <a:lnTo>
                          <a:pt x="43691" y="128481"/>
                        </a:lnTo>
                        <a:lnTo>
                          <a:pt x="-1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2" name="Freeform 361">
                    <a:extLst>
                      <a:ext uri="{FF2B5EF4-FFF2-40B4-BE49-F238E27FC236}">
                        <a16:creationId xmlns:a16="http://schemas.microsoft.com/office/drawing/2014/main" id="{BDA8A780-9EDA-D357-F452-A02C783BE58A}"/>
                      </a:ext>
                    </a:extLst>
                  </p:cNvPr>
                  <p:cNvSpPr/>
                  <p:nvPr/>
                </p:nvSpPr>
                <p:spPr>
                  <a:xfrm>
                    <a:off x="3491677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7 w 185888"/>
                      <a:gd name="connsiteY1" fmla="*/ 0 h 177772"/>
                      <a:gd name="connsiteX2" fmla="*/ 185887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7" y="0"/>
                        </a:lnTo>
                        <a:lnTo>
                          <a:pt x="185887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3" name="Freeform 362">
                    <a:extLst>
                      <a:ext uri="{FF2B5EF4-FFF2-40B4-BE49-F238E27FC236}">
                        <a16:creationId xmlns:a16="http://schemas.microsoft.com/office/drawing/2014/main" id="{DE97D32E-84DF-58EF-6788-E8082607BAD4}"/>
                      </a:ext>
                    </a:extLst>
                  </p:cNvPr>
                  <p:cNvSpPr/>
                  <p:nvPr/>
                </p:nvSpPr>
                <p:spPr>
                  <a:xfrm>
                    <a:off x="3792034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4 w 187893"/>
                      <a:gd name="connsiteY1" fmla="*/ 0 h 45082"/>
                      <a:gd name="connsiteX2" fmla="*/ 187894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4" y="0"/>
                        </a:lnTo>
                        <a:lnTo>
                          <a:pt x="187894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4" name="Freeform 363">
                    <a:extLst>
                      <a:ext uri="{FF2B5EF4-FFF2-40B4-BE49-F238E27FC236}">
                        <a16:creationId xmlns:a16="http://schemas.microsoft.com/office/drawing/2014/main" id="{B10DF143-92AD-1158-A752-57ACB43E73BA}"/>
                      </a:ext>
                    </a:extLst>
                  </p:cNvPr>
                  <p:cNvSpPr/>
                  <p:nvPr/>
                </p:nvSpPr>
                <p:spPr>
                  <a:xfrm>
                    <a:off x="3159419" y="4631683"/>
                    <a:ext cx="138224" cy="73785"/>
                  </a:xfrm>
                  <a:custGeom>
                    <a:avLst/>
                    <a:gdLst>
                      <a:gd name="connsiteX0" fmla="*/ 0 w 138224"/>
                      <a:gd name="connsiteY0" fmla="*/ 0 h 73785"/>
                      <a:gd name="connsiteX1" fmla="*/ 138225 w 138224"/>
                      <a:gd name="connsiteY1" fmla="*/ 0 h 73785"/>
                      <a:gd name="connsiteX2" fmla="*/ 138225 w 138224"/>
                      <a:gd name="connsiteY2" fmla="*/ 73785 h 73785"/>
                      <a:gd name="connsiteX3" fmla="*/ 0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0" y="0"/>
                        </a:moveTo>
                        <a:lnTo>
                          <a:pt x="138225" y="0"/>
                        </a:lnTo>
                        <a:lnTo>
                          <a:pt x="138225" y="73785"/>
                        </a:lnTo>
                        <a:lnTo>
                          <a:pt x="0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5" name="Freeform 364">
                    <a:extLst>
                      <a:ext uri="{FF2B5EF4-FFF2-40B4-BE49-F238E27FC236}">
                        <a16:creationId xmlns:a16="http://schemas.microsoft.com/office/drawing/2014/main" id="{054272D2-D500-6397-8FEB-236AE478482A}"/>
                      </a:ext>
                    </a:extLst>
                  </p:cNvPr>
                  <p:cNvSpPr/>
                  <p:nvPr/>
                </p:nvSpPr>
                <p:spPr>
                  <a:xfrm>
                    <a:off x="3792034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5 w 149825"/>
                      <a:gd name="connsiteY1" fmla="*/ 0 h 24784"/>
                      <a:gd name="connsiteX2" fmla="*/ 149825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5" y="0"/>
                        </a:lnTo>
                        <a:lnTo>
                          <a:pt x="149825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6" name="Freeform 365">
                    <a:extLst>
                      <a:ext uri="{FF2B5EF4-FFF2-40B4-BE49-F238E27FC236}">
                        <a16:creationId xmlns:a16="http://schemas.microsoft.com/office/drawing/2014/main" id="{F7220099-FA4D-D088-8ADA-FC6E55A1438F}"/>
                      </a:ext>
                    </a:extLst>
                  </p:cNvPr>
                  <p:cNvSpPr/>
                  <p:nvPr/>
                </p:nvSpPr>
                <p:spPr>
                  <a:xfrm>
                    <a:off x="3209856" y="4822635"/>
                    <a:ext cx="197816" cy="24784"/>
                  </a:xfrm>
                  <a:custGeom>
                    <a:avLst/>
                    <a:gdLst>
                      <a:gd name="connsiteX0" fmla="*/ 0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0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0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7" name="Freeform 366">
                    <a:extLst>
                      <a:ext uri="{FF2B5EF4-FFF2-40B4-BE49-F238E27FC236}">
                        <a16:creationId xmlns:a16="http://schemas.microsoft.com/office/drawing/2014/main" id="{01086B5F-288E-2C4B-1304-BFE6B16E430A}"/>
                      </a:ext>
                    </a:extLst>
                  </p:cNvPr>
                  <p:cNvSpPr/>
                  <p:nvPr/>
                </p:nvSpPr>
                <p:spPr>
                  <a:xfrm>
                    <a:off x="3297618" y="4846877"/>
                    <a:ext cx="220022" cy="96427"/>
                  </a:xfrm>
                  <a:custGeom>
                    <a:avLst/>
                    <a:gdLst>
                      <a:gd name="connsiteX0" fmla="*/ -1 w 220022"/>
                      <a:gd name="connsiteY0" fmla="*/ 0 h 96427"/>
                      <a:gd name="connsiteX1" fmla="*/ 220021 w 220022"/>
                      <a:gd name="connsiteY1" fmla="*/ 0 h 96427"/>
                      <a:gd name="connsiteX2" fmla="*/ 220021 w 220022"/>
                      <a:gd name="connsiteY2" fmla="*/ 96428 h 96427"/>
                      <a:gd name="connsiteX3" fmla="*/ -1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-1" y="0"/>
                        </a:moveTo>
                        <a:lnTo>
                          <a:pt x="220021" y="0"/>
                        </a:lnTo>
                        <a:lnTo>
                          <a:pt x="220021" y="96428"/>
                        </a:lnTo>
                        <a:lnTo>
                          <a:pt x="-1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8" name="Freeform 367">
                    <a:extLst>
                      <a:ext uri="{FF2B5EF4-FFF2-40B4-BE49-F238E27FC236}">
                        <a16:creationId xmlns:a16="http://schemas.microsoft.com/office/drawing/2014/main" id="{1A6CC77E-CF44-281F-72EE-097481AB370B}"/>
                      </a:ext>
                    </a:extLst>
                  </p:cNvPr>
                  <p:cNvSpPr/>
                  <p:nvPr/>
                </p:nvSpPr>
                <p:spPr>
                  <a:xfrm>
                    <a:off x="3037485" y="4771416"/>
                    <a:ext cx="146269" cy="171875"/>
                  </a:xfrm>
                  <a:custGeom>
                    <a:avLst/>
                    <a:gdLst>
                      <a:gd name="connsiteX0" fmla="*/ -1 w 146269"/>
                      <a:gd name="connsiteY0" fmla="*/ 0 h 171875"/>
                      <a:gd name="connsiteX1" fmla="*/ 146268 w 146269"/>
                      <a:gd name="connsiteY1" fmla="*/ 0 h 171875"/>
                      <a:gd name="connsiteX2" fmla="*/ 146268 w 146269"/>
                      <a:gd name="connsiteY2" fmla="*/ 171876 h 171875"/>
                      <a:gd name="connsiteX3" fmla="*/ -1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-1" y="0"/>
                        </a:moveTo>
                        <a:lnTo>
                          <a:pt x="146268" y="0"/>
                        </a:lnTo>
                        <a:lnTo>
                          <a:pt x="146268" y="171876"/>
                        </a:lnTo>
                        <a:lnTo>
                          <a:pt x="-1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9" name="Freeform 368">
                    <a:extLst>
                      <a:ext uri="{FF2B5EF4-FFF2-40B4-BE49-F238E27FC236}">
                        <a16:creationId xmlns:a16="http://schemas.microsoft.com/office/drawing/2014/main" id="{EF988578-BFBE-6648-CB6E-67E2C844B786}"/>
                      </a:ext>
                    </a:extLst>
                  </p:cNvPr>
                  <p:cNvSpPr/>
                  <p:nvPr/>
                </p:nvSpPr>
                <p:spPr>
                  <a:xfrm>
                    <a:off x="3126130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1 w 220022"/>
                      <a:gd name="connsiteY1" fmla="*/ 0 h 237823"/>
                      <a:gd name="connsiteX2" fmla="*/ 220021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1" y="0"/>
                        </a:lnTo>
                        <a:lnTo>
                          <a:pt x="220021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39" name="Graphic 81">
                  <a:extLst>
                    <a:ext uri="{FF2B5EF4-FFF2-40B4-BE49-F238E27FC236}">
                      <a16:creationId xmlns:a16="http://schemas.microsoft.com/office/drawing/2014/main" id="{78013D46-069C-521B-2FCA-61A361C7EBBE}"/>
                    </a:ext>
                  </a:extLst>
                </p:cNvPr>
                <p:cNvGrpSpPr/>
                <p:nvPr/>
              </p:nvGrpSpPr>
              <p:grpSpPr>
                <a:xfrm>
                  <a:off x="2575602" y="4320477"/>
                  <a:ext cx="892243" cy="622827"/>
                  <a:chOff x="2575602" y="4320477"/>
                  <a:chExt cx="892243" cy="622827"/>
                </a:xfrm>
                <a:grpFill/>
              </p:grpSpPr>
              <p:sp>
                <p:nvSpPr>
                  <p:cNvPr id="340" name="Freeform 339">
                    <a:extLst>
                      <a:ext uri="{FF2B5EF4-FFF2-40B4-BE49-F238E27FC236}">
                        <a16:creationId xmlns:a16="http://schemas.microsoft.com/office/drawing/2014/main" id="{129C7E8C-623E-D798-6FB8-4240BF8AC494}"/>
                      </a:ext>
                    </a:extLst>
                  </p:cNvPr>
                  <p:cNvSpPr/>
                  <p:nvPr/>
                </p:nvSpPr>
                <p:spPr>
                  <a:xfrm>
                    <a:off x="3266094" y="4320477"/>
                    <a:ext cx="6053" cy="180355"/>
                  </a:xfrm>
                  <a:custGeom>
                    <a:avLst/>
                    <a:gdLst>
                      <a:gd name="connsiteX0" fmla="*/ 6054 w 6053"/>
                      <a:gd name="connsiteY0" fmla="*/ 180356 h 180355"/>
                      <a:gd name="connsiteX1" fmla="*/ 0 w 6053"/>
                      <a:gd name="connsiteY1" fmla="*/ 180356 h 180355"/>
                      <a:gd name="connsiteX2" fmla="*/ 3028 w 6053"/>
                      <a:gd name="connsiteY2" fmla="*/ 0 h 1803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80355">
                        <a:moveTo>
                          <a:pt x="6054" y="180356"/>
                        </a:moveTo>
                        <a:lnTo>
                          <a:pt x="0" y="180356"/>
                        </a:lnTo>
                        <a:lnTo>
                          <a:pt x="302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1" name="Freeform 340">
                    <a:extLst>
                      <a:ext uri="{FF2B5EF4-FFF2-40B4-BE49-F238E27FC236}">
                        <a16:creationId xmlns:a16="http://schemas.microsoft.com/office/drawing/2014/main" id="{04324EA8-744D-836C-C43D-87E10C906BB2}"/>
                      </a:ext>
                    </a:extLst>
                  </p:cNvPr>
                  <p:cNvSpPr/>
                  <p:nvPr/>
                </p:nvSpPr>
                <p:spPr>
                  <a:xfrm>
                    <a:off x="3276182" y="4404657"/>
                    <a:ext cx="3152" cy="96175"/>
                  </a:xfrm>
                  <a:custGeom>
                    <a:avLst/>
                    <a:gdLst>
                      <a:gd name="connsiteX0" fmla="*/ 3152 w 3152"/>
                      <a:gd name="connsiteY0" fmla="*/ 96176 h 96175"/>
                      <a:gd name="connsiteX1" fmla="*/ 0 w 3152"/>
                      <a:gd name="connsiteY1" fmla="*/ 96176 h 96175"/>
                      <a:gd name="connsiteX2" fmla="*/ 1513 w 3152"/>
                      <a:gd name="connsiteY2" fmla="*/ 0 h 961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96175">
                        <a:moveTo>
                          <a:pt x="3152" y="96176"/>
                        </a:moveTo>
                        <a:lnTo>
                          <a:pt x="0" y="96176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2" name="Freeform 341">
                    <a:extLst>
                      <a:ext uri="{FF2B5EF4-FFF2-40B4-BE49-F238E27FC236}">
                        <a16:creationId xmlns:a16="http://schemas.microsoft.com/office/drawing/2014/main" id="{8CABB887-B4E7-FAE9-709D-945E78231A2E}"/>
                      </a:ext>
                    </a:extLst>
                  </p:cNvPr>
                  <p:cNvSpPr/>
                  <p:nvPr/>
                </p:nvSpPr>
                <p:spPr>
                  <a:xfrm>
                    <a:off x="3071910" y="4468652"/>
                    <a:ext cx="5926" cy="180368"/>
                  </a:xfrm>
                  <a:custGeom>
                    <a:avLst/>
                    <a:gdLst>
                      <a:gd name="connsiteX0" fmla="*/ 5926 w 5926"/>
                      <a:gd name="connsiteY0" fmla="*/ 180368 h 180368"/>
                      <a:gd name="connsiteX1" fmla="*/ 0 w 5926"/>
                      <a:gd name="connsiteY1" fmla="*/ 180368 h 180368"/>
                      <a:gd name="connsiteX2" fmla="*/ 2900 w 5926"/>
                      <a:gd name="connsiteY2" fmla="*/ 0 h 1803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80368">
                        <a:moveTo>
                          <a:pt x="5926" y="180368"/>
                        </a:moveTo>
                        <a:lnTo>
                          <a:pt x="0" y="180368"/>
                        </a:lnTo>
                        <a:lnTo>
                          <a:pt x="290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3" name="Freeform 342">
                    <a:extLst>
                      <a:ext uri="{FF2B5EF4-FFF2-40B4-BE49-F238E27FC236}">
                        <a16:creationId xmlns:a16="http://schemas.microsoft.com/office/drawing/2014/main" id="{1BE61CB3-D167-E7D8-EA1F-9BFB290008F9}"/>
                      </a:ext>
                    </a:extLst>
                  </p:cNvPr>
                  <p:cNvSpPr/>
                  <p:nvPr/>
                </p:nvSpPr>
                <p:spPr>
                  <a:xfrm>
                    <a:off x="3112638" y="4552833"/>
                    <a:ext cx="3278" cy="96187"/>
                  </a:xfrm>
                  <a:custGeom>
                    <a:avLst/>
                    <a:gdLst>
                      <a:gd name="connsiteX0" fmla="*/ 3279 w 3278"/>
                      <a:gd name="connsiteY0" fmla="*/ 96188 h 96187"/>
                      <a:gd name="connsiteX1" fmla="*/ 0 w 3278"/>
                      <a:gd name="connsiteY1" fmla="*/ 96188 h 96187"/>
                      <a:gd name="connsiteX2" fmla="*/ 1639 w 3278"/>
                      <a:gd name="connsiteY2" fmla="*/ 0 h 961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278" h="96187">
                        <a:moveTo>
                          <a:pt x="3279" y="96188"/>
                        </a:moveTo>
                        <a:lnTo>
                          <a:pt x="0" y="96188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4" name="Freeform 343">
                    <a:extLst>
                      <a:ext uri="{FF2B5EF4-FFF2-40B4-BE49-F238E27FC236}">
                        <a16:creationId xmlns:a16="http://schemas.microsoft.com/office/drawing/2014/main" id="{2D6C65DF-137E-3496-4CA6-25F87FFC968C}"/>
                      </a:ext>
                    </a:extLst>
                  </p:cNvPr>
                  <p:cNvSpPr/>
                  <p:nvPr/>
                </p:nvSpPr>
                <p:spPr>
                  <a:xfrm>
                    <a:off x="2870032" y="4365308"/>
                    <a:ext cx="190036" cy="560785"/>
                  </a:xfrm>
                  <a:custGeom>
                    <a:avLst/>
                    <a:gdLst>
                      <a:gd name="connsiteX0" fmla="*/ 0 w 190036"/>
                      <a:gd name="connsiteY0" fmla="*/ 0 h 560785"/>
                      <a:gd name="connsiteX1" fmla="*/ 190038 w 190036"/>
                      <a:gd name="connsiteY1" fmla="*/ 0 h 560785"/>
                      <a:gd name="connsiteX2" fmla="*/ 190038 w 190036"/>
                      <a:gd name="connsiteY2" fmla="*/ 560785 h 560785"/>
                      <a:gd name="connsiteX3" fmla="*/ 0 w 190036"/>
                      <a:gd name="connsiteY3" fmla="*/ 560785 h 560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560785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560785"/>
                        </a:lnTo>
                        <a:lnTo>
                          <a:pt x="0" y="560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5" name="Freeform 344">
                    <a:extLst>
                      <a:ext uri="{FF2B5EF4-FFF2-40B4-BE49-F238E27FC236}">
                        <a16:creationId xmlns:a16="http://schemas.microsoft.com/office/drawing/2014/main" id="{7C885C88-1D29-80A9-DD7E-B4BBCBEE288D}"/>
                      </a:ext>
                    </a:extLst>
                  </p:cNvPr>
                  <p:cNvSpPr/>
                  <p:nvPr/>
                </p:nvSpPr>
                <p:spPr>
                  <a:xfrm>
                    <a:off x="3165597" y="4616803"/>
                    <a:ext cx="259514" cy="326502"/>
                  </a:xfrm>
                  <a:custGeom>
                    <a:avLst/>
                    <a:gdLst>
                      <a:gd name="connsiteX0" fmla="*/ 0 w 259514"/>
                      <a:gd name="connsiteY0" fmla="*/ 0 h 326502"/>
                      <a:gd name="connsiteX1" fmla="*/ 259515 w 259514"/>
                      <a:gd name="connsiteY1" fmla="*/ 0 h 326502"/>
                      <a:gd name="connsiteX2" fmla="*/ 259515 w 259514"/>
                      <a:gd name="connsiteY2" fmla="*/ 326502 h 326502"/>
                      <a:gd name="connsiteX3" fmla="*/ 0 w 259514"/>
                      <a:gd name="connsiteY3" fmla="*/ 326502 h 3265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326502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326502"/>
                        </a:lnTo>
                        <a:lnTo>
                          <a:pt x="0" y="326502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6" name="Freeform 345">
                    <a:extLst>
                      <a:ext uri="{FF2B5EF4-FFF2-40B4-BE49-F238E27FC236}">
                        <a16:creationId xmlns:a16="http://schemas.microsoft.com/office/drawing/2014/main" id="{986D245A-741F-8050-8FFC-B20EA40C2663}"/>
                      </a:ext>
                    </a:extLst>
                  </p:cNvPr>
                  <p:cNvSpPr/>
                  <p:nvPr/>
                </p:nvSpPr>
                <p:spPr>
                  <a:xfrm>
                    <a:off x="3380462" y="4677862"/>
                    <a:ext cx="87383" cy="265442"/>
                  </a:xfrm>
                  <a:custGeom>
                    <a:avLst/>
                    <a:gdLst>
                      <a:gd name="connsiteX0" fmla="*/ 0 w 87383"/>
                      <a:gd name="connsiteY0" fmla="*/ 0 h 265442"/>
                      <a:gd name="connsiteX1" fmla="*/ 87384 w 87383"/>
                      <a:gd name="connsiteY1" fmla="*/ 0 h 265442"/>
                      <a:gd name="connsiteX2" fmla="*/ 87384 w 87383"/>
                      <a:gd name="connsiteY2" fmla="*/ 265443 h 265442"/>
                      <a:gd name="connsiteX3" fmla="*/ 0 w 87383"/>
                      <a:gd name="connsiteY3" fmla="*/ 265443 h 2654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265442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265443"/>
                        </a:lnTo>
                        <a:lnTo>
                          <a:pt x="0" y="26544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7" name="Freeform 346">
                    <a:extLst>
                      <a:ext uri="{FF2B5EF4-FFF2-40B4-BE49-F238E27FC236}">
                        <a16:creationId xmlns:a16="http://schemas.microsoft.com/office/drawing/2014/main" id="{BEA3F295-FEBB-2BEC-461B-EDF401976D90}"/>
                      </a:ext>
                    </a:extLst>
                  </p:cNvPr>
                  <p:cNvSpPr/>
                  <p:nvPr/>
                </p:nvSpPr>
                <p:spPr>
                  <a:xfrm>
                    <a:off x="3121842" y="4725641"/>
                    <a:ext cx="43691" cy="217663"/>
                  </a:xfrm>
                  <a:custGeom>
                    <a:avLst/>
                    <a:gdLst>
                      <a:gd name="connsiteX0" fmla="*/ 0 w 43691"/>
                      <a:gd name="connsiteY0" fmla="*/ 0 h 217663"/>
                      <a:gd name="connsiteX1" fmla="*/ 43691 w 43691"/>
                      <a:gd name="connsiteY1" fmla="*/ 0 h 217663"/>
                      <a:gd name="connsiteX2" fmla="*/ 43691 w 43691"/>
                      <a:gd name="connsiteY2" fmla="*/ 217664 h 217663"/>
                      <a:gd name="connsiteX3" fmla="*/ 0 w 43691"/>
                      <a:gd name="connsiteY3" fmla="*/ 217664 h 2176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217663">
                        <a:moveTo>
                          <a:pt x="0" y="0"/>
                        </a:moveTo>
                        <a:lnTo>
                          <a:pt x="43691" y="0"/>
                        </a:lnTo>
                        <a:lnTo>
                          <a:pt x="43691" y="217664"/>
                        </a:lnTo>
                        <a:lnTo>
                          <a:pt x="0" y="21766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8" name="Freeform 347">
                    <a:extLst>
                      <a:ext uri="{FF2B5EF4-FFF2-40B4-BE49-F238E27FC236}">
                        <a16:creationId xmlns:a16="http://schemas.microsoft.com/office/drawing/2014/main" id="{21340794-6AD8-18C7-D666-B0A22F022081}"/>
                      </a:ext>
                    </a:extLst>
                  </p:cNvPr>
                  <p:cNvSpPr/>
                  <p:nvPr/>
                </p:nvSpPr>
                <p:spPr>
                  <a:xfrm>
                    <a:off x="2935979" y="4642116"/>
                    <a:ext cx="185888" cy="301176"/>
                  </a:xfrm>
                  <a:custGeom>
                    <a:avLst/>
                    <a:gdLst>
                      <a:gd name="connsiteX0" fmla="*/ 0 w 185888"/>
                      <a:gd name="connsiteY0" fmla="*/ 0 h 301176"/>
                      <a:gd name="connsiteX1" fmla="*/ 185888 w 185888"/>
                      <a:gd name="connsiteY1" fmla="*/ 0 h 301176"/>
                      <a:gd name="connsiteX2" fmla="*/ 185888 w 185888"/>
                      <a:gd name="connsiteY2" fmla="*/ 301176 h 301176"/>
                      <a:gd name="connsiteX3" fmla="*/ 0 w 185888"/>
                      <a:gd name="connsiteY3" fmla="*/ 301176 h 3011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301176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301176"/>
                        </a:lnTo>
                        <a:lnTo>
                          <a:pt x="0" y="3011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9" name="Freeform 348">
                    <a:extLst>
                      <a:ext uri="{FF2B5EF4-FFF2-40B4-BE49-F238E27FC236}">
                        <a16:creationId xmlns:a16="http://schemas.microsoft.com/office/drawing/2014/main" id="{19AE9045-BAF4-9D30-D153-E37F7E000EF9}"/>
                      </a:ext>
                    </a:extLst>
                  </p:cNvPr>
                  <p:cNvSpPr/>
                  <p:nvPr/>
                </p:nvSpPr>
                <p:spPr>
                  <a:xfrm>
                    <a:off x="3236336" y="4540422"/>
                    <a:ext cx="187893" cy="76380"/>
                  </a:xfrm>
                  <a:custGeom>
                    <a:avLst/>
                    <a:gdLst>
                      <a:gd name="connsiteX0" fmla="*/ 0 w 187893"/>
                      <a:gd name="connsiteY0" fmla="*/ 0 h 76380"/>
                      <a:gd name="connsiteX1" fmla="*/ 187893 w 187893"/>
                      <a:gd name="connsiteY1" fmla="*/ 0 h 76380"/>
                      <a:gd name="connsiteX2" fmla="*/ 187893 w 187893"/>
                      <a:gd name="connsiteY2" fmla="*/ 76381 h 76380"/>
                      <a:gd name="connsiteX3" fmla="*/ 0 w 187893"/>
                      <a:gd name="connsiteY3" fmla="*/ 76381 h 763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76380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76381"/>
                        </a:lnTo>
                        <a:lnTo>
                          <a:pt x="0" y="763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0" name="Freeform 349">
                    <a:extLst>
                      <a:ext uri="{FF2B5EF4-FFF2-40B4-BE49-F238E27FC236}">
                        <a16:creationId xmlns:a16="http://schemas.microsoft.com/office/drawing/2014/main" id="{CE702F9D-4DDD-03DC-DE07-C7C5D840AB44}"/>
                      </a:ext>
                    </a:extLst>
                  </p:cNvPr>
                  <p:cNvSpPr/>
                  <p:nvPr/>
                </p:nvSpPr>
                <p:spPr>
                  <a:xfrm>
                    <a:off x="3236336" y="4499636"/>
                    <a:ext cx="149825" cy="41995"/>
                  </a:xfrm>
                  <a:custGeom>
                    <a:avLst/>
                    <a:gdLst>
                      <a:gd name="connsiteX0" fmla="*/ 0 w 149825"/>
                      <a:gd name="connsiteY0" fmla="*/ 0 h 41995"/>
                      <a:gd name="connsiteX1" fmla="*/ 149824 w 149825"/>
                      <a:gd name="connsiteY1" fmla="*/ 0 h 41995"/>
                      <a:gd name="connsiteX2" fmla="*/ 149824 w 149825"/>
                      <a:gd name="connsiteY2" fmla="*/ 41996 h 41995"/>
                      <a:gd name="connsiteX3" fmla="*/ 0 w 149825"/>
                      <a:gd name="connsiteY3" fmla="*/ 41996 h 419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41995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41996"/>
                        </a:lnTo>
                        <a:lnTo>
                          <a:pt x="0" y="4199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1" name="Freeform 350">
                    <a:extLst>
                      <a:ext uri="{FF2B5EF4-FFF2-40B4-BE49-F238E27FC236}">
                        <a16:creationId xmlns:a16="http://schemas.microsoft.com/office/drawing/2014/main" id="{398E6EE7-C8AD-73B3-9ABB-2B35EAC54204}"/>
                      </a:ext>
                    </a:extLst>
                  </p:cNvPr>
                  <p:cNvSpPr/>
                  <p:nvPr/>
                </p:nvSpPr>
                <p:spPr>
                  <a:xfrm>
                    <a:off x="2580645" y="4669609"/>
                    <a:ext cx="197816" cy="111270"/>
                  </a:xfrm>
                  <a:custGeom>
                    <a:avLst/>
                    <a:gdLst>
                      <a:gd name="connsiteX0" fmla="*/ 0 w 197816"/>
                      <a:gd name="connsiteY0" fmla="*/ 0 h 111270"/>
                      <a:gd name="connsiteX1" fmla="*/ 197816 w 197816"/>
                      <a:gd name="connsiteY1" fmla="*/ 0 h 111270"/>
                      <a:gd name="connsiteX2" fmla="*/ 197816 w 197816"/>
                      <a:gd name="connsiteY2" fmla="*/ 111270 h 111270"/>
                      <a:gd name="connsiteX3" fmla="*/ 0 w 197816"/>
                      <a:gd name="connsiteY3" fmla="*/ 111270 h 1112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111270">
                        <a:moveTo>
                          <a:pt x="0" y="0"/>
                        </a:moveTo>
                        <a:lnTo>
                          <a:pt x="197816" y="0"/>
                        </a:lnTo>
                        <a:lnTo>
                          <a:pt x="197816" y="111270"/>
                        </a:lnTo>
                        <a:lnTo>
                          <a:pt x="0" y="11127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2" name="Freeform 351">
                    <a:extLst>
                      <a:ext uri="{FF2B5EF4-FFF2-40B4-BE49-F238E27FC236}">
                        <a16:creationId xmlns:a16="http://schemas.microsoft.com/office/drawing/2014/main" id="{B2C71F1C-93CD-119D-0F4A-5F9F9AE003D9}"/>
                      </a:ext>
                    </a:extLst>
                  </p:cNvPr>
                  <p:cNvSpPr/>
                  <p:nvPr/>
                </p:nvSpPr>
                <p:spPr>
                  <a:xfrm>
                    <a:off x="2575602" y="4779947"/>
                    <a:ext cx="386302" cy="163358"/>
                  </a:xfrm>
                  <a:custGeom>
                    <a:avLst/>
                    <a:gdLst>
                      <a:gd name="connsiteX0" fmla="*/ 1 w 386302"/>
                      <a:gd name="connsiteY0" fmla="*/ 0 h 163358"/>
                      <a:gd name="connsiteX1" fmla="*/ 386303 w 386302"/>
                      <a:gd name="connsiteY1" fmla="*/ 0 h 163358"/>
                      <a:gd name="connsiteX2" fmla="*/ 386303 w 386302"/>
                      <a:gd name="connsiteY2" fmla="*/ 163358 h 163358"/>
                      <a:gd name="connsiteX3" fmla="*/ 1 w 386302"/>
                      <a:gd name="connsiteY3" fmla="*/ 163358 h 1633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6302" h="163358">
                        <a:moveTo>
                          <a:pt x="1" y="0"/>
                        </a:moveTo>
                        <a:lnTo>
                          <a:pt x="386303" y="0"/>
                        </a:lnTo>
                        <a:lnTo>
                          <a:pt x="386303" y="163358"/>
                        </a:lnTo>
                        <a:lnTo>
                          <a:pt x="1" y="16335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86" name="Graphic 81">
                <a:extLst>
                  <a:ext uri="{FF2B5EF4-FFF2-40B4-BE49-F238E27FC236}">
                    <a16:creationId xmlns:a16="http://schemas.microsoft.com/office/drawing/2014/main" id="{AFA89C19-8E3E-489F-2CDE-6DE4844AB984}"/>
                  </a:ext>
                </a:extLst>
              </p:cNvPr>
              <p:cNvGrpSpPr/>
              <p:nvPr/>
            </p:nvGrpSpPr>
            <p:grpSpPr>
              <a:xfrm>
                <a:off x="2575602" y="4320477"/>
                <a:ext cx="2132886" cy="622827"/>
                <a:chOff x="2575602" y="4320477"/>
                <a:chExt cx="2132886" cy="622827"/>
              </a:xfrm>
              <a:grpFill/>
            </p:grpSpPr>
            <p:grpSp>
              <p:nvGrpSpPr>
                <p:cNvPr id="287" name="Graphic 81">
                  <a:extLst>
                    <a:ext uri="{FF2B5EF4-FFF2-40B4-BE49-F238E27FC236}">
                      <a16:creationId xmlns:a16="http://schemas.microsoft.com/office/drawing/2014/main" id="{574054B5-0688-8B6C-30B1-B5BFDEBF333E}"/>
                    </a:ext>
                  </a:extLst>
                </p:cNvPr>
                <p:cNvGrpSpPr/>
                <p:nvPr/>
              </p:nvGrpSpPr>
              <p:grpSpPr>
                <a:xfrm>
                  <a:off x="3722304" y="4574908"/>
                  <a:ext cx="986184" cy="368396"/>
                  <a:chOff x="3722304" y="4574908"/>
                  <a:chExt cx="986184" cy="368396"/>
                </a:xfrm>
                <a:grpFill/>
              </p:grpSpPr>
              <p:sp>
                <p:nvSpPr>
                  <p:cNvPr id="320" name="Freeform 319">
                    <a:extLst>
                      <a:ext uri="{FF2B5EF4-FFF2-40B4-BE49-F238E27FC236}">
                        <a16:creationId xmlns:a16="http://schemas.microsoft.com/office/drawing/2014/main" id="{6B468E88-6319-C260-EF70-4C68E0114705}"/>
                      </a:ext>
                    </a:extLst>
                  </p:cNvPr>
                  <p:cNvSpPr/>
                  <p:nvPr/>
                </p:nvSpPr>
                <p:spPr>
                  <a:xfrm>
                    <a:off x="4506610" y="4575676"/>
                    <a:ext cx="6053" cy="106469"/>
                  </a:xfrm>
                  <a:custGeom>
                    <a:avLst/>
                    <a:gdLst>
                      <a:gd name="connsiteX0" fmla="*/ 6054 w 6053"/>
                      <a:gd name="connsiteY0" fmla="*/ 106470 h 106469"/>
                      <a:gd name="connsiteX1" fmla="*/ 0 w 6053"/>
                      <a:gd name="connsiteY1" fmla="*/ 106470 h 106469"/>
                      <a:gd name="connsiteX2" fmla="*/ 3026 w 6053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06469">
                        <a:moveTo>
                          <a:pt x="6054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1" name="Freeform 320">
                    <a:extLst>
                      <a:ext uri="{FF2B5EF4-FFF2-40B4-BE49-F238E27FC236}">
                        <a16:creationId xmlns:a16="http://schemas.microsoft.com/office/drawing/2014/main" id="{711716F4-DF0C-9E30-8536-7763B3CCFCEB}"/>
                      </a:ext>
                    </a:extLst>
                  </p:cNvPr>
                  <p:cNvSpPr/>
                  <p:nvPr/>
                </p:nvSpPr>
                <p:spPr>
                  <a:xfrm>
                    <a:off x="451669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2" name="Freeform 321">
                    <a:extLst>
                      <a:ext uri="{FF2B5EF4-FFF2-40B4-BE49-F238E27FC236}">
                        <a16:creationId xmlns:a16="http://schemas.microsoft.com/office/drawing/2014/main" id="{1E99BF99-5E41-EBE1-1C6D-41A2E41E8265}"/>
                      </a:ext>
                    </a:extLst>
                  </p:cNvPr>
                  <p:cNvSpPr/>
                  <p:nvPr/>
                </p:nvSpPr>
                <p:spPr>
                  <a:xfrm>
                    <a:off x="4312426" y="4663145"/>
                    <a:ext cx="6052" cy="106456"/>
                  </a:xfrm>
                  <a:custGeom>
                    <a:avLst/>
                    <a:gdLst>
                      <a:gd name="connsiteX0" fmla="*/ 6052 w 6052"/>
                      <a:gd name="connsiteY0" fmla="*/ 106457 h 106456"/>
                      <a:gd name="connsiteX1" fmla="*/ 0 w 6052"/>
                      <a:gd name="connsiteY1" fmla="*/ 106457 h 106456"/>
                      <a:gd name="connsiteX2" fmla="*/ 3026 w 6052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56">
                        <a:moveTo>
                          <a:pt x="6052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3" name="Freeform 322">
                    <a:extLst>
                      <a:ext uri="{FF2B5EF4-FFF2-40B4-BE49-F238E27FC236}">
                        <a16:creationId xmlns:a16="http://schemas.microsoft.com/office/drawing/2014/main" id="{22C57A55-2CC5-1858-C900-1D8FAAF3DB63}"/>
                      </a:ext>
                    </a:extLst>
                  </p:cNvPr>
                  <p:cNvSpPr/>
                  <p:nvPr/>
                </p:nvSpPr>
                <p:spPr>
                  <a:xfrm>
                    <a:off x="435328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4" name="Freeform 323">
                    <a:extLst>
                      <a:ext uri="{FF2B5EF4-FFF2-40B4-BE49-F238E27FC236}">
                        <a16:creationId xmlns:a16="http://schemas.microsoft.com/office/drawing/2014/main" id="{933E9B44-16EA-AA2D-B156-12D1F7AFAA44}"/>
                      </a:ext>
                    </a:extLst>
                  </p:cNvPr>
                  <p:cNvSpPr/>
                  <p:nvPr/>
                </p:nvSpPr>
                <p:spPr>
                  <a:xfrm>
                    <a:off x="3966549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5" name="Freeform 324">
                    <a:extLst>
                      <a:ext uri="{FF2B5EF4-FFF2-40B4-BE49-F238E27FC236}">
                        <a16:creationId xmlns:a16="http://schemas.microsoft.com/office/drawing/2014/main" id="{1BB0F212-94F4-490A-91BC-AB2845D77E06}"/>
                      </a:ext>
                    </a:extLst>
                  </p:cNvPr>
                  <p:cNvSpPr/>
                  <p:nvPr/>
                </p:nvSpPr>
                <p:spPr>
                  <a:xfrm>
                    <a:off x="4110549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8 w 190036"/>
                      <a:gd name="connsiteY1" fmla="*/ 0 h 331000"/>
                      <a:gd name="connsiteX2" fmla="*/ 190038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6" name="Freeform 325">
                    <a:extLst>
                      <a:ext uri="{FF2B5EF4-FFF2-40B4-BE49-F238E27FC236}">
                        <a16:creationId xmlns:a16="http://schemas.microsoft.com/office/drawing/2014/main" id="{EE03C83A-8387-5A41-EF08-A740DE43FF28}"/>
                      </a:ext>
                    </a:extLst>
                  </p:cNvPr>
                  <p:cNvSpPr/>
                  <p:nvPr/>
                </p:nvSpPr>
                <p:spPr>
                  <a:xfrm>
                    <a:off x="4406114" y="4750589"/>
                    <a:ext cx="259514" cy="192716"/>
                  </a:xfrm>
                  <a:custGeom>
                    <a:avLst/>
                    <a:gdLst>
                      <a:gd name="connsiteX0" fmla="*/ 0 w 259514"/>
                      <a:gd name="connsiteY0" fmla="*/ 0 h 192716"/>
                      <a:gd name="connsiteX1" fmla="*/ 259515 w 259514"/>
                      <a:gd name="connsiteY1" fmla="*/ 0 h 192716"/>
                      <a:gd name="connsiteX2" fmla="*/ 259515 w 259514"/>
                      <a:gd name="connsiteY2" fmla="*/ 192716 h 192716"/>
                      <a:gd name="connsiteX3" fmla="*/ 0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192716"/>
                        </a:lnTo>
                        <a:lnTo>
                          <a:pt x="0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7" name="Freeform 326">
                    <a:extLst>
                      <a:ext uri="{FF2B5EF4-FFF2-40B4-BE49-F238E27FC236}">
                        <a16:creationId xmlns:a16="http://schemas.microsoft.com/office/drawing/2014/main" id="{41E16D28-E75E-FC04-AD35-872B80F1D4CD}"/>
                      </a:ext>
                    </a:extLst>
                  </p:cNvPr>
                  <p:cNvSpPr/>
                  <p:nvPr/>
                </p:nvSpPr>
                <p:spPr>
                  <a:xfrm>
                    <a:off x="4621105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8" name="Freeform 327">
                    <a:extLst>
                      <a:ext uri="{FF2B5EF4-FFF2-40B4-BE49-F238E27FC236}">
                        <a16:creationId xmlns:a16="http://schemas.microsoft.com/office/drawing/2014/main" id="{4CC4AABB-245E-64F2-A6B0-558CAEF9B0EA}"/>
                      </a:ext>
                    </a:extLst>
                  </p:cNvPr>
                  <p:cNvSpPr/>
                  <p:nvPr/>
                </p:nvSpPr>
                <p:spPr>
                  <a:xfrm>
                    <a:off x="4362485" y="4814823"/>
                    <a:ext cx="43691" cy="128481"/>
                  </a:xfrm>
                  <a:custGeom>
                    <a:avLst/>
                    <a:gdLst>
                      <a:gd name="connsiteX0" fmla="*/ 0 w 43691"/>
                      <a:gd name="connsiteY0" fmla="*/ 0 h 128481"/>
                      <a:gd name="connsiteX1" fmla="*/ 43692 w 43691"/>
                      <a:gd name="connsiteY1" fmla="*/ 0 h 128481"/>
                      <a:gd name="connsiteX2" fmla="*/ 43692 w 43691"/>
                      <a:gd name="connsiteY2" fmla="*/ 128481 h 128481"/>
                      <a:gd name="connsiteX3" fmla="*/ 0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0" y="0"/>
                        </a:moveTo>
                        <a:lnTo>
                          <a:pt x="43692" y="0"/>
                        </a:lnTo>
                        <a:lnTo>
                          <a:pt x="43692" y="128481"/>
                        </a:lnTo>
                        <a:lnTo>
                          <a:pt x="0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9" name="Freeform 328">
                    <a:extLst>
                      <a:ext uri="{FF2B5EF4-FFF2-40B4-BE49-F238E27FC236}">
                        <a16:creationId xmlns:a16="http://schemas.microsoft.com/office/drawing/2014/main" id="{1F6834CD-184C-F8D8-7F26-8FCC455DADEB}"/>
                      </a:ext>
                    </a:extLst>
                  </p:cNvPr>
                  <p:cNvSpPr/>
                  <p:nvPr/>
                </p:nvSpPr>
                <p:spPr>
                  <a:xfrm>
                    <a:off x="4176496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8 w 185888"/>
                      <a:gd name="connsiteY1" fmla="*/ 0 h 177772"/>
                      <a:gd name="connsiteX2" fmla="*/ 185888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0" name="Freeform 329">
                    <a:extLst>
                      <a:ext uri="{FF2B5EF4-FFF2-40B4-BE49-F238E27FC236}">
                        <a16:creationId xmlns:a16="http://schemas.microsoft.com/office/drawing/2014/main" id="{04E75E31-A823-8380-3326-43574ABF88A6}"/>
                      </a:ext>
                    </a:extLst>
                  </p:cNvPr>
                  <p:cNvSpPr/>
                  <p:nvPr/>
                </p:nvSpPr>
                <p:spPr>
                  <a:xfrm>
                    <a:off x="4476853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3 w 187893"/>
                      <a:gd name="connsiteY1" fmla="*/ 0 h 45082"/>
                      <a:gd name="connsiteX2" fmla="*/ 187893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1" name="Freeform 330">
                    <a:extLst>
                      <a:ext uri="{FF2B5EF4-FFF2-40B4-BE49-F238E27FC236}">
                        <a16:creationId xmlns:a16="http://schemas.microsoft.com/office/drawing/2014/main" id="{EF0F6897-50BA-2178-82EA-CE1980BEADDD}"/>
                      </a:ext>
                    </a:extLst>
                  </p:cNvPr>
                  <p:cNvSpPr/>
                  <p:nvPr/>
                </p:nvSpPr>
                <p:spPr>
                  <a:xfrm>
                    <a:off x="3844237" y="4631683"/>
                    <a:ext cx="138224" cy="73785"/>
                  </a:xfrm>
                  <a:custGeom>
                    <a:avLst/>
                    <a:gdLst>
                      <a:gd name="connsiteX0" fmla="*/ 1 w 138224"/>
                      <a:gd name="connsiteY0" fmla="*/ 0 h 73785"/>
                      <a:gd name="connsiteX1" fmla="*/ 138226 w 138224"/>
                      <a:gd name="connsiteY1" fmla="*/ 0 h 73785"/>
                      <a:gd name="connsiteX2" fmla="*/ 138226 w 138224"/>
                      <a:gd name="connsiteY2" fmla="*/ 73785 h 73785"/>
                      <a:gd name="connsiteX3" fmla="*/ 1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1" y="0"/>
                        </a:moveTo>
                        <a:lnTo>
                          <a:pt x="138226" y="0"/>
                        </a:lnTo>
                        <a:lnTo>
                          <a:pt x="138226" y="73785"/>
                        </a:lnTo>
                        <a:lnTo>
                          <a:pt x="1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2" name="Freeform 331">
                    <a:extLst>
                      <a:ext uri="{FF2B5EF4-FFF2-40B4-BE49-F238E27FC236}">
                        <a16:creationId xmlns:a16="http://schemas.microsoft.com/office/drawing/2014/main" id="{947F364B-E799-BDCE-6E11-22818544F74A}"/>
                      </a:ext>
                    </a:extLst>
                  </p:cNvPr>
                  <p:cNvSpPr/>
                  <p:nvPr/>
                </p:nvSpPr>
                <p:spPr>
                  <a:xfrm>
                    <a:off x="4476853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4 w 149825"/>
                      <a:gd name="connsiteY1" fmla="*/ 0 h 24784"/>
                      <a:gd name="connsiteX2" fmla="*/ 149824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3" name="Freeform 332">
                    <a:extLst>
                      <a:ext uri="{FF2B5EF4-FFF2-40B4-BE49-F238E27FC236}">
                        <a16:creationId xmlns:a16="http://schemas.microsoft.com/office/drawing/2014/main" id="{259EBF9B-A8F8-B3AB-F50F-990184A44679}"/>
                      </a:ext>
                    </a:extLst>
                  </p:cNvPr>
                  <p:cNvSpPr/>
                  <p:nvPr/>
                </p:nvSpPr>
                <p:spPr>
                  <a:xfrm>
                    <a:off x="3894675" y="4822635"/>
                    <a:ext cx="197816" cy="24784"/>
                  </a:xfrm>
                  <a:custGeom>
                    <a:avLst/>
                    <a:gdLst>
                      <a:gd name="connsiteX0" fmla="*/ 1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1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1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1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4" name="Freeform 333">
                    <a:extLst>
                      <a:ext uri="{FF2B5EF4-FFF2-40B4-BE49-F238E27FC236}">
                        <a16:creationId xmlns:a16="http://schemas.microsoft.com/office/drawing/2014/main" id="{2D0D5FBC-69FC-E79A-1711-50440C5FAED7}"/>
                      </a:ext>
                    </a:extLst>
                  </p:cNvPr>
                  <p:cNvSpPr/>
                  <p:nvPr/>
                </p:nvSpPr>
                <p:spPr>
                  <a:xfrm>
                    <a:off x="3982437" y="4846877"/>
                    <a:ext cx="220022" cy="96427"/>
                  </a:xfrm>
                  <a:custGeom>
                    <a:avLst/>
                    <a:gdLst>
                      <a:gd name="connsiteX0" fmla="*/ 0 w 220022"/>
                      <a:gd name="connsiteY0" fmla="*/ 0 h 96427"/>
                      <a:gd name="connsiteX1" fmla="*/ 220022 w 220022"/>
                      <a:gd name="connsiteY1" fmla="*/ 0 h 96427"/>
                      <a:gd name="connsiteX2" fmla="*/ 220022 w 220022"/>
                      <a:gd name="connsiteY2" fmla="*/ 96428 h 96427"/>
                      <a:gd name="connsiteX3" fmla="*/ 0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96428"/>
                        </a:lnTo>
                        <a:lnTo>
                          <a:pt x="0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5" name="Freeform 334">
                    <a:extLst>
                      <a:ext uri="{FF2B5EF4-FFF2-40B4-BE49-F238E27FC236}">
                        <a16:creationId xmlns:a16="http://schemas.microsoft.com/office/drawing/2014/main" id="{A649B841-8197-314C-C54F-B4A898E59AA3}"/>
                      </a:ext>
                    </a:extLst>
                  </p:cNvPr>
                  <p:cNvSpPr/>
                  <p:nvPr/>
                </p:nvSpPr>
                <p:spPr>
                  <a:xfrm>
                    <a:off x="3722304" y="4771416"/>
                    <a:ext cx="146269" cy="171875"/>
                  </a:xfrm>
                  <a:custGeom>
                    <a:avLst/>
                    <a:gdLst>
                      <a:gd name="connsiteX0" fmla="*/ 0 w 146269"/>
                      <a:gd name="connsiteY0" fmla="*/ 0 h 171875"/>
                      <a:gd name="connsiteX1" fmla="*/ 146269 w 146269"/>
                      <a:gd name="connsiteY1" fmla="*/ 0 h 171875"/>
                      <a:gd name="connsiteX2" fmla="*/ 146269 w 146269"/>
                      <a:gd name="connsiteY2" fmla="*/ 171876 h 171875"/>
                      <a:gd name="connsiteX3" fmla="*/ 0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0" y="0"/>
                        </a:moveTo>
                        <a:lnTo>
                          <a:pt x="146269" y="0"/>
                        </a:lnTo>
                        <a:lnTo>
                          <a:pt x="146269" y="171876"/>
                        </a:lnTo>
                        <a:lnTo>
                          <a:pt x="0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6" name="Freeform 335">
                    <a:extLst>
                      <a:ext uri="{FF2B5EF4-FFF2-40B4-BE49-F238E27FC236}">
                        <a16:creationId xmlns:a16="http://schemas.microsoft.com/office/drawing/2014/main" id="{3576CFFC-C2CC-DC7A-CC61-37505CE9B44B}"/>
                      </a:ext>
                    </a:extLst>
                  </p:cNvPr>
                  <p:cNvSpPr/>
                  <p:nvPr/>
                </p:nvSpPr>
                <p:spPr>
                  <a:xfrm>
                    <a:off x="3810948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2 w 220022"/>
                      <a:gd name="connsiteY1" fmla="*/ 0 h 237823"/>
                      <a:gd name="connsiteX2" fmla="*/ 220022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2" y="0"/>
                        </a:lnTo>
                        <a:lnTo>
                          <a:pt x="220022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88" name="Graphic 81">
                  <a:extLst>
                    <a:ext uri="{FF2B5EF4-FFF2-40B4-BE49-F238E27FC236}">
                      <a16:creationId xmlns:a16="http://schemas.microsoft.com/office/drawing/2014/main" id="{A0A447D7-CF47-E53E-C128-1AA8DCD0B0CD}"/>
                    </a:ext>
                  </a:extLst>
                </p:cNvPr>
                <p:cNvGrpSpPr/>
                <p:nvPr/>
              </p:nvGrpSpPr>
              <p:grpSpPr>
                <a:xfrm>
                  <a:off x="3037485" y="4574908"/>
                  <a:ext cx="986184" cy="368396"/>
                  <a:chOff x="3037485" y="4574908"/>
                  <a:chExt cx="986184" cy="368396"/>
                </a:xfrm>
                <a:grpFill/>
              </p:grpSpPr>
              <p:sp>
                <p:nvSpPr>
                  <p:cNvPr id="303" name="Freeform 302">
                    <a:extLst>
                      <a:ext uri="{FF2B5EF4-FFF2-40B4-BE49-F238E27FC236}">
                        <a16:creationId xmlns:a16="http://schemas.microsoft.com/office/drawing/2014/main" id="{DC537F45-3EA6-AF44-482C-767649A0540D}"/>
                      </a:ext>
                    </a:extLst>
                  </p:cNvPr>
                  <p:cNvSpPr/>
                  <p:nvPr/>
                </p:nvSpPr>
                <p:spPr>
                  <a:xfrm>
                    <a:off x="3821793" y="4575676"/>
                    <a:ext cx="6052" cy="106469"/>
                  </a:xfrm>
                  <a:custGeom>
                    <a:avLst/>
                    <a:gdLst>
                      <a:gd name="connsiteX0" fmla="*/ 6052 w 6052"/>
                      <a:gd name="connsiteY0" fmla="*/ 106470 h 106469"/>
                      <a:gd name="connsiteX1" fmla="*/ 0 w 6052"/>
                      <a:gd name="connsiteY1" fmla="*/ 106470 h 106469"/>
                      <a:gd name="connsiteX2" fmla="*/ 3026 w 6052"/>
                      <a:gd name="connsiteY2" fmla="*/ 0 h 1064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2" h="106469">
                        <a:moveTo>
                          <a:pt x="6052" y="106470"/>
                        </a:moveTo>
                        <a:lnTo>
                          <a:pt x="0" y="106470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4" name="Freeform 303">
                    <a:extLst>
                      <a:ext uri="{FF2B5EF4-FFF2-40B4-BE49-F238E27FC236}">
                        <a16:creationId xmlns:a16="http://schemas.microsoft.com/office/drawing/2014/main" id="{88E6AF4A-2CE5-F97A-8D3E-619673E954C0}"/>
                      </a:ext>
                    </a:extLst>
                  </p:cNvPr>
                  <p:cNvSpPr/>
                  <p:nvPr/>
                </p:nvSpPr>
                <p:spPr>
                  <a:xfrm>
                    <a:off x="3831879" y="4625370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9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5" name="Freeform 304">
                    <a:extLst>
                      <a:ext uri="{FF2B5EF4-FFF2-40B4-BE49-F238E27FC236}">
                        <a16:creationId xmlns:a16="http://schemas.microsoft.com/office/drawing/2014/main" id="{B7271F50-54D0-458B-CFAE-4363A6F5B50A}"/>
                      </a:ext>
                    </a:extLst>
                  </p:cNvPr>
                  <p:cNvSpPr/>
                  <p:nvPr/>
                </p:nvSpPr>
                <p:spPr>
                  <a:xfrm>
                    <a:off x="3627607" y="4663145"/>
                    <a:ext cx="5926" cy="106456"/>
                  </a:xfrm>
                  <a:custGeom>
                    <a:avLst/>
                    <a:gdLst>
                      <a:gd name="connsiteX0" fmla="*/ 5926 w 5926"/>
                      <a:gd name="connsiteY0" fmla="*/ 106457 h 106456"/>
                      <a:gd name="connsiteX1" fmla="*/ 0 w 5926"/>
                      <a:gd name="connsiteY1" fmla="*/ 106457 h 106456"/>
                      <a:gd name="connsiteX2" fmla="*/ 3026 w 5926"/>
                      <a:gd name="connsiteY2" fmla="*/ 0 h 106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06456">
                        <a:moveTo>
                          <a:pt x="5926" y="106457"/>
                        </a:moveTo>
                        <a:lnTo>
                          <a:pt x="0" y="106457"/>
                        </a:lnTo>
                        <a:lnTo>
                          <a:pt x="302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6" name="Freeform 305">
                    <a:extLst>
                      <a:ext uri="{FF2B5EF4-FFF2-40B4-BE49-F238E27FC236}">
                        <a16:creationId xmlns:a16="http://schemas.microsoft.com/office/drawing/2014/main" id="{F35E21D1-EC55-3AD8-7EE8-EC278F1797C4}"/>
                      </a:ext>
                    </a:extLst>
                  </p:cNvPr>
                  <p:cNvSpPr/>
                  <p:nvPr/>
                </p:nvSpPr>
                <p:spPr>
                  <a:xfrm>
                    <a:off x="3668461" y="4712839"/>
                    <a:ext cx="3152" cy="56762"/>
                  </a:xfrm>
                  <a:custGeom>
                    <a:avLst/>
                    <a:gdLst>
                      <a:gd name="connsiteX0" fmla="*/ 3152 w 3152"/>
                      <a:gd name="connsiteY0" fmla="*/ 56763 h 56762"/>
                      <a:gd name="connsiteX1" fmla="*/ 0 w 3152"/>
                      <a:gd name="connsiteY1" fmla="*/ 56763 h 56762"/>
                      <a:gd name="connsiteX2" fmla="*/ 1513 w 3152"/>
                      <a:gd name="connsiteY2" fmla="*/ 0 h 56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62">
                        <a:moveTo>
                          <a:pt x="3152" y="56763"/>
                        </a:moveTo>
                        <a:lnTo>
                          <a:pt x="0" y="56763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7" name="Freeform 306">
                    <a:extLst>
                      <a:ext uri="{FF2B5EF4-FFF2-40B4-BE49-F238E27FC236}">
                        <a16:creationId xmlns:a16="http://schemas.microsoft.com/office/drawing/2014/main" id="{4B9607F1-9469-557B-584F-4961E7624F13}"/>
                      </a:ext>
                    </a:extLst>
                  </p:cNvPr>
                  <p:cNvSpPr/>
                  <p:nvPr/>
                </p:nvSpPr>
                <p:spPr>
                  <a:xfrm>
                    <a:off x="3281731" y="4574908"/>
                    <a:ext cx="3152" cy="56775"/>
                  </a:xfrm>
                  <a:custGeom>
                    <a:avLst/>
                    <a:gdLst>
                      <a:gd name="connsiteX0" fmla="*/ 3152 w 3152"/>
                      <a:gd name="connsiteY0" fmla="*/ 56775 h 56775"/>
                      <a:gd name="connsiteX1" fmla="*/ 0 w 3152"/>
                      <a:gd name="connsiteY1" fmla="*/ 56775 h 56775"/>
                      <a:gd name="connsiteX2" fmla="*/ 1638 w 3152"/>
                      <a:gd name="connsiteY2" fmla="*/ 0 h 56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56775">
                        <a:moveTo>
                          <a:pt x="3152" y="56775"/>
                        </a:moveTo>
                        <a:lnTo>
                          <a:pt x="0" y="56775"/>
                        </a:lnTo>
                        <a:lnTo>
                          <a:pt x="163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8" name="Freeform 307">
                    <a:extLst>
                      <a:ext uri="{FF2B5EF4-FFF2-40B4-BE49-F238E27FC236}">
                        <a16:creationId xmlns:a16="http://schemas.microsoft.com/office/drawing/2014/main" id="{67B0526A-D3C2-3350-A065-0CC22A8A0D65}"/>
                      </a:ext>
                    </a:extLst>
                  </p:cNvPr>
                  <p:cNvSpPr/>
                  <p:nvPr/>
                </p:nvSpPr>
                <p:spPr>
                  <a:xfrm>
                    <a:off x="3425730" y="4602136"/>
                    <a:ext cx="190036" cy="331000"/>
                  </a:xfrm>
                  <a:custGeom>
                    <a:avLst/>
                    <a:gdLst>
                      <a:gd name="connsiteX0" fmla="*/ 0 w 190036"/>
                      <a:gd name="connsiteY0" fmla="*/ 0 h 331000"/>
                      <a:gd name="connsiteX1" fmla="*/ 190037 w 190036"/>
                      <a:gd name="connsiteY1" fmla="*/ 0 h 331000"/>
                      <a:gd name="connsiteX2" fmla="*/ 190037 w 190036"/>
                      <a:gd name="connsiteY2" fmla="*/ 331000 h 331000"/>
                      <a:gd name="connsiteX3" fmla="*/ 0 w 190036"/>
                      <a:gd name="connsiteY3" fmla="*/ 331000 h 331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331000">
                        <a:moveTo>
                          <a:pt x="0" y="0"/>
                        </a:moveTo>
                        <a:lnTo>
                          <a:pt x="190037" y="0"/>
                        </a:lnTo>
                        <a:lnTo>
                          <a:pt x="190037" y="331000"/>
                        </a:lnTo>
                        <a:lnTo>
                          <a:pt x="0" y="33100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9" name="Freeform 308">
                    <a:extLst>
                      <a:ext uri="{FF2B5EF4-FFF2-40B4-BE49-F238E27FC236}">
                        <a16:creationId xmlns:a16="http://schemas.microsoft.com/office/drawing/2014/main" id="{6BD7C396-8A8A-A728-B98F-CEBFA1899E8F}"/>
                      </a:ext>
                    </a:extLst>
                  </p:cNvPr>
                  <p:cNvSpPr/>
                  <p:nvPr/>
                </p:nvSpPr>
                <p:spPr>
                  <a:xfrm>
                    <a:off x="3721295" y="4750589"/>
                    <a:ext cx="259514" cy="192716"/>
                  </a:xfrm>
                  <a:custGeom>
                    <a:avLst/>
                    <a:gdLst>
                      <a:gd name="connsiteX0" fmla="*/ 1 w 259514"/>
                      <a:gd name="connsiteY0" fmla="*/ 0 h 192716"/>
                      <a:gd name="connsiteX1" fmla="*/ 259516 w 259514"/>
                      <a:gd name="connsiteY1" fmla="*/ 0 h 192716"/>
                      <a:gd name="connsiteX2" fmla="*/ 259516 w 259514"/>
                      <a:gd name="connsiteY2" fmla="*/ 192716 h 192716"/>
                      <a:gd name="connsiteX3" fmla="*/ 1 w 259514"/>
                      <a:gd name="connsiteY3" fmla="*/ 192716 h 192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192716">
                        <a:moveTo>
                          <a:pt x="1" y="0"/>
                        </a:moveTo>
                        <a:lnTo>
                          <a:pt x="259516" y="0"/>
                        </a:lnTo>
                        <a:lnTo>
                          <a:pt x="259516" y="192716"/>
                        </a:lnTo>
                        <a:lnTo>
                          <a:pt x="1" y="1927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0" name="Freeform 309">
                    <a:extLst>
                      <a:ext uri="{FF2B5EF4-FFF2-40B4-BE49-F238E27FC236}">
                        <a16:creationId xmlns:a16="http://schemas.microsoft.com/office/drawing/2014/main" id="{CD67F60B-8EA1-3FB1-E74F-90173611FEAC}"/>
                      </a:ext>
                    </a:extLst>
                  </p:cNvPr>
                  <p:cNvSpPr/>
                  <p:nvPr/>
                </p:nvSpPr>
                <p:spPr>
                  <a:xfrm>
                    <a:off x="3936286" y="4786625"/>
                    <a:ext cx="87383" cy="156680"/>
                  </a:xfrm>
                  <a:custGeom>
                    <a:avLst/>
                    <a:gdLst>
                      <a:gd name="connsiteX0" fmla="*/ 0 w 87383"/>
                      <a:gd name="connsiteY0" fmla="*/ 0 h 156680"/>
                      <a:gd name="connsiteX1" fmla="*/ 87384 w 87383"/>
                      <a:gd name="connsiteY1" fmla="*/ 0 h 156680"/>
                      <a:gd name="connsiteX2" fmla="*/ 87384 w 87383"/>
                      <a:gd name="connsiteY2" fmla="*/ 156680 h 156680"/>
                      <a:gd name="connsiteX3" fmla="*/ 0 w 87383"/>
                      <a:gd name="connsiteY3" fmla="*/ 156680 h 1566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156680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156680"/>
                        </a:lnTo>
                        <a:lnTo>
                          <a:pt x="0" y="15668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1" name="Freeform 310">
                    <a:extLst>
                      <a:ext uri="{FF2B5EF4-FFF2-40B4-BE49-F238E27FC236}">
                        <a16:creationId xmlns:a16="http://schemas.microsoft.com/office/drawing/2014/main" id="{ACD16402-1B78-E8AA-C0B8-9A7603EF56CD}"/>
                      </a:ext>
                    </a:extLst>
                  </p:cNvPr>
                  <p:cNvSpPr/>
                  <p:nvPr/>
                </p:nvSpPr>
                <p:spPr>
                  <a:xfrm>
                    <a:off x="3677540" y="4814823"/>
                    <a:ext cx="43691" cy="128481"/>
                  </a:xfrm>
                  <a:custGeom>
                    <a:avLst/>
                    <a:gdLst>
                      <a:gd name="connsiteX0" fmla="*/ -1 w 43691"/>
                      <a:gd name="connsiteY0" fmla="*/ 0 h 128481"/>
                      <a:gd name="connsiteX1" fmla="*/ 43691 w 43691"/>
                      <a:gd name="connsiteY1" fmla="*/ 0 h 128481"/>
                      <a:gd name="connsiteX2" fmla="*/ 43691 w 43691"/>
                      <a:gd name="connsiteY2" fmla="*/ 128481 h 128481"/>
                      <a:gd name="connsiteX3" fmla="*/ -1 w 43691"/>
                      <a:gd name="connsiteY3" fmla="*/ 128481 h 128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128481">
                        <a:moveTo>
                          <a:pt x="-1" y="0"/>
                        </a:moveTo>
                        <a:lnTo>
                          <a:pt x="43691" y="0"/>
                        </a:lnTo>
                        <a:lnTo>
                          <a:pt x="43691" y="128481"/>
                        </a:lnTo>
                        <a:lnTo>
                          <a:pt x="-1" y="1284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2" name="Freeform 311">
                    <a:extLst>
                      <a:ext uri="{FF2B5EF4-FFF2-40B4-BE49-F238E27FC236}">
                        <a16:creationId xmlns:a16="http://schemas.microsoft.com/office/drawing/2014/main" id="{B6490D74-8DFA-C548-2516-EAD732C5A0A8}"/>
                      </a:ext>
                    </a:extLst>
                  </p:cNvPr>
                  <p:cNvSpPr/>
                  <p:nvPr/>
                </p:nvSpPr>
                <p:spPr>
                  <a:xfrm>
                    <a:off x="3491677" y="4765532"/>
                    <a:ext cx="185888" cy="177772"/>
                  </a:xfrm>
                  <a:custGeom>
                    <a:avLst/>
                    <a:gdLst>
                      <a:gd name="connsiteX0" fmla="*/ 0 w 185888"/>
                      <a:gd name="connsiteY0" fmla="*/ 0 h 177772"/>
                      <a:gd name="connsiteX1" fmla="*/ 185887 w 185888"/>
                      <a:gd name="connsiteY1" fmla="*/ 0 h 177772"/>
                      <a:gd name="connsiteX2" fmla="*/ 185887 w 185888"/>
                      <a:gd name="connsiteY2" fmla="*/ 177773 h 177772"/>
                      <a:gd name="connsiteX3" fmla="*/ 0 w 185888"/>
                      <a:gd name="connsiteY3" fmla="*/ 177773 h 1777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177772">
                        <a:moveTo>
                          <a:pt x="0" y="0"/>
                        </a:moveTo>
                        <a:lnTo>
                          <a:pt x="185887" y="0"/>
                        </a:lnTo>
                        <a:lnTo>
                          <a:pt x="185887" y="177773"/>
                        </a:lnTo>
                        <a:lnTo>
                          <a:pt x="0" y="17777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3" name="Freeform 312">
                    <a:extLst>
                      <a:ext uri="{FF2B5EF4-FFF2-40B4-BE49-F238E27FC236}">
                        <a16:creationId xmlns:a16="http://schemas.microsoft.com/office/drawing/2014/main" id="{C09BCFF0-9EE7-D6E2-E433-A879F9F1568B}"/>
                      </a:ext>
                    </a:extLst>
                  </p:cNvPr>
                  <p:cNvSpPr/>
                  <p:nvPr/>
                </p:nvSpPr>
                <p:spPr>
                  <a:xfrm>
                    <a:off x="3792034" y="4705506"/>
                    <a:ext cx="187893" cy="45082"/>
                  </a:xfrm>
                  <a:custGeom>
                    <a:avLst/>
                    <a:gdLst>
                      <a:gd name="connsiteX0" fmla="*/ 0 w 187893"/>
                      <a:gd name="connsiteY0" fmla="*/ 0 h 45082"/>
                      <a:gd name="connsiteX1" fmla="*/ 187894 w 187893"/>
                      <a:gd name="connsiteY1" fmla="*/ 0 h 45082"/>
                      <a:gd name="connsiteX2" fmla="*/ 187894 w 187893"/>
                      <a:gd name="connsiteY2" fmla="*/ 45083 h 45082"/>
                      <a:gd name="connsiteX3" fmla="*/ 0 w 187893"/>
                      <a:gd name="connsiteY3" fmla="*/ 45083 h 450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45082">
                        <a:moveTo>
                          <a:pt x="0" y="0"/>
                        </a:moveTo>
                        <a:lnTo>
                          <a:pt x="187894" y="0"/>
                        </a:lnTo>
                        <a:lnTo>
                          <a:pt x="187894" y="45083"/>
                        </a:lnTo>
                        <a:lnTo>
                          <a:pt x="0" y="4508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4" name="Freeform 313">
                    <a:extLst>
                      <a:ext uri="{FF2B5EF4-FFF2-40B4-BE49-F238E27FC236}">
                        <a16:creationId xmlns:a16="http://schemas.microsoft.com/office/drawing/2014/main" id="{C9250152-C454-8EAC-295D-7E8CE3C2DBB9}"/>
                      </a:ext>
                    </a:extLst>
                  </p:cNvPr>
                  <p:cNvSpPr/>
                  <p:nvPr/>
                </p:nvSpPr>
                <p:spPr>
                  <a:xfrm>
                    <a:off x="3159419" y="4631683"/>
                    <a:ext cx="138224" cy="73785"/>
                  </a:xfrm>
                  <a:custGeom>
                    <a:avLst/>
                    <a:gdLst>
                      <a:gd name="connsiteX0" fmla="*/ 0 w 138224"/>
                      <a:gd name="connsiteY0" fmla="*/ 0 h 73785"/>
                      <a:gd name="connsiteX1" fmla="*/ 138225 w 138224"/>
                      <a:gd name="connsiteY1" fmla="*/ 0 h 73785"/>
                      <a:gd name="connsiteX2" fmla="*/ 138225 w 138224"/>
                      <a:gd name="connsiteY2" fmla="*/ 73785 h 73785"/>
                      <a:gd name="connsiteX3" fmla="*/ 0 w 138224"/>
                      <a:gd name="connsiteY3" fmla="*/ 73785 h 7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38224" h="73785">
                        <a:moveTo>
                          <a:pt x="0" y="0"/>
                        </a:moveTo>
                        <a:lnTo>
                          <a:pt x="138225" y="0"/>
                        </a:lnTo>
                        <a:lnTo>
                          <a:pt x="138225" y="73785"/>
                        </a:lnTo>
                        <a:lnTo>
                          <a:pt x="0" y="73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5" name="Freeform 314">
                    <a:extLst>
                      <a:ext uri="{FF2B5EF4-FFF2-40B4-BE49-F238E27FC236}">
                        <a16:creationId xmlns:a16="http://schemas.microsoft.com/office/drawing/2014/main" id="{31A3B8B2-A95B-D1C4-2972-B4905D687E0E}"/>
                      </a:ext>
                    </a:extLst>
                  </p:cNvPr>
                  <p:cNvSpPr/>
                  <p:nvPr/>
                </p:nvSpPr>
                <p:spPr>
                  <a:xfrm>
                    <a:off x="3792034" y="4681428"/>
                    <a:ext cx="149825" cy="24784"/>
                  </a:xfrm>
                  <a:custGeom>
                    <a:avLst/>
                    <a:gdLst>
                      <a:gd name="connsiteX0" fmla="*/ 0 w 149825"/>
                      <a:gd name="connsiteY0" fmla="*/ 0 h 24784"/>
                      <a:gd name="connsiteX1" fmla="*/ 149825 w 149825"/>
                      <a:gd name="connsiteY1" fmla="*/ 0 h 24784"/>
                      <a:gd name="connsiteX2" fmla="*/ 149825 w 149825"/>
                      <a:gd name="connsiteY2" fmla="*/ 24784 h 24784"/>
                      <a:gd name="connsiteX3" fmla="*/ 0 w 149825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24784">
                        <a:moveTo>
                          <a:pt x="0" y="0"/>
                        </a:moveTo>
                        <a:lnTo>
                          <a:pt x="149825" y="0"/>
                        </a:lnTo>
                        <a:lnTo>
                          <a:pt x="149825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6" name="Freeform 315">
                    <a:extLst>
                      <a:ext uri="{FF2B5EF4-FFF2-40B4-BE49-F238E27FC236}">
                        <a16:creationId xmlns:a16="http://schemas.microsoft.com/office/drawing/2014/main" id="{853BD580-45E7-0BAA-27B8-E73743164419}"/>
                      </a:ext>
                    </a:extLst>
                  </p:cNvPr>
                  <p:cNvSpPr/>
                  <p:nvPr/>
                </p:nvSpPr>
                <p:spPr>
                  <a:xfrm>
                    <a:off x="3209856" y="4822635"/>
                    <a:ext cx="197816" cy="24784"/>
                  </a:xfrm>
                  <a:custGeom>
                    <a:avLst/>
                    <a:gdLst>
                      <a:gd name="connsiteX0" fmla="*/ 0 w 197816"/>
                      <a:gd name="connsiteY0" fmla="*/ 0 h 24784"/>
                      <a:gd name="connsiteX1" fmla="*/ 197817 w 197816"/>
                      <a:gd name="connsiteY1" fmla="*/ 0 h 24784"/>
                      <a:gd name="connsiteX2" fmla="*/ 197817 w 197816"/>
                      <a:gd name="connsiteY2" fmla="*/ 24784 h 24784"/>
                      <a:gd name="connsiteX3" fmla="*/ 0 w 197816"/>
                      <a:gd name="connsiteY3" fmla="*/ 24784 h 247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24784">
                        <a:moveTo>
                          <a:pt x="0" y="0"/>
                        </a:moveTo>
                        <a:lnTo>
                          <a:pt x="197817" y="0"/>
                        </a:lnTo>
                        <a:lnTo>
                          <a:pt x="197817" y="24784"/>
                        </a:lnTo>
                        <a:lnTo>
                          <a:pt x="0" y="2478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7" name="Freeform 316">
                    <a:extLst>
                      <a:ext uri="{FF2B5EF4-FFF2-40B4-BE49-F238E27FC236}">
                        <a16:creationId xmlns:a16="http://schemas.microsoft.com/office/drawing/2014/main" id="{12B7B5D3-7E38-9F70-9B8F-6ECE8F25CF57}"/>
                      </a:ext>
                    </a:extLst>
                  </p:cNvPr>
                  <p:cNvSpPr/>
                  <p:nvPr/>
                </p:nvSpPr>
                <p:spPr>
                  <a:xfrm>
                    <a:off x="3297618" y="4846877"/>
                    <a:ext cx="220022" cy="96427"/>
                  </a:xfrm>
                  <a:custGeom>
                    <a:avLst/>
                    <a:gdLst>
                      <a:gd name="connsiteX0" fmla="*/ -1 w 220022"/>
                      <a:gd name="connsiteY0" fmla="*/ 0 h 96427"/>
                      <a:gd name="connsiteX1" fmla="*/ 220021 w 220022"/>
                      <a:gd name="connsiteY1" fmla="*/ 0 h 96427"/>
                      <a:gd name="connsiteX2" fmla="*/ 220021 w 220022"/>
                      <a:gd name="connsiteY2" fmla="*/ 96428 h 96427"/>
                      <a:gd name="connsiteX3" fmla="*/ -1 w 220022"/>
                      <a:gd name="connsiteY3" fmla="*/ 96428 h 96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96427">
                        <a:moveTo>
                          <a:pt x="-1" y="0"/>
                        </a:moveTo>
                        <a:lnTo>
                          <a:pt x="220021" y="0"/>
                        </a:lnTo>
                        <a:lnTo>
                          <a:pt x="220021" y="96428"/>
                        </a:lnTo>
                        <a:lnTo>
                          <a:pt x="-1" y="964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8" name="Freeform 317">
                    <a:extLst>
                      <a:ext uri="{FF2B5EF4-FFF2-40B4-BE49-F238E27FC236}">
                        <a16:creationId xmlns:a16="http://schemas.microsoft.com/office/drawing/2014/main" id="{9AE34887-CE6D-7020-7584-7F238F30407C}"/>
                      </a:ext>
                    </a:extLst>
                  </p:cNvPr>
                  <p:cNvSpPr/>
                  <p:nvPr/>
                </p:nvSpPr>
                <p:spPr>
                  <a:xfrm>
                    <a:off x="3037485" y="4771416"/>
                    <a:ext cx="146269" cy="171875"/>
                  </a:xfrm>
                  <a:custGeom>
                    <a:avLst/>
                    <a:gdLst>
                      <a:gd name="connsiteX0" fmla="*/ -1 w 146269"/>
                      <a:gd name="connsiteY0" fmla="*/ 0 h 171875"/>
                      <a:gd name="connsiteX1" fmla="*/ 146268 w 146269"/>
                      <a:gd name="connsiteY1" fmla="*/ 0 h 171875"/>
                      <a:gd name="connsiteX2" fmla="*/ 146268 w 146269"/>
                      <a:gd name="connsiteY2" fmla="*/ 171876 h 171875"/>
                      <a:gd name="connsiteX3" fmla="*/ -1 w 146269"/>
                      <a:gd name="connsiteY3" fmla="*/ 171876 h 171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6269" h="171875">
                        <a:moveTo>
                          <a:pt x="-1" y="0"/>
                        </a:moveTo>
                        <a:lnTo>
                          <a:pt x="146268" y="0"/>
                        </a:lnTo>
                        <a:lnTo>
                          <a:pt x="146268" y="171876"/>
                        </a:lnTo>
                        <a:lnTo>
                          <a:pt x="-1" y="1718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19" name="Freeform 318">
                    <a:extLst>
                      <a:ext uri="{FF2B5EF4-FFF2-40B4-BE49-F238E27FC236}">
                        <a16:creationId xmlns:a16="http://schemas.microsoft.com/office/drawing/2014/main" id="{DB9D7E35-9A0E-654A-1E23-699953FC6EA3}"/>
                      </a:ext>
                    </a:extLst>
                  </p:cNvPr>
                  <p:cNvSpPr/>
                  <p:nvPr/>
                </p:nvSpPr>
                <p:spPr>
                  <a:xfrm>
                    <a:off x="3126130" y="4705468"/>
                    <a:ext cx="220022" cy="237823"/>
                  </a:xfrm>
                  <a:custGeom>
                    <a:avLst/>
                    <a:gdLst>
                      <a:gd name="connsiteX0" fmla="*/ 0 w 220022"/>
                      <a:gd name="connsiteY0" fmla="*/ 0 h 237823"/>
                      <a:gd name="connsiteX1" fmla="*/ 220021 w 220022"/>
                      <a:gd name="connsiteY1" fmla="*/ 0 h 237823"/>
                      <a:gd name="connsiteX2" fmla="*/ 220021 w 220022"/>
                      <a:gd name="connsiteY2" fmla="*/ 237824 h 237823"/>
                      <a:gd name="connsiteX3" fmla="*/ 0 w 220022"/>
                      <a:gd name="connsiteY3" fmla="*/ 237824 h 237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20022" h="237823">
                        <a:moveTo>
                          <a:pt x="0" y="0"/>
                        </a:moveTo>
                        <a:lnTo>
                          <a:pt x="220021" y="0"/>
                        </a:lnTo>
                        <a:lnTo>
                          <a:pt x="220021" y="237824"/>
                        </a:lnTo>
                        <a:lnTo>
                          <a:pt x="0" y="23782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89" name="Graphic 81">
                  <a:extLst>
                    <a:ext uri="{FF2B5EF4-FFF2-40B4-BE49-F238E27FC236}">
                      <a16:creationId xmlns:a16="http://schemas.microsoft.com/office/drawing/2014/main" id="{526A0095-0D14-C401-217B-23E0795BE157}"/>
                    </a:ext>
                  </a:extLst>
                </p:cNvPr>
                <p:cNvGrpSpPr/>
                <p:nvPr/>
              </p:nvGrpSpPr>
              <p:grpSpPr>
                <a:xfrm>
                  <a:off x="2575602" y="4320477"/>
                  <a:ext cx="892243" cy="622827"/>
                  <a:chOff x="2575602" y="4320477"/>
                  <a:chExt cx="892243" cy="622827"/>
                </a:xfrm>
                <a:grpFill/>
              </p:grpSpPr>
              <p:sp>
                <p:nvSpPr>
                  <p:cNvPr id="290" name="Freeform 289">
                    <a:extLst>
                      <a:ext uri="{FF2B5EF4-FFF2-40B4-BE49-F238E27FC236}">
                        <a16:creationId xmlns:a16="http://schemas.microsoft.com/office/drawing/2014/main" id="{75CE5623-C78D-A101-3C2C-E87879841F89}"/>
                      </a:ext>
                    </a:extLst>
                  </p:cNvPr>
                  <p:cNvSpPr/>
                  <p:nvPr/>
                </p:nvSpPr>
                <p:spPr>
                  <a:xfrm>
                    <a:off x="3266094" y="4320477"/>
                    <a:ext cx="6053" cy="180355"/>
                  </a:xfrm>
                  <a:custGeom>
                    <a:avLst/>
                    <a:gdLst>
                      <a:gd name="connsiteX0" fmla="*/ 6054 w 6053"/>
                      <a:gd name="connsiteY0" fmla="*/ 180356 h 180355"/>
                      <a:gd name="connsiteX1" fmla="*/ 0 w 6053"/>
                      <a:gd name="connsiteY1" fmla="*/ 180356 h 180355"/>
                      <a:gd name="connsiteX2" fmla="*/ 3028 w 6053"/>
                      <a:gd name="connsiteY2" fmla="*/ 0 h 1803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053" h="180355">
                        <a:moveTo>
                          <a:pt x="6054" y="180356"/>
                        </a:moveTo>
                        <a:lnTo>
                          <a:pt x="0" y="180356"/>
                        </a:lnTo>
                        <a:lnTo>
                          <a:pt x="302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1" name="Freeform 290">
                    <a:extLst>
                      <a:ext uri="{FF2B5EF4-FFF2-40B4-BE49-F238E27FC236}">
                        <a16:creationId xmlns:a16="http://schemas.microsoft.com/office/drawing/2014/main" id="{1EF4EA09-6BBD-00D8-84C8-A562394B6FD8}"/>
                      </a:ext>
                    </a:extLst>
                  </p:cNvPr>
                  <p:cNvSpPr/>
                  <p:nvPr/>
                </p:nvSpPr>
                <p:spPr>
                  <a:xfrm>
                    <a:off x="3276182" y="4404657"/>
                    <a:ext cx="3152" cy="96175"/>
                  </a:xfrm>
                  <a:custGeom>
                    <a:avLst/>
                    <a:gdLst>
                      <a:gd name="connsiteX0" fmla="*/ 3152 w 3152"/>
                      <a:gd name="connsiteY0" fmla="*/ 96176 h 96175"/>
                      <a:gd name="connsiteX1" fmla="*/ 0 w 3152"/>
                      <a:gd name="connsiteY1" fmla="*/ 96176 h 96175"/>
                      <a:gd name="connsiteX2" fmla="*/ 1513 w 3152"/>
                      <a:gd name="connsiteY2" fmla="*/ 0 h 961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52" h="96175">
                        <a:moveTo>
                          <a:pt x="3152" y="96176"/>
                        </a:moveTo>
                        <a:lnTo>
                          <a:pt x="0" y="96176"/>
                        </a:lnTo>
                        <a:lnTo>
                          <a:pt x="1513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2" name="Freeform 291">
                    <a:extLst>
                      <a:ext uri="{FF2B5EF4-FFF2-40B4-BE49-F238E27FC236}">
                        <a16:creationId xmlns:a16="http://schemas.microsoft.com/office/drawing/2014/main" id="{41AD6944-DAAF-66BB-5C4D-EBB060FB877B}"/>
                      </a:ext>
                    </a:extLst>
                  </p:cNvPr>
                  <p:cNvSpPr/>
                  <p:nvPr/>
                </p:nvSpPr>
                <p:spPr>
                  <a:xfrm>
                    <a:off x="3071910" y="4468652"/>
                    <a:ext cx="5926" cy="180368"/>
                  </a:xfrm>
                  <a:custGeom>
                    <a:avLst/>
                    <a:gdLst>
                      <a:gd name="connsiteX0" fmla="*/ 5926 w 5926"/>
                      <a:gd name="connsiteY0" fmla="*/ 180368 h 180368"/>
                      <a:gd name="connsiteX1" fmla="*/ 0 w 5926"/>
                      <a:gd name="connsiteY1" fmla="*/ 180368 h 180368"/>
                      <a:gd name="connsiteX2" fmla="*/ 2900 w 5926"/>
                      <a:gd name="connsiteY2" fmla="*/ 0 h 1803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926" h="180368">
                        <a:moveTo>
                          <a:pt x="5926" y="180368"/>
                        </a:moveTo>
                        <a:lnTo>
                          <a:pt x="0" y="180368"/>
                        </a:lnTo>
                        <a:lnTo>
                          <a:pt x="290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3" name="Freeform 292">
                    <a:extLst>
                      <a:ext uri="{FF2B5EF4-FFF2-40B4-BE49-F238E27FC236}">
                        <a16:creationId xmlns:a16="http://schemas.microsoft.com/office/drawing/2014/main" id="{12315536-AFE1-0093-F5D2-037CA7592695}"/>
                      </a:ext>
                    </a:extLst>
                  </p:cNvPr>
                  <p:cNvSpPr/>
                  <p:nvPr/>
                </p:nvSpPr>
                <p:spPr>
                  <a:xfrm>
                    <a:off x="3112638" y="4552833"/>
                    <a:ext cx="3278" cy="96187"/>
                  </a:xfrm>
                  <a:custGeom>
                    <a:avLst/>
                    <a:gdLst>
                      <a:gd name="connsiteX0" fmla="*/ 3279 w 3278"/>
                      <a:gd name="connsiteY0" fmla="*/ 96188 h 96187"/>
                      <a:gd name="connsiteX1" fmla="*/ 0 w 3278"/>
                      <a:gd name="connsiteY1" fmla="*/ 96188 h 96187"/>
                      <a:gd name="connsiteX2" fmla="*/ 1639 w 3278"/>
                      <a:gd name="connsiteY2" fmla="*/ 0 h 961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278" h="96187">
                        <a:moveTo>
                          <a:pt x="3279" y="96188"/>
                        </a:moveTo>
                        <a:lnTo>
                          <a:pt x="0" y="96188"/>
                        </a:lnTo>
                        <a:lnTo>
                          <a:pt x="1639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4" name="Freeform 293">
                    <a:extLst>
                      <a:ext uri="{FF2B5EF4-FFF2-40B4-BE49-F238E27FC236}">
                        <a16:creationId xmlns:a16="http://schemas.microsoft.com/office/drawing/2014/main" id="{3AEB5D31-A948-9329-D959-68D873EEAADE}"/>
                      </a:ext>
                    </a:extLst>
                  </p:cNvPr>
                  <p:cNvSpPr/>
                  <p:nvPr/>
                </p:nvSpPr>
                <p:spPr>
                  <a:xfrm>
                    <a:off x="2870032" y="4365308"/>
                    <a:ext cx="190036" cy="560785"/>
                  </a:xfrm>
                  <a:custGeom>
                    <a:avLst/>
                    <a:gdLst>
                      <a:gd name="connsiteX0" fmla="*/ 0 w 190036"/>
                      <a:gd name="connsiteY0" fmla="*/ 0 h 560785"/>
                      <a:gd name="connsiteX1" fmla="*/ 190038 w 190036"/>
                      <a:gd name="connsiteY1" fmla="*/ 0 h 560785"/>
                      <a:gd name="connsiteX2" fmla="*/ 190038 w 190036"/>
                      <a:gd name="connsiteY2" fmla="*/ 560785 h 560785"/>
                      <a:gd name="connsiteX3" fmla="*/ 0 w 190036"/>
                      <a:gd name="connsiteY3" fmla="*/ 560785 h 560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0036" h="560785">
                        <a:moveTo>
                          <a:pt x="0" y="0"/>
                        </a:moveTo>
                        <a:lnTo>
                          <a:pt x="190038" y="0"/>
                        </a:lnTo>
                        <a:lnTo>
                          <a:pt x="190038" y="560785"/>
                        </a:lnTo>
                        <a:lnTo>
                          <a:pt x="0" y="5607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5" name="Freeform 294">
                    <a:extLst>
                      <a:ext uri="{FF2B5EF4-FFF2-40B4-BE49-F238E27FC236}">
                        <a16:creationId xmlns:a16="http://schemas.microsoft.com/office/drawing/2014/main" id="{09A7D712-CC7E-0081-57F1-72FED159A3FF}"/>
                      </a:ext>
                    </a:extLst>
                  </p:cNvPr>
                  <p:cNvSpPr/>
                  <p:nvPr/>
                </p:nvSpPr>
                <p:spPr>
                  <a:xfrm>
                    <a:off x="3165597" y="4616803"/>
                    <a:ext cx="259514" cy="326502"/>
                  </a:xfrm>
                  <a:custGeom>
                    <a:avLst/>
                    <a:gdLst>
                      <a:gd name="connsiteX0" fmla="*/ 0 w 259514"/>
                      <a:gd name="connsiteY0" fmla="*/ 0 h 326502"/>
                      <a:gd name="connsiteX1" fmla="*/ 259515 w 259514"/>
                      <a:gd name="connsiteY1" fmla="*/ 0 h 326502"/>
                      <a:gd name="connsiteX2" fmla="*/ 259515 w 259514"/>
                      <a:gd name="connsiteY2" fmla="*/ 326502 h 326502"/>
                      <a:gd name="connsiteX3" fmla="*/ 0 w 259514"/>
                      <a:gd name="connsiteY3" fmla="*/ 326502 h 3265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9514" h="326502">
                        <a:moveTo>
                          <a:pt x="0" y="0"/>
                        </a:moveTo>
                        <a:lnTo>
                          <a:pt x="259515" y="0"/>
                        </a:lnTo>
                        <a:lnTo>
                          <a:pt x="259515" y="326502"/>
                        </a:lnTo>
                        <a:lnTo>
                          <a:pt x="0" y="326502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6" name="Freeform 295">
                    <a:extLst>
                      <a:ext uri="{FF2B5EF4-FFF2-40B4-BE49-F238E27FC236}">
                        <a16:creationId xmlns:a16="http://schemas.microsoft.com/office/drawing/2014/main" id="{DA26DAC9-3F1D-8263-6A7F-F94E4C4700A5}"/>
                      </a:ext>
                    </a:extLst>
                  </p:cNvPr>
                  <p:cNvSpPr/>
                  <p:nvPr/>
                </p:nvSpPr>
                <p:spPr>
                  <a:xfrm>
                    <a:off x="3380462" y="4677862"/>
                    <a:ext cx="87383" cy="265442"/>
                  </a:xfrm>
                  <a:custGeom>
                    <a:avLst/>
                    <a:gdLst>
                      <a:gd name="connsiteX0" fmla="*/ 0 w 87383"/>
                      <a:gd name="connsiteY0" fmla="*/ 0 h 265442"/>
                      <a:gd name="connsiteX1" fmla="*/ 87384 w 87383"/>
                      <a:gd name="connsiteY1" fmla="*/ 0 h 265442"/>
                      <a:gd name="connsiteX2" fmla="*/ 87384 w 87383"/>
                      <a:gd name="connsiteY2" fmla="*/ 265443 h 265442"/>
                      <a:gd name="connsiteX3" fmla="*/ 0 w 87383"/>
                      <a:gd name="connsiteY3" fmla="*/ 265443 h 2654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7383" h="265442">
                        <a:moveTo>
                          <a:pt x="0" y="0"/>
                        </a:moveTo>
                        <a:lnTo>
                          <a:pt x="87384" y="0"/>
                        </a:lnTo>
                        <a:lnTo>
                          <a:pt x="87384" y="265443"/>
                        </a:lnTo>
                        <a:lnTo>
                          <a:pt x="0" y="26544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7" name="Freeform 296">
                    <a:extLst>
                      <a:ext uri="{FF2B5EF4-FFF2-40B4-BE49-F238E27FC236}">
                        <a16:creationId xmlns:a16="http://schemas.microsoft.com/office/drawing/2014/main" id="{CC6828FE-BABC-6D05-3AF3-B026F11424D0}"/>
                      </a:ext>
                    </a:extLst>
                  </p:cNvPr>
                  <p:cNvSpPr/>
                  <p:nvPr/>
                </p:nvSpPr>
                <p:spPr>
                  <a:xfrm>
                    <a:off x="3121842" y="4725641"/>
                    <a:ext cx="43691" cy="217663"/>
                  </a:xfrm>
                  <a:custGeom>
                    <a:avLst/>
                    <a:gdLst>
                      <a:gd name="connsiteX0" fmla="*/ 0 w 43691"/>
                      <a:gd name="connsiteY0" fmla="*/ 0 h 217663"/>
                      <a:gd name="connsiteX1" fmla="*/ 43691 w 43691"/>
                      <a:gd name="connsiteY1" fmla="*/ 0 h 217663"/>
                      <a:gd name="connsiteX2" fmla="*/ 43691 w 43691"/>
                      <a:gd name="connsiteY2" fmla="*/ 217664 h 217663"/>
                      <a:gd name="connsiteX3" fmla="*/ 0 w 43691"/>
                      <a:gd name="connsiteY3" fmla="*/ 217664 h 2176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3691" h="217663">
                        <a:moveTo>
                          <a:pt x="0" y="0"/>
                        </a:moveTo>
                        <a:lnTo>
                          <a:pt x="43691" y="0"/>
                        </a:lnTo>
                        <a:lnTo>
                          <a:pt x="43691" y="217664"/>
                        </a:lnTo>
                        <a:lnTo>
                          <a:pt x="0" y="21766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8" name="Freeform 297">
                    <a:extLst>
                      <a:ext uri="{FF2B5EF4-FFF2-40B4-BE49-F238E27FC236}">
                        <a16:creationId xmlns:a16="http://schemas.microsoft.com/office/drawing/2014/main" id="{1003BED3-4776-6344-4341-D55E5BE002FD}"/>
                      </a:ext>
                    </a:extLst>
                  </p:cNvPr>
                  <p:cNvSpPr/>
                  <p:nvPr/>
                </p:nvSpPr>
                <p:spPr>
                  <a:xfrm>
                    <a:off x="2935979" y="4642116"/>
                    <a:ext cx="185888" cy="301176"/>
                  </a:xfrm>
                  <a:custGeom>
                    <a:avLst/>
                    <a:gdLst>
                      <a:gd name="connsiteX0" fmla="*/ 0 w 185888"/>
                      <a:gd name="connsiteY0" fmla="*/ 0 h 301176"/>
                      <a:gd name="connsiteX1" fmla="*/ 185888 w 185888"/>
                      <a:gd name="connsiteY1" fmla="*/ 0 h 301176"/>
                      <a:gd name="connsiteX2" fmla="*/ 185888 w 185888"/>
                      <a:gd name="connsiteY2" fmla="*/ 301176 h 301176"/>
                      <a:gd name="connsiteX3" fmla="*/ 0 w 185888"/>
                      <a:gd name="connsiteY3" fmla="*/ 301176 h 3011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5888" h="301176">
                        <a:moveTo>
                          <a:pt x="0" y="0"/>
                        </a:moveTo>
                        <a:lnTo>
                          <a:pt x="185888" y="0"/>
                        </a:lnTo>
                        <a:lnTo>
                          <a:pt x="185888" y="301176"/>
                        </a:lnTo>
                        <a:lnTo>
                          <a:pt x="0" y="30117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99" name="Freeform 298">
                    <a:extLst>
                      <a:ext uri="{FF2B5EF4-FFF2-40B4-BE49-F238E27FC236}">
                        <a16:creationId xmlns:a16="http://schemas.microsoft.com/office/drawing/2014/main" id="{AD8C821D-E547-773B-8CC7-445870D483EE}"/>
                      </a:ext>
                    </a:extLst>
                  </p:cNvPr>
                  <p:cNvSpPr/>
                  <p:nvPr/>
                </p:nvSpPr>
                <p:spPr>
                  <a:xfrm>
                    <a:off x="3236336" y="4540422"/>
                    <a:ext cx="187893" cy="76380"/>
                  </a:xfrm>
                  <a:custGeom>
                    <a:avLst/>
                    <a:gdLst>
                      <a:gd name="connsiteX0" fmla="*/ 0 w 187893"/>
                      <a:gd name="connsiteY0" fmla="*/ 0 h 76380"/>
                      <a:gd name="connsiteX1" fmla="*/ 187893 w 187893"/>
                      <a:gd name="connsiteY1" fmla="*/ 0 h 76380"/>
                      <a:gd name="connsiteX2" fmla="*/ 187893 w 187893"/>
                      <a:gd name="connsiteY2" fmla="*/ 76381 h 76380"/>
                      <a:gd name="connsiteX3" fmla="*/ 0 w 187893"/>
                      <a:gd name="connsiteY3" fmla="*/ 76381 h 763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87893" h="76380">
                        <a:moveTo>
                          <a:pt x="0" y="0"/>
                        </a:moveTo>
                        <a:lnTo>
                          <a:pt x="187893" y="0"/>
                        </a:lnTo>
                        <a:lnTo>
                          <a:pt x="187893" y="76381"/>
                        </a:lnTo>
                        <a:lnTo>
                          <a:pt x="0" y="7638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0" name="Freeform 299">
                    <a:extLst>
                      <a:ext uri="{FF2B5EF4-FFF2-40B4-BE49-F238E27FC236}">
                        <a16:creationId xmlns:a16="http://schemas.microsoft.com/office/drawing/2014/main" id="{1DBD654B-8119-E7C1-7896-A6530257B08F}"/>
                      </a:ext>
                    </a:extLst>
                  </p:cNvPr>
                  <p:cNvSpPr/>
                  <p:nvPr/>
                </p:nvSpPr>
                <p:spPr>
                  <a:xfrm>
                    <a:off x="3236336" y="4499636"/>
                    <a:ext cx="149825" cy="41995"/>
                  </a:xfrm>
                  <a:custGeom>
                    <a:avLst/>
                    <a:gdLst>
                      <a:gd name="connsiteX0" fmla="*/ 0 w 149825"/>
                      <a:gd name="connsiteY0" fmla="*/ 0 h 41995"/>
                      <a:gd name="connsiteX1" fmla="*/ 149824 w 149825"/>
                      <a:gd name="connsiteY1" fmla="*/ 0 h 41995"/>
                      <a:gd name="connsiteX2" fmla="*/ 149824 w 149825"/>
                      <a:gd name="connsiteY2" fmla="*/ 41996 h 41995"/>
                      <a:gd name="connsiteX3" fmla="*/ 0 w 149825"/>
                      <a:gd name="connsiteY3" fmla="*/ 41996 h 419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9825" h="41995">
                        <a:moveTo>
                          <a:pt x="0" y="0"/>
                        </a:moveTo>
                        <a:lnTo>
                          <a:pt x="149824" y="0"/>
                        </a:lnTo>
                        <a:lnTo>
                          <a:pt x="149824" y="41996"/>
                        </a:lnTo>
                        <a:lnTo>
                          <a:pt x="0" y="4199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1" name="Freeform 300">
                    <a:extLst>
                      <a:ext uri="{FF2B5EF4-FFF2-40B4-BE49-F238E27FC236}">
                        <a16:creationId xmlns:a16="http://schemas.microsoft.com/office/drawing/2014/main" id="{8A5161AC-8BD2-1277-3BFD-9BAA83AAE9F2}"/>
                      </a:ext>
                    </a:extLst>
                  </p:cNvPr>
                  <p:cNvSpPr/>
                  <p:nvPr/>
                </p:nvSpPr>
                <p:spPr>
                  <a:xfrm>
                    <a:off x="2580645" y="4669609"/>
                    <a:ext cx="197816" cy="111270"/>
                  </a:xfrm>
                  <a:custGeom>
                    <a:avLst/>
                    <a:gdLst>
                      <a:gd name="connsiteX0" fmla="*/ 0 w 197816"/>
                      <a:gd name="connsiteY0" fmla="*/ 0 h 111270"/>
                      <a:gd name="connsiteX1" fmla="*/ 197816 w 197816"/>
                      <a:gd name="connsiteY1" fmla="*/ 0 h 111270"/>
                      <a:gd name="connsiteX2" fmla="*/ 197816 w 197816"/>
                      <a:gd name="connsiteY2" fmla="*/ 111270 h 111270"/>
                      <a:gd name="connsiteX3" fmla="*/ 0 w 197816"/>
                      <a:gd name="connsiteY3" fmla="*/ 111270 h 1112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7816" h="111270">
                        <a:moveTo>
                          <a:pt x="0" y="0"/>
                        </a:moveTo>
                        <a:lnTo>
                          <a:pt x="197816" y="0"/>
                        </a:lnTo>
                        <a:lnTo>
                          <a:pt x="197816" y="111270"/>
                        </a:lnTo>
                        <a:lnTo>
                          <a:pt x="0" y="11127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02" name="Freeform 301">
                    <a:extLst>
                      <a:ext uri="{FF2B5EF4-FFF2-40B4-BE49-F238E27FC236}">
                        <a16:creationId xmlns:a16="http://schemas.microsoft.com/office/drawing/2014/main" id="{277A9635-E973-3411-561A-C87149DE72D7}"/>
                      </a:ext>
                    </a:extLst>
                  </p:cNvPr>
                  <p:cNvSpPr/>
                  <p:nvPr/>
                </p:nvSpPr>
                <p:spPr>
                  <a:xfrm>
                    <a:off x="2575602" y="4779947"/>
                    <a:ext cx="386302" cy="163358"/>
                  </a:xfrm>
                  <a:custGeom>
                    <a:avLst/>
                    <a:gdLst>
                      <a:gd name="connsiteX0" fmla="*/ 1 w 386302"/>
                      <a:gd name="connsiteY0" fmla="*/ 0 h 163358"/>
                      <a:gd name="connsiteX1" fmla="*/ 386303 w 386302"/>
                      <a:gd name="connsiteY1" fmla="*/ 0 h 163358"/>
                      <a:gd name="connsiteX2" fmla="*/ 386303 w 386302"/>
                      <a:gd name="connsiteY2" fmla="*/ 163358 h 163358"/>
                      <a:gd name="connsiteX3" fmla="*/ 1 w 386302"/>
                      <a:gd name="connsiteY3" fmla="*/ 163358 h 1633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6302" h="163358">
                        <a:moveTo>
                          <a:pt x="1" y="0"/>
                        </a:moveTo>
                        <a:lnTo>
                          <a:pt x="386303" y="0"/>
                        </a:lnTo>
                        <a:lnTo>
                          <a:pt x="386303" y="163358"/>
                        </a:lnTo>
                        <a:lnTo>
                          <a:pt x="1" y="16335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</p:grpSp>
        <p:grpSp>
          <p:nvGrpSpPr>
            <p:cNvPr id="22" name="Graphic 81">
              <a:extLst>
                <a:ext uri="{FF2B5EF4-FFF2-40B4-BE49-F238E27FC236}">
                  <a16:creationId xmlns:a16="http://schemas.microsoft.com/office/drawing/2014/main" id="{210B9E2B-5E88-9E2B-55C8-AFC36CED9805}"/>
                </a:ext>
              </a:extLst>
            </p:cNvPr>
            <p:cNvGrpSpPr/>
            <p:nvPr/>
          </p:nvGrpSpPr>
          <p:grpSpPr>
            <a:xfrm>
              <a:off x="57244" y="4538419"/>
              <a:ext cx="2559892" cy="404886"/>
              <a:chOff x="57244" y="4538419"/>
              <a:chExt cx="2559892" cy="404886"/>
            </a:xfrm>
            <a:grpFill/>
          </p:grpSpPr>
          <p:grpSp>
            <p:nvGrpSpPr>
              <p:cNvPr id="23" name="Graphic 81">
                <a:extLst>
                  <a:ext uri="{FF2B5EF4-FFF2-40B4-BE49-F238E27FC236}">
                    <a16:creationId xmlns:a16="http://schemas.microsoft.com/office/drawing/2014/main" id="{A8153238-E89B-514C-54FB-330221A85087}"/>
                  </a:ext>
                </a:extLst>
              </p:cNvPr>
              <p:cNvGrpSpPr/>
              <p:nvPr/>
            </p:nvGrpSpPr>
            <p:grpSpPr>
              <a:xfrm>
                <a:off x="57244" y="4538419"/>
                <a:ext cx="2559892" cy="404886"/>
                <a:chOff x="57244" y="4538419"/>
                <a:chExt cx="2559892" cy="404886"/>
              </a:xfrm>
              <a:grpFill/>
            </p:grpSpPr>
            <p:grpSp>
              <p:nvGrpSpPr>
                <p:cNvPr id="198" name="Graphic 81">
                  <a:extLst>
                    <a:ext uri="{FF2B5EF4-FFF2-40B4-BE49-F238E27FC236}">
                      <a16:creationId xmlns:a16="http://schemas.microsoft.com/office/drawing/2014/main" id="{CF96A6AB-4BE8-E968-31D0-38C9EA42360D}"/>
                    </a:ext>
                  </a:extLst>
                </p:cNvPr>
                <p:cNvGrpSpPr/>
                <p:nvPr/>
              </p:nvGrpSpPr>
              <p:grpSpPr>
                <a:xfrm>
                  <a:off x="57244" y="4704322"/>
                  <a:ext cx="639739" cy="238982"/>
                  <a:chOff x="57244" y="4704322"/>
                  <a:chExt cx="639739" cy="238982"/>
                </a:xfrm>
                <a:grpFill/>
              </p:grpSpPr>
              <p:sp>
                <p:nvSpPr>
                  <p:cNvPr id="267" name="Freeform 266">
                    <a:extLst>
                      <a:ext uri="{FF2B5EF4-FFF2-40B4-BE49-F238E27FC236}">
                        <a16:creationId xmlns:a16="http://schemas.microsoft.com/office/drawing/2014/main" id="{A6F0857C-12A0-DA2F-11A7-410E43DA95BC}"/>
                      </a:ext>
                    </a:extLst>
                  </p:cNvPr>
                  <p:cNvSpPr/>
                  <p:nvPr/>
                </p:nvSpPr>
                <p:spPr>
                  <a:xfrm>
                    <a:off x="184348" y="4704813"/>
                    <a:ext cx="3781" cy="69072"/>
                  </a:xfrm>
                  <a:custGeom>
                    <a:avLst/>
                    <a:gdLst>
                      <a:gd name="connsiteX0" fmla="*/ 0 w 3781"/>
                      <a:gd name="connsiteY0" fmla="*/ 69073 h 69072"/>
                      <a:gd name="connsiteX1" fmla="*/ 3782 w 3781"/>
                      <a:gd name="connsiteY1" fmla="*/ 69073 h 69072"/>
                      <a:gd name="connsiteX2" fmla="*/ 1890 w 3781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781" h="69072">
                        <a:moveTo>
                          <a:pt x="0" y="69073"/>
                        </a:moveTo>
                        <a:lnTo>
                          <a:pt x="3782" y="6907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8" name="Freeform 267">
                    <a:extLst>
                      <a:ext uri="{FF2B5EF4-FFF2-40B4-BE49-F238E27FC236}">
                        <a16:creationId xmlns:a16="http://schemas.microsoft.com/office/drawing/2014/main" id="{EEE9BFBE-4929-62DC-B255-AAE08B26B92E}"/>
                      </a:ext>
                    </a:extLst>
                  </p:cNvPr>
                  <p:cNvSpPr/>
                  <p:nvPr/>
                </p:nvSpPr>
                <p:spPr>
                  <a:xfrm>
                    <a:off x="179556" y="4737056"/>
                    <a:ext cx="2142" cy="36829"/>
                  </a:xfrm>
                  <a:custGeom>
                    <a:avLst/>
                    <a:gdLst>
                      <a:gd name="connsiteX0" fmla="*/ 0 w 2142"/>
                      <a:gd name="connsiteY0" fmla="*/ 36830 h 36829"/>
                      <a:gd name="connsiteX1" fmla="*/ 2143 w 2142"/>
                      <a:gd name="connsiteY1" fmla="*/ 36830 h 36829"/>
                      <a:gd name="connsiteX2" fmla="*/ 1134 w 2142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2" h="36829">
                        <a:moveTo>
                          <a:pt x="0" y="36830"/>
                        </a:moveTo>
                        <a:lnTo>
                          <a:pt x="2143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9" name="Freeform 268">
                    <a:extLst>
                      <a:ext uri="{FF2B5EF4-FFF2-40B4-BE49-F238E27FC236}">
                        <a16:creationId xmlns:a16="http://schemas.microsoft.com/office/drawing/2014/main" id="{F84333D3-1BDB-54B6-EA8F-B0F0613B3446}"/>
                      </a:ext>
                    </a:extLst>
                  </p:cNvPr>
                  <p:cNvSpPr/>
                  <p:nvPr/>
                </p:nvSpPr>
                <p:spPr>
                  <a:xfrm>
                    <a:off x="31031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0" name="Freeform 269">
                    <a:extLst>
                      <a:ext uri="{FF2B5EF4-FFF2-40B4-BE49-F238E27FC236}">
                        <a16:creationId xmlns:a16="http://schemas.microsoft.com/office/drawing/2014/main" id="{59C0D1E8-DE7A-8ABF-AD53-D1CB1046D271}"/>
                      </a:ext>
                    </a:extLst>
                  </p:cNvPr>
                  <p:cNvSpPr/>
                  <p:nvPr/>
                </p:nvSpPr>
                <p:spPr>
                  <a:xfrm>
                    <a:off x="285601" y="4793794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10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1" name="Freeform 270">
                    <a:extLst>
                      <a:ext uri="{FF2B5EF4-FFF2-40B4-BE49-F238E27FC236}">
                        <a16:creationId xmlns:a16="http://schemas.microsoft.com/office/drawing/2014/main" id="{D6504F81-AEAE-FB08-5AB9-2EF4A58DBF2B}"/>
                      </a:ext>
                    </a:extLst>
                  </p:cNvPr>
                  <p:cNvSpPr/>
                  <p:nvPr/>
                </p:nvSpPr>
                <p:spPr>
                  <a:xfrm>
                    <a:off x="536529" y="4704322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2" name="Freeform 271">
                    <a:extLst>
                      <a:ext uri="{FF2B5EF4-FFF2-40B4-BE49-F238E27FC236}">
                        <a16:creationId xmlns:a16="http://schemas.microsoft.com/office/drawing/2014/main" id="{3B4F8DCE-1121-63D8-D2D7-D07BD962346D}"/>
                      </a:ext>
                    </a:extLst>
                  </p:cNvPr>
                  <p:cNvSpPr/>
                  <p:nvPr/>
                </p:nvSpPr>
                <p:spPr>
                  <a:xfrm>
                    <a:off x="321916" y="4721987"/>
                    <a:ext cx="123282" cy="214728"/>
                  </a:xfrm>
                  <a:custGeom>
                    <a:avLst/>
                    <a:gdLst>
                      <a:gd name="connsiteX0" fmla="*/ -1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-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-1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-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3" name="Freeform 272">
                    <a:extLst>
                      <a:ext uri="{FF2B5EF4-FFF2-40B4-BE49-F238E27FC236}">
                        <a16:creationId xmlns:a16="http://schemas.microsoft.com/office/drawing/2014/main" id="{B9ABC4B1-23C4-C3C2-68B7-82AB5CC969F6}"/>
                      </a:ext>
                    </a:extLst>
                  </p:cNvPr>
                  <p:cNvSpPr/>
                  <p:nvPr/>
                </p:nvSpPr>
                <p:spPr>
                  <a:xfrm>
                    <a:off x="85111" y="4818288"/>
                    <a:ext cx="168348" cy="125016"/>
                  </a:xfrm>
                  <a:custGeom>
                    <a:avLst/>
                    <a:gdLst>
                      <a:gd name="connsiteX0" fmla="*/ 1 w 168348"/>
                      <a:gd name="connsiteY0" fmla="*/ 0 h 125016"/>
                      <a:gd name="connsiteX1" fmla="*/ 168349 w 168348"/>
                      <a:gd name="connsiteY1" fmla="*/ 0 h 125016"/>
                      <a:gd name="connsiteX2" fmla="*/ 168349 w 168348"/>
                      <a:gd name="connsiteY2" fmla="*/ 125016 h 125016"/>
                      <a:gd name="connsiteX3" fmla="*/ 1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125016"/>
                        </a:lnTo>
                        <a:lnTo>
                          <a:pt x="1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4" name="Freeform 273">
                    <a:extLst>
                      <a:ext uri="{FF2B5EF4-FFF2-40B4-BE49-F238E27FC236}">
                        <a16:creationId xmlns:a16="http://schemas.microsoft.com/office/drawing/2014/main" id="{46CD6F57-A095-F638-EC0D-AEA1018BCF8C}"/>
                      </a:ext>
                    </a:extLst>
                  </p:cNvPr>
                  <p:cNvSpPr/>
                  <p:nvPr/>
                </p:nvSpPr>
                <p:spPr>
                  <a:xfrm>
                    <a:off x="57244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5" name="Freeform 274">
                    <a:extLst>
                      <a:ext uri="{FF2B5EF4-FFF2-40B4-BE49-F238E27FC236}">
                        <a16:creationId xmlns:a16="http://schemas.microsoft.com/office/drawing/2014/main" id="{B339CBFE-4E3E-39EB-A1AC-8478403FE86E}"/>
                      </a:ext>
                    </a:extLst>
                  </p:cNvPr>
                  <p:cNvSpPr/>
                  <p:nvPr/>
                </p:nvSpPr>
                <p:spPr>
                  <a:xfrm>
                    <a:off x="253447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6" name="Freeform 275">
                    <a:extLst>
                      <a:ext uri="{FF2B5EF4-FFF2-40B4-BE49-F238E27FC236}">
                        <a16:creationId xmlns:a16="http://schemas.microsoft.com/office/drawing/2014/main" id="{AB3F6630-D6C0-CD2B-4C78-1C6224B22010}"/>
                      </a:ext>
                    </a:extLst>
                  </p:cNvPr>
                  <p:cNvSpPr/>
                  <p:nvPr/>
                </p:nvSpPr>
                <p:spPr>
                  <a:xfrm>
                    <a:off x="28169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7" name="Freeform 276">
                    <a:extLst>
                      <a:ext uri="{FF2B5EF4-FFF2-40B4-BE49-F238E27FC236}">
                        <a16:creationId xmlns:a16="http://schemas.microsoft.com/office/drawing/2014/main" id="{322B0672-459F-C72F-B7D6-AE686F34031B}"/>
                      </a:ext>
                    </a:extLst>
                  </p:cNvPr>
                  <p:cNvSpPr/>
                  <p:nvPr/>
                </p:nvSpPr>
                <p:spPr>
                  <a:xfrm>
                    <a:off x="85615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8" name="Freeform 277">
                    <a:extLst>
                      <a:ext uri="{FF2B5EF4-FFF2-40B4-BE49-F238E27FC236}">
                        <a16:creationId xmlns:a16="http://schemas.microsoft.com/office/drawing/2014/main" id="{BB52B58F-5BFA-781C-D293-8F5CC224AF76}"/>
                      </a:ext>
                    </a:extLst>
                  </p:cNvPr>
                  <p:cNvSpPr/>
                  <p:nvPr/>
                </p:nvSpPr>
                <p:spPr>
                  <a:xfrm>
                    <a:off x="528207" y="4741151"/>
                    <a:ext cx="89665" cy="47867"/>
                  </a:xfrm>
                  <a:custGeom>
                    <a:avLst/>
                    <a:gdLst>
                      <a:gd name="connsiteX0" fmla="*/ -1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-1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-1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79" name="Freeform 278">
                    <a:extLst>
                      <a:ext uri="{FF2B5EF4-FFF2-40B4-BE49-F238E27FC236}">
                        <a16:creationId xmlns:a16="http://schemas.microsoft.com/office/drawing/2014/main" id="{BBFA7D1B-E5D6-BA2F-84E8-C8336528872C}"/>
                      </a:ext>
                    </a:extLst>
                  </p:cNvPr>
                  <p:cNvSpPr/>
                  <p:nvPr/>
                </p:nvSpPr>
                <p:spPr>
                  <a:xfrm>
                    <a:off x="110330" y="4773420"/>
                    <a:ext cx="97193" cy="16077"/>
                  </a:xfrm>
                  <a:custGeom>
                    <a:avLst/>
                    <a:gdLst>
                      <a:gd name="connsiteX0" fmla="*/ 1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1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1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80" name="Freeform 279">
                    <a:extLst>
                      <a:ext uri="{FF2B5EF4-FFF2-40B4-BE49-F238E27FC236}">
                        <a16:creationId xmlns:a16="http://schemas.microsoft.com/office/drawing/2014/main" id="{01433953-1008-303A-19C4-5D62FC316734}"/>
                      </a:ext>
                    </a:extLst>
                  </p:cNvPr>
                  <p:cNvSpPr/>
                  <p:nvPr/>
                </p:nvSpPr>
                <p:spPr>
                  <a:xfrm>
                    <a:off x="45683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7 w 128326"/>
                      <a:gd name="connsiteY1" fmla="*/ 0 h 16077"/>
                      <a:gd name="connsiteX2" fmla="*/ 128327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81" name="Freeform 280">
                    <a:extLst>
                      <a:ext uri="{FF2B5EF4-FFF2-40B4-BE49-F238E27FC236}">
                        <a16:creationId xmlns:a16="http://schemas.microsoft.com/office/drawing/2014/main" id="{C6B5A042-B5CB-AD96-CEE7-3BA16312028B}"/>
                      </a:ext>
                    </a:extLst>
                  </p:cNvPr>
                  <p:cNvSpPr/>
                  <p:nvPr/>
                </p:nvSpPr>
                <p:spPr>
                  <a:xfrm>
                    <a:off x="38546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82" name="Freeform 281">
                    <a:extLst>
                      <a:ext uri="{FF2B5EF4-FFF2-40B4-BE49-F238E27FC236}">
                        <a16:creationId xmlns:a16="http://schemas.microsoft.com/office/drawing/2014/main" id="{DA3D41F6-7C1C-6EC7-C5EF-BEA228D9A4CD}"/>
                      </a:ext>
                    </a:extLst>
                  </p:cNvPr>
                  <p:cNvSpPr/>
                  <p:nvPr/>
                </p:nvSpPr>
                <p:spPr>
                  <a:xfrm>
                    <a:off x="602098" y="4831795"/>
                    <a:ext cx="94886" cy="111496"/>
                  </a:xfrm>
                  <a:custGeom>
                    <a:avLst/>
                    <a:gdLst>
                      <a:gd name="connsiteX0" fmla="*/ 1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1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1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1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83" name="Freeform 282">
                    <a:extLst>
                      <a:ext uri="{FF2B5EF4-FFF2-40B4-BE49-F238E27FC236}">
                        <a16:creationId xmlns:a16="http://schemas.microsoft.com/office/drawing/2014/main" id="{70DECAA4-79B0-955B-9C57-0D3AB346B3B0}"/>
                      </a:ext>
                    </a:extLst>
                  </p:cNvPr>
                  <p:cNvSpPr/>
                  <p:nvPr/>
                </p:nvSpPr>
                <p:spPr>
                  <a:xfrm>
                    <a:off x="496809" y="4789019"/>
                    <a:ext cx="142726" cy="154286"/>
                  </a:xfrm>
                  <a:custGeom>
                    <a:avLst/>
                    <a:gdLst>
                      <a:gd name="connsiteX0" fmla="*/ -1 w 142726"/>
                      <a:gd name="connsiteY0" fmla="*/ 0 h 154286"/>
                      <a:gd name="connsiteX1" fmla="*/ 142725 w 142726"/>
                      <a:gd name="connsiteY1" fmla="*/ 0 h 154286"/>
                      <a:gd name="connsiteX2" fmla="*/ 142725 w 142726"/>
                      <a:gd name="connsiteY2" fmla="*/ 154286 h 154286"/>
                      <a:gd name="connsiteX3" fmla="*/ -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154286"/>
                        </a:lnTo>
                        <a:lnTo>
                          <a:pt x="-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99" name="Graphic 81">
                  <a:extLst>
                    <a:ext uri="{FF2B5EF4-FFF2-40B4-BE49-F238E27FC236}">
                      <a16:creationId xmlns:a16="http://schemas.microsoft.com/office/drawing/2014/main" id="{5D81D541-3DCF-018C-68C6-A6C26A4AD9E6}"/>
                    </a:ext>
                  </a:extLst>
                </p:cNvPr>
                <p:cNvGrpSpPr/>
                <p:nvPr/>
              </p:nvGrpSpPr>
              <p:grpSpPr>
                <a:xfrm>
                  <a:off x="1219456" y="4704322"/>
                  <a:ext cx="639739" cy="238982"/>
                  <a:chOff x="1219456" y="4704322"/>
                  <a:chExt cx="639739" cy="238982"/>
                </a:xfrm>
                <a:grpFill/>
              </p:grpSpPr>
              <p:sp>
                <p:nvSpPr>
                  <p:cNvPr id="250" name="Freeform 249">
                    <a:extLst>
                      <a:ext uri="{FF2B5EF4-FFF2-40B4-BE49-F238E27FC236}">
                        <a16:creationId xmlns:a16="http://schemas.microsoft.com/office/drawing/2014/main" id="{832DFC25-0FEE-2C96-DE4C-CF0FB072DE84}"/>
                      </a:ext>
                    </a:extLst>
                  </p:cNvPr>
                  <p:cNvSpPr/>
                  <p:nvPr/>
                </p:nvSpPr>
                <p:spPr>
                  <a:xfrm>
                    <a:off x="1346433" y="4704813"/>
                    <a:ext cx="3909" cy="69072"/>
                  </a:xfrm>
                  <a:custGeom>
                    <a:avLst/>
                    <a:gdLst>
                      <a:gd name="connsiteX0" fmla="*/ 0 w 3909"/>
                      <a:gd name="connsiteY0" fmla="*/ 69073 h 69072"/>
                      <a:gd name="connsiteX1" fmla="*/ 3910 w 3909"/>
                      <a:gd name="connsiteY1" fmla="*/ 69073 h 69072"/>
                      <a:gd name="connsiteX2" fmla="*/ 2018 w 3909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72">
                        <a:moveTo>
                          <a:pt x="0" y="69073"/>
                        </a:moveTo>
                        <a:lnTo>
                          <a:pt x="3910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1" name="Freeform 250">
                    <a:extLst>
                      <a:ext uri="{FF2B5EF4-FFF2-40B4-BE49-F238E27FC236}">
                        <a16:creationId xmlns:a16="http://schemas.microsoft.com/office/drawing/2014/main" id="{CBD3B828-7BE5-F15A-048A-727F33564B4E}"/>
                      </a:ext>
                    </a:extLst>
                  </p:cNvPr>
                  <p:cNvSpPr/>
                  <p:nvPr/>
                </p:nvSpPr>
                <p:spPr>
                  <a:xfrm>
                    <a:off x="1341767" y="4737056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2" name="Freeform 251">
                    <a:extLst>
                      <a:ext uri="{FF2B5EF4-FFF2-40B4-BE49-F238E27FC236}">
                        <a16:creationId xmlns:a16="http://schemas.microsoft.com/office/drawing/2014/main" id="{D5AF97B9-33D2-CA0F-F127-DCDD6486C43B}"/>
                      </a:ext>
                    </a:extLst>
                  </p:cNvPr>
                  <p:cNvSpPr/>
                  <p:nvPr/>
                </p:nvSpPr>
                <p:spPr>
                  <a:xfrm>
                    <a:off x="1472527" y="4761563"/>
                    <a:ext cx="3909" cy="69060"/>
                  </a:xfrm>
                  <a:custGeom>
                    <a:avLst/>
                    <a:gdLst>
                      <a:gd name="connsiteX0" fmla="*/ 0 w 3909"/>
                      <a:gd name="connsiteY0" fmla="*/ 69060 h 69060"/>
                      <a:gd name="connsiteX1" fmla="*/ 3910 w 3909"/>
                      <a:gd name="connsiteY1" fmla="*/ 69060 h 69060"/>
                      <a:gd name="connsiteX2" fmla="*/ 1892 w 3909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60">
                        <a:moveTo>
                          <a:pt x="0" y="69060"/>
                        </a:moveTo>
                        <a:lnTo>
                          <a:pt x="3910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3" name="Freeform 252">
                    <a:extLst>
                      <a:ext uri="{FF2B5EF4-FFF2-40B4-BE49-F238E27FC236}">
                        <a16:creationId xmlns:a16="http://schemas.microsoft.com/office/drawing/2014/main" id="{44537FCC-ABA7-4118-CB94-7E4A697591D2}"/>
                      </a:ext>
                    </a:extLst>
                  </p:cNvPr>
                  <p:cNvSpPr/>
                  <p:nvPr/>
                </p:nvSpPr>
                <p:spPr>
                  <a:xfrm>
                    <a:off x="1447813" y="4793794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08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4" name="Freeform 253">
                    <a:extLst>
                      <a:ext uri="{FF2B5EF4-FFF2-40B4-BE49-F238E27FC236}">
                        <a16:creationId xmlns:a16="http://schemas.microsoft.com/office/drawing/2014/main" id="{857EA465-5C96-609F-9BC8-F86E80FE4B40}"/>
                      </a:ext>
                    </a:extLst>
                  </p:cNvPr>
                  <p:cNvSpPr/>
                  <p:nvPr/>
                </p:nvSpPr>
                <p:spPr>
                  <a:xfrm>
                    <a:off x="1698615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4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5" name="Freeform 254">
                    <a:extLst>
                      <a:ext uri="{FF2B5EF4-FFF2-40B4-BE49-F238E27FC236}">
                        <a16:creationId xmlns:a16="http://schemas.microsoft.com/office/drawing/2014/main" id="{95869297-9E44-BD40-9C6F-DC3DEEF66C38}"/>
                      </a:ext>
                    </a:extLst>
                  </p:cNvPr>
                  <p:cNvSpPr/>
                  <p:nvPr/>
                </p:nvSpPr>
                <p:spPr>
                  <a:xfrm>
                    <a:off x="1484002" y="4721987"/>
                    <a:ext cx="123282" cy="214728"/>
                  </a:xfrm>
                  <a:custGeom>
                    <a:avLst/>
                    <a:gdLst>
                      <a:gd name="connsiteX0" fmla="*/ 0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0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0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6" name="Freeform 255">
                    <a:extLst>
                      <a:ext uri="{FF2B5EF4-FFF2-40B4-BE49-F238E27FC236}">
                        <a16:creationId xmlns:a16="http://schemas.microsoft.com/office/drawing/2014/main" id="{0BAA19F1-47CF-A95D-1B7C-1C368C9C45E0}"/>
                      </a:ext>
                    </a:extLst>
                  </p:cNvPr>
                  <p:cNvSpPr/>
                  <p:nvPr/>
                </p:nvSpPr>
                <p:spPr>
                  <a:xfrm>
                    <a:off x="1247197" y="4818288"/>
                    <a:ext cx="168348" cy="125016"/>
                  </a:xfrm>
                  <a:custGeom>
                    <a:avLst/>
                    <a:gdLst>
                      <a:gd name="connsiteX0" fmla="*/ 0 w 168348"/>
                      <a:gd name="connsiteY0" fmla="*/ 0 h 125016"/>
                      <a:gd name="connsiteX1" fmla="*/ 168348 w 168348"/>
                      <a:gd name="connsiteY1" fmla="*/ 0 h 125016"/>
                      <a:gd name="connsiteX2" fmla="*/ 168348 w 168348"/>
                      <a:gd name="connsiteY2" fmla="*/ 125016 h 125016"/>
                      <a:gd name="connsiteX3" fmla="*/ 0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7" name="Freeform 256">
                    <a:extLst>
                      <a:ext uri="{FF2B5EF4-FFF2-40B4-BE49-F238E27FC236}">
                        <a16:creationId xmlns:a16="http://schemas.microsoft.com/office/drawing/2014/main" id="{D18AE9FE-B985-534B-E821-D3990A686298}"/>
                      </a:ext>
                    </a:extLst>
                  </p:cNvPr>
                  <p:cNvSpPr/>
                  <p:nvPr/>
                </p:nvSpPr>
                <p:spPr>
                  <a:xfrm>
                    <a:off x="1219456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8" name="Freeform 257">
                    <a:extLst>
                      <a:ext uri="{FF2B5EF4-FFF2-40B4-BE49-F238E27FC236}">
                        <a16:creationId xmlns:a16="http://schemas.microsoft.com/office/drawing/2014/main" id="{D16C1918-D6EE-10BD-D7B4-1C8FF95C80DB}"/>
                      </a:ext>
                    </a:extLst>
                  </p:cNvPr>
                  <p:cNvSpPr/>
                  <p:nvPr/>
                </p:nvSpPr>
                <p:spPr>
                  <a:xfrm>
                    <a:off x="1415533" y="4859956"/>
                    <a:ext cx="28346" cy="83348"/>
                  </a:xfrm>
                  <a:custGeom>
                    <a:avLst/>
                    <a:gdLst>
                      <a:gd name="connsiteX0" fmla="*/ 1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1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1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1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59" name="Freeform 258">
                    <a:extLst>
                      <a:ext uri="{FF2B5EF4-FFF2-40B4-BE49-F238E27FC236}">
                        <a16:creationId xmlns:a16="http://schemas.microsoft.com/office/drawing/2014/main" id="{7501F8E1-49BC-9ACF-279A-38DCFA63443D}"/>
                      </a:ext>
                    </a:extLst>
                  </p:cNvPr>
                  <p:cNvSpPr/>
                  <p:nvPr/>
                </p:nvSpPr>
                <p:spPr>
                  <a:xfrm>
                    <a:off x="1443904" y="4827978"/>
                    <a:ext cx="120584" cy="115327"/>
                  </a:xfrm>
                  <a:custGeom>
                    <a:avLst/>
                    <a:gdLst>
                      <a:gd name="connsiteX0" fmla="*/ 1 w 120584"/>
                      <a:gd name="connsiteY0" fmla="*/ 0 h 115327"/>
                      <a:gd name="connsiteX1" fmla="*/ 120585 w 120584"/>
                      <a:gd name="connsiteY1" fmla="*/ 0 h 115327"/>
                      <a:gd name="connsiteX2" fmla="*/ 120585 w 120584"/>
                      <a:gd name="connsiteY2" fmla="*/ 115327 h 115327"/>
                      <a:gd name="connsiteX3" fmla="*/ 1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1" y="0"/>
                        </a:moveTo>
                        <a:lnTo>
                          <a:pt x="120585" y="0"/>
                        </a:lnTo>
                        <a:lnTo>
                          <a:pt x="120585" y="115327"/>
                        </a:lnTo>
                        <a:lnTo>
                          <a:pt x="1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0" name="Freeform 259">
                    <a:extLst>
                      <a:ext uri="{FF2B5EF4-FFF2-40B4-BE49-F238E27FC236}">
                        <a16:creationId xmlns:a16="http://schemas.microsoft.com/office/drawing/2014/main" id="{26A6C4CE-9153-A0CA-87F0-DEEF18CA9A83}"/>
                      </a:ext>
                    </a:extLst>
                  </p:cNvPr>
                  <p:cNvSpPr/>
                  <p:nvPr/>
                </p:nvSpPr>
                <p:spPr>
                  <a:xfrm>
                    <a:off x="1247828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1" name="Freeform 260">
                    <a:extLst>
                      <a:ext uri="{FF2B5EF4-FFF2-40B4-BE49-F238E27FC236}">
                        <a16:creationId xmlns:a16="http://schemas.microsoft.com/office/drawing/2014/main" id="{8F924983-4A4A-2D18-A4B8-E9567093F0FD}"/>
                      </a:ext>
                    </a:extLst>
                  </p:cNvPr>
                  <p:cNvSpPr/>
                  <p:nvPr/>
                </p:nvSpPr>
                <p:spPr>
                  <a:xfrm>
                    <a:off x="1690419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2" name="Freeform 261">
                    <a:extLst>
                      <a:ext uri="{FF2B5EF4-FFF2-40B4-BE49-F238E27FC236}">
                        <a16:creationId xmlns:a16="http://schemas.microsoft.com/office/drawing/2014/main" id="{3C173E41-09B6-88F3-FC2D-F78993306E47}"/>
                      </a:ext>
                    </a:extLst>
                  </p:cNvPr>
                  <p:cNvSpPr/>
                  <p:nvPr/>
                </p:nvSpPr>
                <p:spPr>
                  <a:xfrm>
                    <a:off x="1272542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3 w 97193"/>
                      <a:gd name="connsiteY1" fmla="*/ 0 h 16077"/>
                      <a:gd name="connsiteX2" fmla="*/ 97193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3" y="0"/>
                        </a:lnTo>
                        <a:lnTo>
                          <a:pt x="97193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3" name="Freeform 262">
                    <a:extLst>
                      <a:ext uri="{FF2B5EF4-FFF2-40B4-BE49-F238E27FC236}">
                        <a16:creationId xmlns:a16="http://schemas.microsoft.com/office/drawing/2014/main" id="{D9537415-A901-63EF-A421-6A0D481B645B}"/>
                      </a:ext>
                    </a:extLst>
                  </p:cNvPr>
                  <p:cNvSpPr/>
                  <p:nvPr/>
                </p:nvSpPr>
                <p:spPr>
                  <a:xfrm>
                    <a:off x="1619049" y="4865021"/>
                    <a:ext cx="128326" cy="16077"/>
                  </a:xfrm>
                  <a:custGeom>
                    <a:avLst/>
                    <a:gdLst>
                      <a:gd name="connsiteX0" fmla="*/ -1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-1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-1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-1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4" name="Freeform 263">
                    <a:extLst>
                      <a:ext uri="{FF2B5EF4-FFF2-40B4-BE49-F238E27FC236}">
                        <a16:creationId xmlns:a16="http://schemas.microsoft.com/office/drawing/2014/main" id="{57FC5908-F170-3A0E-BF6D-54EED7B1AB0F}"/>
                      </a:ext>
                    </a:extLst>
                  </p:cNvPr>
                  <p:cNvSpPr/>
                  <p:nvPr/>
                </p:nvSpPr>
                <p:spPr>
                  <a:xfrm>
                    <a:off x="1547680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5" name="Freeform 264">
                    <a:extLst>
                      <a:ext uri="{FF2B5EF4-FFF2-40B4-BE49-F238E27FC236}">
                        <a16:creationId xmlns:a16="http://schemas.microsoft.com/office/drawing/2014/main" id="{747F306F-4394-CF75-2E57-CB0564627F0E}"/>
                      </a:ext>
                    </a:extLst>
                  </p:cNvPr>
                  <p:cNvSpPr/>
                  <p:nvPr/>
                </p:nvSpPr>
                <p:spPr>
                  <a:xfrm>
                    <a:off x="1764310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6 w 94886"/>
                      <a:gd name="connsiteY1" fmla="*/ 0 h 111496"/>
                      <a:gd name="connsiteX2" fmla="*/ 94886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6" y="0"/>
                        </a:lnTo>
                        <a:lnTo>
                          <a:pt x="94886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66" name="Freeform 265">
                    <a:extLst>
                      <a:ext uri="{FF2B5EF4-FFF2-40B4-BE49-F238E27FC236}">
                        <a16:creationId xmlns:a16="http://schemas.microsoft.com/office/drawing/2014/main" id="{5066DCE0-282A-C4EB-5886-A26851961F87}"/>
                      </a:ext>
                    </a:extLst>
                  </p:cNvPr>
                  <p:cNvSpPr/>
                  <p:nvPr/>
                </p:nvSpPr>
                <p:spPr>
                  <a:xfrm>
                    <a:off x="1659021" y="4789019"/>
                    <a:ext cx="142726" cy="154286"/>
                  </a:xfrm>
                  <a:custGeom>
                    <a:avLst/>
                    <a:gdLst>
                      <a:gd name="connsiteX0" fmla="*/ 0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0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0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00" name="Graphic 81">
                  <a:extLst>
                    <a:ext uri="{FF2B5EF4-FFF2-40B4-BE49-F238E27FC236}">
                      <a16:creationId xmlns:a16="http://schemas.microsoft.com/office/drawing/2014/main" id="{1ECF6690-A107-EE89-8271-F687E785CCBC}"/>
                    </a:ext>
                  </a:extLst>
                </p:cNvPr>
                <p:cNvGrpSpPr/>
                <p:nvPr/>
              </p:nvGrpSpPr>
              <p:grpSpPr>
                <a:xfrm>
                  <a:off x="1659904" y="4704322"/>
                  <a:ext cx="639739" cy="238982"/>
                  <a:chOff x="1659904" y="4704322"/>
                  <a:chExt cx="639739" cy="238982"/>
                </a:xfrm>
                <a:grpFill/>
              </p:grpSpPr>
              <p:sp>
                <p:nvSpPr>
                  <p:cNvPr id="233" name="Freeform 232">
                    <a:extLst>
                      <a:ext uri="{FF2B5EF4-FFF2-40B4-BE49-F238E27FC236}">
                        <a16:creationId xmlns:a16="http://schemas.microsoft.com/office/drawing/2014/main" id="{52020E32-CE4A-49E3-CC5D-7A24BBF5E2C5}"/>
                      </a:ext>
                    </a:extLst>
                  </p:cNvPr>
                  <p:cNvSpPr/>
                  <p:nvPr/>
                </p:nvSpPr>
                <p:spPr>
                  <a:xfrm>
                    <a:off x="1786881" y="4704813"/>
                    <a:ext cx="3908" cy="69072"/>
                  </a:xfrm>
                  <a:custGeom>
                    <a:avLst/>
                    <a:gdLst>
                      <a:gd name="connsiteX0" fmla="*/ 0 w 3908"/>
                      <a:gd name="connsiteY0" fmla="*/ 69073 h 69072"/>
                      <a:gd name="connsiteX1" fmla="*/ 3908 w 3908"/>
                      <a:gd name="connsiteY1" fmla="*/ 69073 h 69072"/>
                      <a:gd name="connsiteX2" fmla="*/ 2018 w 3908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72">
                        <a:moveTo>
                          <a:pt x="0" y="69073"/>
                        </a:moveTo>
                        <a:lnTo>
                          <a:pt x="3908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4" name="Freeform 233">
                    <a:extLst>
                      <a:ext uri="{FF2B5EF4-FFF2-40B4-BE49-F238E27FC236}">
                        <a16:creationId xmlns:a16="http://schemas.microsoft.com/office/drawing/2014/main" id="{2CD03DE4-5CA5-914B-462E-679BCE0C9EBB}"/>
                      </a:ext>
                    </a:extLst>
                  </p:cNvPr>
                  <p:cNvSpPr/>
                  <p:nvPr/>
                </p:nvSpPr>
                <p:spPr>
                  <a:xfrm>
                    <a:off x="1782216" y="4737056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08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5" name="Freeform 234">
                    <a:extLst>
                      <a:ext uri="{FF2B5EF4-FFF2-40B4-BE49-F238E27FC236}">
                        <a16:creationId xmlns:a16="http://schemas.microsoft.com/office/drawing/2014/main" id="{63F9334B-29E7-2378-97BE-42D8ACE0C8A0}"/>
                      </a:ext>
                    </a:extLst>
                  </p:cNvPr>
                  <p:cNvSpPr/>
                  <p:nvPr/>
                </p:nvSpPr>
                <p:spPr>
                  <a:xfrm>
                    <a:off x="191297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6" name="Freeform 235">
                    <a:extLst>
                      <a:ext uri="{FF2B5EF4-FFF2-40B4-BE49-F238E27FC236}">
                        <a16:creationId xmlns:a16="http://schemas.microsoft.com/office/drawing/2014/main" id="{762D54EA-270E-F656-269A-D1105F6DBB35}"/>
                      </a:ext>
                    </a:extLst>
                  </p:cNvPr>
                  <p:cNvSpPr/>
                  <p:nvPr/>
                </p:nvSpPr>
                <p:spPr>
                  <a:xfrm>
                    <a:off x="1888262" y="4793794"/>
                    <a:ext cx="2016" cy="36829"/>
                  </a:xfrm>
                  <a:custGeom>
                    <a:avLst/>
                    <a:gdLst>
                      <a:gd name="connsiteX0" fmla="*/ 0 w 2016"/>
                      <a:gd name="connsiteY0" fmla="*/ 36830 h 36829"/>
                      <a:gd name="connsiteX1" fmla="*/ 2016 w 2016"/>
                      <a:gd name="connsiteY1" fmla="*/ 36830 h 36829"/>
                      <a:gd name="connsiteX2" fmla="*/ 1008 w 2016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36829">
                        <a:moveTo>
                          <a:pt x="0" y="36830"/>
                        </a:moveTo>
                        <a:lnTo>
                          <a:pt x="2016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7" name="Freeform 236">
                    <a:extLst>
                      <a:ext uri="{FF2B5EF4-FFF2-40B4-BE49-F238E27FC236}">
                        <a16:creationId xmlns:a16="http://schemas.microsoft.com/office/drawing/2014/main" id="{83C03E49-69B2-3626-CFC0-B1541754E7D4}"/>
                      </a:ext>
                    </a:extLst>
                  </p:cNvPr>
                  <p:cNvSpPr/>
                  <p:nvPr/>
                </p:nvSpPr>
                <p:spPr>
                  <a:xfrm>
                    <a:off x="2139062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6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8" name="Freeform 237">
                    <a:extLst>
                      <a:ext uri="{FF2B5EF4-FFF2-40B4-BE49-F238E27FC236}">
                        <a16:creationId xmlns:a16="http://schemas.microsoft.com/office/drawing/2014/main" id="{B69D6AEE-626E-369A-B164-CB093A0F365B}"/>
                      </a:ext>
                    </a:extLst>
                  </p:cNvPr>
                  <p:cNvSpPr/>
                  <p:nvPr/>
                </p:nvSpPr>
                <p:spPr>
                  <a:xfrm>
                    <a:off x="1924450" y="4721987"/>
                    <a:ext cx="123282" cy="214728"/>
                  </a:xfrm>
                  <a:custGeom>
                    <a:avLst/>
                    <a:gdLst>
                      <a:gd name="connsiteX0" fmla="*/ 1 w 123282"/>
                      <a:gd name="connsiteY0" fmla="*/ 0 h 214728"/>
                      <a:gd name="connsiteX1" fmla="*/ 123283 w 123282"/>
                      <a:gd name="connsiteY1" fmla="*/ 0 h 214728"/>
                      <a:gd name="connsiteX2" fmla="*/ 123283 w 123282"/>
                      <a:gd name="connsiteY2" fmla="*/ 214728 h 214728"/>
                      <a:gd name="connsiteX3" fmla="*/ 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214728"/>
                        </a:lnTo>
                        <a:lnTo>
                          <a:pt x="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9" name="Freeform 238">
                    <a:extLst>
                      <a:ext uri="{FF2B5EF4-FFF2-40B4-BE49-F238E27FC236}">
                        <a16:creationId xmlns:a16="http://schemas.microsoft.com/office/drawing/2014/main" id="{8428AE46-BDA2-E834-AAB4-A73C89F164B1}"/>
                      </a:ext>
                    </a:extLst>
                  </p:cNvPr>
                  <p:cNvSpPr/>
                  <p:nvPr/>
                </p:nvSpPr>
                <p:spPr>
                  <a:xfrm>
                    <a:off x="1687645" y="4818288"/>
                    <a:ext cx="168361" cy="125016"/>
                  </a:xfrm>
                  <a:custGeom>
                    <a:avLst/>
                    <a:gdLst>
                      <a:gd name="connsiteX0" fmla="*/ 0 w 168361"/>
                      <a:gd name="connsiteY0" fmla="*/ 0 h 125016"/>
                      <a:gd name="connsiteX1" fmla="*/ 168362 w 168361"/>
                      <a:gd name="connsiteY1" fmla="*/ 0 h 125016"/>
                      <a:gd name="connsiteX2" fmla="*/ 168362 w 168361"/>
                      <a:gd name="connsiteY2" fmla="*/ 125016 h 125016"/>
                      <a:gd name="connsiteX3" fmla="*/ 0 w 168361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61" h="125016">
                        <a:moveTo>
                          <a:pt x="0" y="0"/>
                        </a:moveTo>
                        <a:lnTo>
                          <a:pt x="168362" y="0"/>
                        </a:lnTo>
                        <a:lnTo>
                          <a:pt x="168362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0" name="Freeform 239">
                    <a:extLst>
                      <a:ext uri="{FF2B5EF4-FFF2-40B4-BE49-F238E27FC236}">
                        <a16:creationId xmlns:a16="http://schemas.microsoft.com/office/drawing/2014/main" id="{6D95056D-9CB9-E17A-06CA-E42EFDBCCDF4}"/>
                      </a:ext>
                    </a:extLst>
                  </p:cNvPr>
                  <p:cNvSpPr/>
                  <p:nvPr/>
                </p:nvSpPr>
                <p:spPr>
                  <a:xfrm>
                    <a:off x="1659904" y="4841661"/>
                    <a:ext cx="56679" cy="101643"/>
                  </a:xfrm>
                  <a:custGeom>
                    <a:avLst/>
                    <a:gdLst>
                      <a:gd name="connsiteX0" fmla="*/ -1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-1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-1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1" name="Freeform 240">
                    <a:extLst>
                      <a:ext uri="{FF2B5EF4-FFF2-40B4-BE49-F238E27FC236}">
                        <a16:creationId xmlns:a16="http://schemas.microsoft.com/office/drawing/2014/main" id="{B8487EC0-416C-F3F6-CC9F-8A8FA8C52526}"/>
                      </a:ext>
                    </a:extLst>
                  </p:cNvPr>
                  <p:cNvSpPr/>
                  <p:nvPr/>
                </p:nvSpPr>
                <p:spPr>
                  <a:xfrm>
                    <a:off x="1855981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6 w 28346"/>
                      <a:gd name="connsiteY1" fmla="*/ 0 h 83348"/>
                      <a:gd name="connsiteX2" fmla="*/ 28346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6" y="0"/>
                        </a:lnTo>
                        <a:lnTo>
                          <a:pt x="28346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2" name="Freeform 241">
                    <a:extLst>
                      <a:ext uri="{FF2B5EF4-FFF2-40B4-BE49-F238E27FC236}">
                        <a16:creationId xmlns:a16="http://schemas.microsoft.com/office/drawing/2014/main" id="{43DE2BFE-DE0C-9EF7-BD70-1BEB16537C0F}"/>
                      </a:ext>
                    </a:extLst>
                  </p:cNvPr>
                  <p:cNvSpPr/>
                  <p:nvPr/>
                </p:nvSpPr>
                <p:spPr>
                  <a:xfrm>
                    <a:off x="188435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3" name="Freeform 242">
                    <a:extLst>
                      <a:ext uri="{FF2B5EF4-FFF2-40B4-BE49-F238E27FC236}">
                        <a16:creationId xmlns:a16="http://schemas.microsoft.com/office/drawing/2014/main" id="{CE19BE26-4F8C-4F53-4595-EF12FD33E900}"/>
                      </a:ext>
                    </a:extLst>
                  </p:cNvPr>
                  <p:cNvSpPr/>
                  <p:nvPr/>
                </p:nvSpPr>
                <p:spPr>
                  <a:xfrm>
                    <a:off x="1688275" y="4789031"/>
                    <a:ext cx="121895" cy="29244"/>
                  </a:xfrm>
                  <a:custGeom>
                    <a:avLst/>
                    <a:gdLst>
                      <a:gd name="connsiteX0" fmla="*/ -1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-1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-1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4" name="Freeform 243">
                    <a:extLst>
                      <a:ext uri="{FF2B5EF4-FFF2-40B4-BE49-F238E27FC236}">
                        <a16:creationId xmlns:a16="http://schemas.microsoft.com/office/drawing/2014/main" id="{A010AB6A-DD20-105D-26BE-6BEFB0D0579F}"/>
                      </a:ext>
                    </a:extLst>
                  </p:cNvPr>
                  <p:cNvSpPr/>
                  <p:nvPr/>
                </p:nvSpPr>
                <p:spPr>
                  <a:xfrm>
                    <a:off x="2130867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6 w 89665"/>
                      <a:gd name="connsiteY1" fmla="*/ 0 h 47867"/>
                      <a:gd name="connsiteX2" fmla="*/ 89666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6" y="0"/>
                        </a:lnTo>
                        <a:lnTo>
                          <a:pt x="89666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5" name="Freeform 244">
                    <a:extLst>
                      <a:ext uri="{FF2B5EF4-FFF2-40B4-BE49-F238E27FC236}">
                        <a16:creationId xmlns:a16="http://schemas.microsoft.com/office/drawing/2014/main" id="{18DA2DE1-F75C-703F-F757-FFD14BA83C3B}"/>
                      </a:ext>
                    </a:extLst>
                  </p:cNvPr>
                  <p:cNvSpPr/>
                  <p:nvPr/>
                </p:nvSpPr>
                <p:spPr>
                  <a:xfrm>
                    <a:off x="1712990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6" name="Freeform 245">
                    <a:extLst>
                      <a:ext uri="{FF2B5EF4-FFF2-40B4-BE49-F238E27FC236}">
                        <a16:creationId xmlns:a16="http://schemas.microsoft.com/office/drawing/2014/main" id="{52CB8B40-9FBC-5786-CEDA-54F3FD519E19}"/>
                      </a:ext>
                    </a:extLst>
                  </p:cNvPr>
                  <p:cNvSpPr/>
                  <p:nvPr/>
                </p:nvSpPr>
                <p:spPr>
                  <a:xfrm>
                    <a:off x="205949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7" name="Freeform 246">
                    <a:extLst>
                      <a:ext uri="{FF2B5EF4-FFF2-40B4-BE49-F238E27FC236}">
                        <a16:creationId xmlns:a16="http://schemas.microsoft.com/office/drawing/2014/main" id="{197597AD-ECFF-B271-1DB5-8505F35ED3E4}"/>
                      </a:ext>
                    </a:extLst>
                  </p:cNvPr>
                  <p:cNvSpPr/>
                  <p:nvPr/>
                </p:nvSpPr>
                <p:spPr>
                  <a:xfrm>
                    <a:off x="198812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8" name="Freeform 247">
                    <a:extLst>
                      <a:ext uri="{FF2B5EF4-FFF2-40B4-BE49-F238E27FC236}">
                        <a16:creationId xmlns:a16="http://schemas.microsoft.com/office/drawing/2014/main" id="{7143BD3D-DA97-9377-3389-A7F1E6B92501}"/>
                      </a:ext>
                    </a:extLst>
                  </p:cNvPr>
                  <p:cNvSpPr/>
                  <p:nvPr/>
                </p:nvSpPr>
                <p:spPr>
                  <a:xfrm>
                    <a:off x="2204758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49" name="Freeform 248">
                    <a:extLst>
                      <a:ext uri="{FF2B5EF4-FFF2-40B4-BE49-F238E27FC236}">
                        <a16:creationId xmlns:a16="http://schemas.microsoft.com/office/drawing/2014/main" id="{0AE81554-A70D-1F58-9CC1-47920E4A1CFB}"/>
                      </a:ext>
                    </a:extLst>
                  </p:cNvPr>
                  <p:cNvSpPr/>
                  <p:nvPr/>
                </p:nvSpPr>
                <p:spPr>
                  <a:xfrm>
                    <a:off x="2099469" y="4789019"/>
                    <a:ext cx="142726" cy="154286"/>
                  </a:xfrm>
                  <a:custGeom>
                    <a:avLst/>
                    <a:gdLst>
                      <a:gd name="connsiteX0" fmla="*/ 1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1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01" name="Graphic 81">
                  <a:extLst>
                    <a:ext uri="{FF2B5EF4-FFF2-40B4-BE49-F238E27FC236}">
                      <a16:creationId xmlns:a16="http://schemas.microsoft.com/office/drawing/2014/main" id="{3F25BA78-9A3F-B7ED-83CC-7E7B6188311D}"/>
                    </a:ext>
                  </a:extLst>
                </p:cNvPr>
                <p:cNvGrpSpPr/>
                <p:nvPr/>
              </p:nvGrpSpPr>
              <p:grpSpPr>
                <a:xfrm>
                  <a:off x="601215" y="4538419"/>
                  <a:ext cx="639739" cy="404886"/>
                  <a:chOff x="601215" y="4538419"/>
                  <a:chExt cx="639739" cy="404886"/>
                </a:xfrm>
                <a:grpFill/>
              </p:grpSpPr>
              <p:sp>
                <p:nvSpPr>
                  <p:cNvPr id="216" name="Freeform 215">
                    <a:extLst>
                      <a:ext uri="{FF2B5EF4-FFF2-40B4-BE49-F238E27FC236}">
                        <a16:creationId xmlns:a16="http://schemas.microsoft.com/office/drawing/2014/main" id="{6BA28891-DDEB-EDCE-6288-30CDFD2CD511}"/>
                      </a:ext>
                    </a:extLst>
                  </p:cNvPr>
                  <p:cNvSpPr/>
                  <p:nvPr/>
                </p:nvSpPr>
                <p:spPr>
                  <a:xfrm>
                    <a:off x="728193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1890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7" name="Freeform 216">
                    <a:extLst>
                      <a:ext uri="{FF2B5EF4-FFF2-40B4-BE49-F238E27FC236}">
                        <a16:creationId xmlns:a16="http://schemas.microsoft.com/office/drawing/2014/main" id="{487370C0-AD45-0A6F-3D3A-28DF21C97E23}"/>
                      </a:ext>
                    </a:extLst>
                  </p:cNvPr>
                  <p:cNvSpPr/>
                  <p:nvPr/>
                </p:nvSpPr>
                <p:spPr>
                  <a:xfrm>
                    <a:off x="723528" y="4593870"/>
                    <a:ext cx="2016" cy="62395"/>
                  </a:xfrm>
                  <a:custGeom>
                    <a:avLst/>
                    <a:gdLst>
                      <a:gd name="connsiteX0" fmla="*/ 0 w 2016"/>
                      <a:gd name="connsiteY0" fmla="*/ 62395 h 62395"/>
                      <a:gd name="connsiteX1" fmla="*/ 2016 w 2016"/>
                      <a:gd name="connsiteY1" fmla="*/ 62395 h 62395"/>
                      <a:gd name="connsiteX2" fmla="*/ 1008 w 2016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95">
                        <a:moveTo>
                          <a:pt x="0" y="62395"/>
                        </a:moveTo>
                        <a:lnTo>
                          <a:pt x="2016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8" name="Freeform 217">
                    <a:extLst>
                      <a:ext uri="{FF2B5EF4-FFF2-40B4-BE49-F238E27FC236}">
                        <a16:creationId xmlns:a16="http://schemas.microsoft.com/office/drawing/2014/main" id="{9D72D5D4-A59C-58E3-32EF-D12A295B9521}"/>
                      </a:ext>
                    </a:extLst>
                  </p:cNvPr>
                  <p:cNvSpPr/>
                  <p:nvPr/>
                </p:nvSpPr>
                <p:spPr>
                  <a:xfrm>
                    <a:off x="854161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6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9" name="Freeform 218">
                    <a:extLst>
                      <a:ext uri="{FF2B5EF4-FFF2-40B4-BE49-F238E27FC236}">
                        <a16:creationId xmlns:a16="http://schemas.microsoft.com/office/drawing/2014/main" id="{1C40DADE-0BC9-3952-C005-09EC593AE0FC}"/>
                      </a:ext>
                    </a:extLst>
                  </p:cNvPr>
                  <p:cNvSpPr/>
                  <p:nvPr/>
                </p:nvSpPr>
                <p:spPr>
                  <a:xfrm>
                    <a:off x="829572" y="4690008"/>
                    <a:ext cx="2017" cy="62382"/>
                  </a:xfrm>
                  <a:custGeom>
                    <a:avLst/>
                    <a:gdLst>
                      <a:gd name="connsiteX0" fmla="*/ 0 w 2017"/>
                      <a:gd name="connsiteY0" fmla="*/ 62383 h 62382"/>
                      <a:gd name="connsiteX1" fmla="*/ 2018 w 2017"/>
                      <a:gd name="connsiteY1" fmla="*/ 62383 h 62382"/>
                      <a:gd name="connsiteX2" fmla="*/ 1010 w 2017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82">
                        <a:moveTo>
                          <a:pt x="0" y="62383"/>
                        </a:moveTo>
                        <a:lnTo>
                          <a:pt x="2018" y="62383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0" name="Freeform 219">
                    <a:extLst>
                      <a:ext uri="{FF2B5EF4-FFF2-40B4-BE49-F238E27FC236}">
                        <a16:creationId xmlns:a16="http://schemas.microsoft.com/office/drawing/2014/main" id="{C252BC35-1AFD-C314-C6EE-A2AC7F5932E8}"/>
                      </a:ext>
                    </a:extLst>
                  </p:cNvPr>
                  <p:cNvSpPr/>
                  <p:nvPr/>
                </p:nvSpPr>
                <p:spPr>
                  <a:xfrm>
                    <a:off x="1080374" y="4538419"/>
                    <a:ext cx="2144" cy="62394"/>
                  </a:xfrm>
                  <a:custGeom>
                    <a:avLst/>
                    <a:gdLst>
                      <a:gd name="connsiteX0" fmla="*/ 0 w 2144"/>
                      <a:gd name="connsiteY0" fmla="*/ 62395 h 62394"/>
                      <a:gd name="connsiteX1" fmla="*/ 2144 w 2144"/>
                      <a:gd name="connsiteY1" fmla="*/ 62395 h 62394"/>
                      <a:gd name="connsiteX2" fmla="*/ 1010 w 2144"/>
                      <a:gd name="connsiteY2" fmla="*/ 0 h 623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62394">
                        <a:moveTo>
                          <a:pt x="0" y="62395"/>
                        </a:moveTo>
                        <a:lnTo>
                          <a:pt x="2144" y="62395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1" name="Freeform 220">
                    <a:extLst>
                      <a:ext uri="{FF2B5EF4-FFF2-40B4-BE49-F238E27FC236}">
                        <a16:creationId xmlns:a16="http://schemas.microsoft.com/office/drawing/2014/main" id="{A23FC702-FFF1-A71D-0D72-D60D09647754}"/>
                      </a:ext>
                    </a:extLst>
                  </p:cNvPr>
                  <p:cNvSpPr/>
                  <p:nvPr/>
                </p:nvSpPr>
                <p:spPr>
                  <a:xfrm>
                    <a:off x="865762" y="4568343"/>
                    <a:ext cx="123282" cy="363785"/>
                  </a:xfrm>
                  <a:custGeom>
                    <a:avLst/>
                    <a:gdLst>
                      <a:gd name="connsiteX0" fmla="*/ 0 w 123282"/>
                      <a:gd name="connsiteY0" fmla="*/ 0 h 363785"/>
                      <a:gd name="connsiteX1" fmla="*/ 123282 w 123282"/>
                      <a:gd name="connsiteY1" fmla="*/ 0 h 363785"/>
                      <a:gd name="connsiteX2" fmla="*/ 123282 w 123282"/>
                      <a:gd name="connsiteY2" fmla="*/ 363786 h 363785"/>
                      <a:gd name="connsiteX3" fmla="*/ 0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363786"/>
                        </a:lnTo>
                        <a:lnTo>
                          <a:pt x="0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2" name="Freeform 221">
                    <a:extLst>
                      <a:ext uri="{FF2B5EF4-FFF2-40B4-BE49-F238E27FC236}">
                        <a16:creationId xmlns:a16="http://schemas.microsoft.com/office/drawing/2014/main" id="{DD3FD09F-F735-BB36-EE30-32DDF3AAAE19}"/>
                      </a:ext>
                    </a:extLst>
                  </p:cNvPr>
                  <p:cNvSpPr/>
                  <p:nvPr/>
                </p:nvSpPr>
                <p:spPr>
                  <a:xfrm>
                    <a:off x="628956" y="4731500"/>
                    <a:ext cx="168348" cy="211804"/>
                  </a:xfrm>
                  <a:custGeom>
                    <a:avLst/>
                    <a:gdLst>
                      <a:gd name="connsiteX0" fmla="*/ 1 w 168348"/>
                      <a:gd name="connsiteY0" fmla="*/ 0 h 211804"/>
                      <a:gd name="connsiteX1" fmla="*/ 168349 w 168348"/>
                      <a:gd name="connsiteY1" fmla="*/ 0 h 211804"/>
                      <a:gd name="connsiteX2" fmla="*/ 168349 w 168348"/>
                      <a:gd name="connsiteY2" fmla="*/ 211805 h 211804"/>
                      <a:gd name="connsiteX3" fmla="*/ 1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211805"/>
                        </a:lnTo>
                        <a:lnTo>
                          <a:pt x="1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3" name="Freeform 222">
                    <a:extLst>
                      <a:ext uri="{FF2B5EF4-FFF2-40B4-BE49-F238E27FC236}">
                        <a16:creationId xmlns:a16="http://schemas.microsoft.com/office/drawing/2014/main" id="{3912E649-AED7-B0E3-4CA6-BEA64EE821D1}"/>
                      </a:ext>
                    </a:extLst>
                  </p:cNvPr>
                  <p:cNvSpPr/>
                  <p:nvPr/>
                </p:nvSpPr>
                <p:spPr>
                  <a:xfrm>
                    <a:off x="601215" y="4771101"/>
                    <a:ext cx="56679" cy="172203"/>
                  </a:xfrm>
                  <a:custGeom>
                    <a:avLst/>
                    <a:gdLst>
                      <a:gd name="connsiteX0" fmla="*/ 0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0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0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4" name="Freeform 223">
                    <a:extLst>
                      <a:ext uri="{FF2B5EF4-FFF2-40B4-BE49-F238E27FC236}">
                        <a16:creationId xmlns:a16="http://schemas.microsoft.com/office/drawing/2014/main" id="{C69612CB-C2AB-2144-320F-A1F0EED9B540}"/>
                      </a:ext>
                    </a:extLst>
                  </p:cNvPr>
                  <p:cNvSpPr/>
                  <p:nvPr/>
                </p:nvSpPr>
                <p:spPr>
                  <a:xfrm>
                    <a:off x="797292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5" name="Freeform 224">
                    <a:extLst>
                      <a:ext uri="{FF2B5EF4-FFF2-40B4-BE49-F238E27FC236}">
                        <a16:creationId xmlns:a16="http://schemas.microsoft.com/office/drawing/2014/main" id="{6A2C5DE2-3F51-E08A-4888-34DEF0FEFF34}"/>
                      </a:ext>
                    </a:extLst>
                  </p:cNvPr>
                  <p:cNvSpPr/>
                  <p:nvPr/>
                </p:nvSpPr>
                <p:spPr>
                  <a:xfrm>
                    <a:off x="825663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6" name="Freeform 225">
                    <a:extLst>
                      <a:ext uri="{FF2B5EF4-FFF2-40B4-BE49-F238E27FC236}">
                        <a16:creationId xmlns:a16="http://schemas.microsoft.com/office/drawing/2014/main" id="{25159F6F-D665-CC04-9A15-9AEBD3A36A16}"/>
                      </a:ext>
                    </a:extLst>
                  </p:cNvPr>
                  <p:cNvSpPr/>
                  <p:nvPr/>
                </p:nvSpPr>
                <p:spPr>
                  <a:xfrm>
                    <a:off x="629461" y="4681944"/>
                    <a:ext cx="121895" cy="49555"/>
                  </a:xfrm>
                  <a:custGeom>
                    <a:avLst/>
                    <a:gdLst>
                      <a:gd name="connsiteX0" fmla="*/ 0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0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0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7" name="Freeform 226">
                    <a:extLst>
                      <a:ext uri="{FF2B5EF4-FFF2-40B4-BE49-F238E27FC236}">
                        <a16:creationId xmlns:a16="http://schemas.microsoft.com/office/drawing/2014/main" id="{50CA369D-50F4-2412-C44C-89D2D4D5FBBD}"/>
                      </a:ext>
                    </a:extLst>
                  </p:cNvPr>
                  <p:cNvSpPr/>
                  <p:nvPr/>
                </p:nvSpPr>
                <p:spPr>
                  <a:xfrm>
                    <a:off x="1072178" y="4600813"/>
                    <a:ext cx="89665" cy="81105"/>
                  </a:xfrm>
                  <a:custGeom>
                    <a:avLst/>
                    <a:gdLst>
                      <a:gd name="connsiteX0" fmla="*/ -1 w 89665"/>
                      <a:gd name="connsiteY0" fmla="*/ 0 h 81105"/>
                      <a:gd name="connsiteX1" fmla="*/ 89665 w 89665"/>
                      <a:gd name="connsiteY1" fmla="*/ 0 h 81105"/>
                      <a:gd name="connsiteX2" fmla="*/ 89665 w 89665"/>
                      <a:gd name="connsiteY2" fmla="*/ 81106 h 81105"/>
                      <a:gd name="connsiteX3" fmla="*/ -1 w 89665"/>
                      <a:gd name="connsiteY3" fmla="*/ 81106 h 81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81105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81106"/>
                        </a:lnTo>
                        <a:lnTo>
                          <a:pt x="-1" y="8110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8" name="Freeform 227">
                    <a:extLst>
                      <a:ext uri="{FF2B5EF4-FFF2-40B4-BE49-F238E27FC236}">
                        <a16:creationId xmlns:a16="http://schemas.microsoft.com/office/drawing/2014/main" id="{65BCA006-D6EB-B646-9066-FACCCAE2B085}"/>
                      </a:ext>
                    </a:extLst>
                  </p:cNvPr>
                  <p:cNvSpPr/>
                  <p:nvPr/>
                </p:nvSpPr>
                <p:spPr>
                  <a:xfrm>
                    <a:off x="654175" y="4655484"/>
                    <a:ext cx="97193" cy="27241"/>
                  </a:xfrm>
                  <a:custGeom>
                    <a:avLst/>
                    <a:gdLst>
                      <a:gd name="connsiteX0" fmla="*/ 1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1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29" name="Freeform 228">
                    <a:extLst>
                      <a:ext uri="{FF2B5EF4-FFF2-40B4-BE49-F238E27FC236}">
                        <a16:creationId xmlns:a16="http://schemas.microsoft.com/office/drawing/2014/main" id="{3A287672-C5C8-5753-BB56-ECB05CF1962A}"/>
                      </a:ext>
                    </a:extLst>
                  </p:cNvPr>
                  <p:cNvSpPr/>
                  <p:nvPr/>
                </p:nvSpPr>
                <p:spPr>
                  <a:xfrm>
                    <a:off x="1000809" y="4810690"/>
                    <a:ext cx="128326" cy="27241"/>
                  </a:xfrm>
                  <a:custGeom>
                    <a:avLst/>
                    <a:gdLst>
                      <a:gd name="connsiteX0" fmla="*/ 1 w 128326"/>
                      <a:gd name="connsiteY0" fmla="*/ 0 h 27241"/>
                      <a:gd name="connsiteX1" fmla="*/ 128327 w 128326"/>
                      <a:gd name="connsiteY1" fmla="*/ 0 h 27241"/>
                      <a:gd name="connsiteX2" fmla="*/ 128327 w 128326"/>
                      <a:gd name="connsiteY2" fmla="*/ 27241 h 27241"/>
                      <a:gd name="connsiteX3" fmla="*/ 1 w 128326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27241">
                        <a:moveTo>
                          <a:pt x="1" y="0"/>
                        </a:moveTo>
                        <a:lnTo>
                          <a:pt x="128327" y="0"/>
                        </a:lnTo>
                        <a:lnTo>
                          <a:pt x="128327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0" name="Freeform 229">
                    <a:extLst>
                      <a:ext uri="{FF2B5EF4-FFF2-40B4-BE49-F238E27FC236}">
                        <a16:creationId xmlns:a16="http://schemas.microsoft.com/office/drawing/2014/main" id="{0A4FDFE1-C5A7-76DC-AF29-D64EDF2535BE}"/>
                      </a:ext>
                    </a:extLst>
                  </p:cNvPr>
                  <p:cNvSpPr/>
                  <p:nvPr/>
                </p:nvSpPr>
                <p:spPr>
                  <a:xfrm>
                    <a:off x="929439" y="4837327"/>
                    <a:ext cx="142726" cy="105978"/>
                  </a:xfrm>
                  <a:custGeom>
                    <a:avLst/>
                    <a:gdLst>
                      <a:gd name="connsiteX0" fmla="*/ 0 w 142726"/>
                      <a:gd name="connsiteY0" fmla="*/ 0 h 105978"/>
                      <a:gd name="connsiteX1" fmla="*/ 142726 w 142726"/>
                      <a:gd name="connsiteY1" fmla="*/ 0 h 105978"/>
                      <a:gd name="connsiteX2" fmla="*/ 142726 w 142726"/>
                      <a:gd name="connsiteY2" fmla="*/ 105978 h 105978"/>
                      <a:gd name="connsiteX3" fmla="*/ 0 w 142726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05978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1" name="Freeform 230">
                    <a:extLst>
                      <a:ext uri="{FF2B5EF4-FFF2-40B4-BE49-F238E27FC236}">
                        <a16:creationId xmlns:a16="http://schemas.microsoft.com/office/drawing/2014/main" id="{9203EB2F-8FC7-BA71-D775-F6B0D009BC4B}"/>
                      </a:ext>
                    </a:extLst>
                  </p:cNvPr>
                  <p:cNvSpPr/>
                  <p:nvPr/>
                </p:nvSpPr>
                <p:spPr>
                  <a:xfrm>
                    <a:off x="1146069" y="4754394"/>
                    <a:ext cx="94886" cy="188910"/>
                  </a:xfrm>
                  <a:custGeom>
                    <a:avLst/>
                    <a:gdLst>
                      <a:gd name="connsiteX0" fmla="*/ -1 w 94886"/>
                      <a:gd name="connsiteY0" fmla="*/ 0 h 188910"/>
                      <a:gd name="connsiteX1" fmla="*/ 94886 w 94886"/>
                      <a:gd name="connsiteY1" fmla="*/ 0 h 188910"/>
                      <a:gd name="connsiteX2" fmla="*/ 94886 w 94886"/>
                      <a:gd name="connsiteY2" fmla="*/ 188911 h 188910"/>
                      <a:gd name="connsiteX3" fmla="*/ -1 w 94886"/>
                      <a:gd name="connsiteY3" fmla="*/ 188911 h 1889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88910">
                        <a:moveTo>
                          <a:pt x="-1" y="0"/>
                        </a:moveTo>
                        <a:lnTo>
                          <a:pt x="94886" y="0"/>
                        </a:lnTo>
                        <a:lnTo>
                          <a:pt x="94886" y="188911"/>
                        </a:lnTo>
                        <a:lnTo>
                          <a:pt x="-1" y="18891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32" name="Freeform 231">
                    <a:extLst>
                      <a:ext uri="{FF2B5EF4-FFF2-40B4-BE49-F238E27FC236}">
                        <a16:creationId xmlns:a16="http://schemas.microsoft.com/office/drawing/2014/main" id="{BE6EB5C6-3D28-4CEA-4C39-310913AEE2B7}"/>
                      </a:ext>
                    </a:extLst>
                  </p:cNvPr>
                  <p:cNvSpPr/>
                  <p:nvPr/>
                </p:nvSpPr>
                <p:spPr>
                  <a:xfrm>
                    <a:off x="1040654" y="4681919"/>
                    <a:ext cx="142726" cy="261385"/>
                  </a:xfrm>
                  <a:custGeom>
                    <a:avLst/>
                    <a:gdLst>
                      <a:gd name="connsiteX0" fmla="*/ -1 w 142726"/>
                      <a:gd name="connsiteY0" fmla="*/ 0 h 261385"/>
                      <a:gd name="connsiteX1" fmla="*/ 142725 w 142726"/>
                      <a:gd name="connsiteY1" fmla="*/ 0 h 261385"/>
                      <a:gd name="connsiteX2" fmla="*/ 142725 w 142726"/>
                      <a:gd name="connsiteY2" fmla="*/ 261386 h 261385"/>
                      <a:gd name="connsiteX3" fmla="*/ -1 w 142726"/>
                      <a:gd name="connsiteY3" fmla="*/ 261386 h 2613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261385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261386"/>
                        </a:lnTo>
                        <a:lnTo>
                          <a:pt x="-1" y="2613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02" name="Graphic 81">
                  <a:extLst>
                    <a:ext uri="{FF2B5EF4-FFF2-40B4-BE49-F238E27FC236}">
                      <a16:creationId xmlns:a16="http://schemas.microsoft.com/office/drawing/2014/main" id="{0BF82130-7BB4-DA29-36D0-6A79D67746CC}"/>
                    </a:ext>
                  </a:extLst>
                </p:cNvPr>
                <p:cNvGrpSpPr/>
                <p:nvPr/>
              </p:nvGrpSpPr>
              <p:grpSpPr>
                <a:xfrm>
                  <a:off x="2038313" y="4539263"/>
                  <a:ext cx="578823" cy="404042"/>
                  <a:chOff x="2038313" y="4539263"/>
                  <a:chExt cx="578823" cy="404042"/>
                </a:xfrm>
                <a:grpFill/>
              </p:grpSpPr>
              <p:sp>
                <p:nvSpPr>
                  <p:cNvPr id="203" name="Freeform 202">
                    <a:extLst>
                      <a:ext uri="{FF2B5EF4-FFF2-40B4-BE49-F238E27FC236}">
                        <a16:creationId xmlns:a16="http://schemas.microsoft.com/office/drawing/2014/main" id="{089790FC-E495-34A3-9095-C570730CBE49}"/>
                      </a:ext>
                    </a:extLst>
                  </p:cNvPr>
                  <p:cNvSpPr/>
                  <p:nvPr/>
                </p:nvSpPr>
                <p:spPr>
                  <a:xfrm>
                    <a:off x="2165291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4" name="Freeform 203">
                    <a:extLst>
                      <a:ext uri="{FF2B5EF4-FFF2-40B4-BE49-F238E27FC236}">
                        <a16:creationId xmlns:a16="http://schemas.microsoft.com/office/drawing/2014/main" id="{8F4974F7-392D-BABB-233A-FA2EE50A89FA}"/>
                      </a:ext>
                    </a:extLst>
                  </p:cNvPr>
                  <p:cNvSpPr/>
                  <p:nvPr/>
                </p:nvSpPr>
                <p:spPr>
                  <a:xfrm>
                    <a:off x="2160625" y="4593870"/>
                    <a:ext cx="2017" cy="62395"/>
                  </a:xfrm>
                  <a:custGeom>
                    <a:avLst/>
                    <a:gdLst>
                      <a:gd name="connsiteX0" fmla="*/ 0 w 2017"/>
                      <a:gd name="connsiteY0" fmla="*/ 62395 h 62395"/>
                      <a:gd name="connsiteX1" fmla="*/ 2018 w 2017"/>
                      <a:gd name="connsiteY1" fmla="*/ 62395 h 62395"/>
                      <a:gd name="connsiteX2" fmla="*/ 1008 w 2017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95">
                        <a:moveTo>
                          <a:pt x="0" y="62395"/>
                        </a:moveTo>
                        <a:lnTo>
                          <a:pt x="2018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5" name="Freeform 204">
                    <a:extLst>
                      <a:ext uri="{FF2B5EF4-FFF2-40B4-BE49-F238E27FC236}">
                        <a16:creationId xmlns:a16="http://schemas.microsoft.com/office/drawing/2014/main" id="{44723FC7-B739-9A47-CD64-C60DCB169C7A}"/>
                      </a:ext>
                    </a:extLst>
                  </p:cNvPr>
                  <p:cNvSpPr/>
                  <p:nvPr/>
                </p:nvSpPr>
                <p:spPr>
                  <a:xfrm>
                    <a:off x="2291259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6" name="Freeform 205">
                    <a:extLst>
                      <a:ext uri="{FF2B5EF4-FFF2-40B4-BE49-F238E27FC236}">
                        <a16:creationId xmlns:a16="http://schemas.microsoft.com/office/drawing/2014/main" id="{DA664A16-B617-EBE1-EB8B-0C2576FA5117}"/>
                      </a:ext>
                    </a:extLst>
                  </p:cNvPr>
                  <p:cNvSpPr/>
                  <p:nvPr/>
                </p:nvSpPr>
                <p:spPr>
                  <a:xfrm>
                    <a:off x="2266671" y="4690008"/>
                    <a:ext cx="2016" cy="62382"/>
                  </a:xfrm>
                  <a:custGeom>
                    <a:avLst/>
                    <a:gdLst>
                      <a:gd name="connsiteX0" fmla="*/ 0 w 2016"/>
                      <a:gd name="connsiteY0" fmla="*/ 62383 h 62382"/>
                      <a:gd name="connsiteX1" fmla="*/ 2016 w 2016"/>
                      <a:gd name="connsiteY1" fmla="*/ 62383 h 62382"/>
                      <a:gd name="connsiteX2" fmla="*/ 1008 w 2016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82">
                        <a:moveTo>
                          <a:pt x="0" y="62383"/>
                        </a:moveTo>
                        <a:lnTo>
                          <a:pt x="2016" y="62383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7" name="Freeform 206">
                    <a:extLst>
                      <a:ext uri="{FF2B5EF4-FFF2-40B4-BE49-F238E27FC236}">
                        <a16:creationId xmlns:a16="http://schemas.microsoft.com/office/drawing/2014/main" id="{78BD4179-9490-C9B0-3B84-7E46D2D88B7A}"/>
                      </a:ext>
                    </a:extLst>
                  </p:cNvPr>
                  <p:cNvSpPr/>
                  <p:nvPr/>
                </p:nvSpPr>
                <p:spPr>
                  <a:xfrm>
                    <a:off x="2302859" y="4568343"/>
                    <a:ext cx="123282" cy="363785"/>
                  </a:xfrm>
                  <a:custGeom>
                    <a:avLst/>
                    <a:gdLst>
                      <a:gd name="connsiteX0" fmla="*/ 1 w 123282"/>
                      <a:gd name="connsiteY0" fmla="*/ 0 h 363785"/>
                      <a:gd name="connsiteX1" fmla="*/ 123283 w 123282"/>
                      <a:gd name="connsiteY1" fmla="*/ 0 h 363785"/>
                      <a:gd name="connsiteX2" fmla="*/ 123283 w 123282"/>
                      <a:gd name="connsiteY2" fmla="*/ 363786 h 363785"/>
                      <a:gd name="connsiteX3" fmla="*/ 1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363786"/>
                        </a:lnTo>
                        <a:lnTo>
                          <a:pt x="1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8" name="Freeform 207">
                    <a:extLst>
                      <a:ext uri="{FF2B5EF4-FFF2-40B4-BE49-F238E27FC236}">
                        <a16:creationId xmlns:a16="http://schemas.microsoft.com/office/drawing/2014/main" id="{BE4BFC88-783A-C784-FF61-17DC8C184777}"/>
                      </a:ext>
                    </a:extLst>
                  </p:cNvPr>
                  <p:cNvSpPr/>
                  <p:nvPr/>
                </p:nvSpPr>
                <p:spPr>
                  <a:xfrm>
                    <a:off x="2066054" y="4731500"/>
                    <a:ext cx="168348" cy="211804"/>
                  </a:xfrm>
                  <a:custGeom>
                    <a:avLst/>
                    <a:gdLst>
                      <a:gd name="connsiteX0" fmla="*/ 0 w 168348"/>
                      <a:gd name="connsiteY0" fmla="*/ 0 h 211804"/>
                      <a:gd name="connsiteX1" fmla="*/ 168348 w 168348"/>
                      <a:gd name="connsiteY1" fmla="*/ 0 h 211804"/>
                      <a:gd name="connsiteX2" fmla="*/ 168348 w 168348"/>
                      <a:gd name="connsiteY2" fmla="*/ 211805 h 211804"/>
                      <a:gd name="connsiteX3" fmla="*/ 0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211805"/>
                        </a:lnTo>
                        <a:lnTo>
                          <a:pt x="0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09" name="Freeform 208">
                    <a:extLst>
                      <a:ext uri="{FF2B5EF4-FFF2-40B4-BE49-F238E27FC236}">
                        <a16:creationId xmlns:a16="http://schemas.microsoft.com/office/drawing/2014/main" id="{ACC6875B-FDF9-D76D-2D01-E70B91583F21}"/>
                      </a:ext>
                    </a:extLst>
                  </p:cNvPr>
                  <p:cNvSpPr/>
                  <p:nvPr/>
                </p:nvSpPr>
                <p:spPr>
                  <a:xfrm>
                    <a:off x="2038313" y="4771101"/>
                    <a:ext cx="56679" cy="172203"/>
                  </a:xfrm>
                  <a:custGeom>
                    <a:avLst/>
                    <a:gdLst>
                      <a:gd name="connsiteX0" fmla="*/ -1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-1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-1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0" name="Freeform 209">
                    <a:extLst>
                      <a:ext uri="{FF2B5EF4-FFF2-40B4-BE49-F238E27FC236}">
                        <a16:creationId xmlns:a16="http://schemas.microsoft.com/office/drawing/2014/main" id="{BCA37082-D57B-B0FE-D9C3-D863BB1C2769}"/>
                      </a:ext>
                    </a:extLst>
                  </p:cNvPr>
                  <p:cNvSpPr/>
                  <p:nvPr/>
                </p:nvSpPr>
                <p:spPr>
                  <a:xfrm>
                    <a:off x="2234390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1" name="Freeform 210">
                    <a:extLst>
                      <a:ext uri="{FF2B5EF4-FFF2-40B4-BE49-F238E27FC236}">
                        <a16:creationId xmlns:a16="http://schemas.microsoft.com/office/drawing/2014/main" id="{14470FFA-0C77-6E8F-26CD-FA60707ACBA8}"/>
                      </a:ext>
                    </a:extLst>
                  </p:cNvPr>
                  <p:cNvSpPr/>
                  <p:nvPr/>
                </p:nvSpPr>
                <p:spPr>
                  <a:xfrm>
                    <a:off x="2262761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2" name="Freeform 211">
                    <a:extLst>
                      <a:ext uri="{FF2B5EF4-FFF2-40B4-BE49-F238E27FC236}">
                        <a16:creationId xmlns:a16="http://schemas.microsoft.com/office/drawing/2014/main" id="{EB4E75A8-0421-F671-EC8B-C741112E7DD6}"/>
                      </a:ext>
                    </a:extLst>
                  </p:cNvPr>
                  <p:cNvSpPr/>
                  <p:nvPr/>
                </p:nvSpPr>
                <p:spPr>
                  <a:xfrm>
                    <a:off x="2066558" y="4681944"/>
                    <a:ext cx="121895" cy="49555"/>
                  </a:xfrm>
                  <a:custGeom>
                    <a:avLst/>
                    <a:gdLst>
                      <a:gd name="connsiteX0" fmla="*/ -1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-1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-1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3" name="Freeform 212">
                    <a:extLst>
                      <a:ext uri="{FF2B5EF4-FFF2-40B4-BE49-F238E27FC236}">
                        <a16:creationId xmlns:a16="http://schemas.microsoft.com/office/drawing/2014/main" id="{1FA4070C-E84E-3FC5-A133-C956B8501290}"/>
                      </a:ext>
                    </a:extLst>
                  </p:cNvPr>
                  <p:cNvSpPr/>
                  <p:nvPr/>
                </p:nvSpPr>
                <p:spPr>
                  <a:xfrm>
                    <a:off x="2091273" y="4655484"/>
                    <a:ext cx="97193" cy="27241"/>
                  </a:xfrm>
                  <a:custGeom>
                    <a:avLst/>
                    <a:gdLst>
                      <a:gd name="connsiteX0" fmla="*/ 0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0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0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4" name="Freeform 213">
                    <a:extLst>
                      <a:ext uri="{FF2B5EF4-FFF2-40B4-BE49-F238E27FC236}">
                        <a16:creationId xmlns:a16="http://schemas.microsoft.com/office/drawing/2014/main" id="{A6FCBF25-EB9A-5CDE-0974-37F7CBE4508F}"/>
                      </a:ext>
                    </a:extLst>
                  </p:cNvPr>
                  <p:cNvSpPr/>
                  <p:nvPr/>
                </p:nvSpPr>
                <p:spPr>
                  <a:xfrm>
                    <a:off x="2485444" y="4765746"/>
                    <a:ext cx="128326" cy="72185"/>
                  </a:xfrm>
                  <a:custGeom>
                    <a:avLst/>
                    <a:gdLst>
                      <a:gd name="connsiteX0" fmla="*/ 0 w 128326"/>
                      <a:gd name="connsiteY0" fmla="*/ 0 h 72185"/>
                      <a:gd name="connsiteX1" fmla="*/ 128327 w 128326"/>
                      <a:gd name="connsiteY1" fmla="*/ 0 h 72185"/>
                      <a:gd name="connsiteX2" fmla="*/ 128327 w 128326"/>
                      <a:gd name="connsiteY2" fmla="*/ 72185 h 72185"/>
                      <a:gd name="connsiteX3" fmla="*/ 0 w 128326"/>
                      <a:gd name="connsiteY3" fmla="*/ 72185 h 721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72185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72185"/>
                        </a:lnTo>
                        <a:lnTo>
                          <a:pt x="0" y="721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215" name="Freeform 214">
                    <a:extLst>
                      <a:ext uri="{FF2B5EF4-FFF2-40B4-BE49-F238E27FC236}">
                        <a16:creationId xmlns:a16="http://schemas.microsoft.com/office/drawing/2014/main" id="{38C901B4-2EEA-4B4F-1D41-4E6FEEBD4215}"/>
                      </a:ext>
                    </a:extLst>
                  </p:cNvPr>
                  <p:cNvSpPr/>
                  <p:nvPr/>
                </p:nvSpPr>
                <p:spPr>
                  <a:xfrm>
                    <a:off x="2366537" y="4837327"/>
                    <a:ext cx="250600" cy="105978"/>
                  </a:xfrm>
                  <a:custGeom>
                    <a:avLst/>
                    <a:gdLst>
                      <a:gd name="connsiteX0" fmla="*/ 0 w 250600"/>
                      <a:gd name="connsiteY0" fmla="*/ 0 h 105978"/>
                      <a:gd name="connsiteX1" fmla="*/ 250600 w 250600"/>
                      <a:gd name="connsiteY1" fmla="*/ 0 h 105978"/>
                      <a:gd name="connsiteX2" fmla="*/ 250600 w 250600"/>
                      <a:gd name="connsiteY2" fmla="*/ 105978 h 105978"/>
                      <a:gd name="connsiteX3" fmla="*/ 0 w 250600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0600" h="105978">
                        <a:moveTo>
                          <a:pt x="0" y="0"/>
                        </a:moveTo>
                        <a:lnTo>
                          <a:pt x="250600" y="0"/>
                        </a:lnTo>
                        <a:lnTo>
                          <a:pt x="250600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4" name="Graphic 81">
                <a:extLst>
                  <a:ext uri="{FF2B5EF4-FFF2-40B4-BE49-F238E27FC236}">
                    <a16:creationId xmlns:a16="http://schemas.microsoft.com/office/drawing/2014/main" id="{ACDDCD04-000C-4797-6411-087CF1FD52C6}"/>
                  </a:ext>
                </a:extLst>
              </p:cNvPr>
              <p:cNvGrpSpPr/>
              <p:nvPr/>
            </p:nvGrpSpPr>
            <p:grpSpPr>
              <a:xfrm>
                <a:off x="57244" y="4538419"/>
                <a:ext cx="2559892" cy="404886"/>
                <a:chOff x="57244" y="4538419"/>
                <a:chExt cx="2559892" cy="404886"/>
              </a:xfrm>
              <a:grpFill/>
            </p:grpSpPr>
            <p:grpSp>
              <p:nvGrpSpPr>
                <p:cNvPr id="112" name="Graphic 81">
                  <a:extLst>
                    <a:ext uri="{FF2B5EF4-FFF2-40B4-BE49-F238E27FC236}">
                      <a16:creationId xmlns:a16="http://schemas.microsoft.com/office/drawing/2014/main" id="{8BAB028C-AD19-077E-CFA3-D13215929D3F}"/>
                    </a:ext>
                  </a:extLst>
                </p:cNvPr>
                <p:cNvGrpSpPr/>
                <p:nvPr/>
              </p:nvGrpSpPr>
              <p:grpSpPr>
                <a:xfrm>
                  <a:off x="57244" y="4704322"/>
                  <a:ext cx="639739" cy="238982"/>
                  <a:chOff x="57244" y="4704322"/>
                  <a:chExt cx="639739" cy="238982"/>
                </a:xfrm>
                <a:grpFill/>
              </p:grpSpPr>
              <p:sp>
                <p:nvSpPr>
                  <p:cNvPr id="181" name="Freeform 180">
                    <a:extLst>
                      <a:ext uri="{FF2B5EF4-FFF2-40B4-BE49-F238E27FC236}">
                        <a16:creationId xmlns:a16="http://schemas.microsoft.com/office/drawing/2014/main" id="{868201E2-9335-565B-2D56-711E59D99249}"/>
                      </a:ext>
                    </a:extLst>
                  </p:cNvPr>
                  <p:cNvSpPr/>
                  <p:nvPr/>
                </p:nvSpPr>
                <p:spPr>
                  <a:xfrm>
                    <a:off x="184348" y="4704813"/>
                    <a:ext cx="3781" cy="69072"/>
                  </a:xfrm>
                  <a:custGeom>
                    <a:avLst/>
                    <a:gdLst>
                      <a:gd name="connsiteX0" fmla="*/ 0 w 3781"/>
                      <a:gd name="connsiteY0" fmla="*/ 69073 h 69072"/>
                      <a:gd name="connsiteX1" fmla="*/ 3782 w 3781"/>
                      <a:gd name="connsiteY1" fmla="*/ 69073 h 69072"/>
                      <a:gd name="connsiteX2" fmla="*/ 1890 w 3781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781" h="69072">
                        <a:moveTo>
                          <a:pt x="0" y="69073"/>
                        </a:moveTo>
                        <a:lnTo>
                          <a:pt x="3782" y="6907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2" name="Freeform 181">
                    <a:extLst>
                      <a:ext uri="{FF2B5EF4-FFF2-40B4-BE49-F238E27FC236}">
                        <a16:creationId xmlns:a16="http://schemas.microsoft.com/office/drawing/2014/main" id="{4691C2E2-3F71-415D-9272-34F4BE7B83A8}"/>
                      </a:ext>
                    </a:extLst>
                  </p:cNvPr>
                  <p:cNvSpPr/>
                  <p:nvPr/>
                </p:nvSpPr>
                <p:spPr>
                  <a:xfrm>
                    <a:off x="179556" y="4737056"/>
                    <a:ext cx="2142" cy="36829"/>
                  </a:xfrm>
                  <a:custGeom>
                    <a:avLst/>
                    <a:gdLst>
                      <a:gd name="connsiteX0" fmla="*/ 0 w 2142"/>
                      <a:gd name="connsiteY0" fmla="*/ 36830 h 36829"/>
                      <a:gd name="connsiteX1" fmla="*/ 2143 w 2142"/>
                      <a:gd name="connsiteY1" fmla="*/ 36830 h 36829"/>
                      <a:gd name="connsiteX2" fmla="*/ 1134 w 2142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2" h="36829">
                        <a:moveTo>
                          <a:pt x="0" y="36830"/>
                        </a:moveTo>
                        <a:lnTo>
                          <a:pt x="2143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3" name="Freeform 182">
                    <a:extLst>
                      <a:ext uri="{FF2B5EF4-FFF2-40B4-BE49-F238E27FC236}">
                        <a16:creationId xmlns:a16="http://schemas.microsoft.com/office/drawing/2014/main" id="{632EA097-6B07-8A07-25AD-8CAC564686FD}"/>
                      </a:ext>
                    </a:extLst>
                  </p:cNvPr>
                  <p:cNvSpPr/>
                  <p:nvPr/>
                </p:nvSpPr>
                <p:spPr>
                  <a:xfrm>
                    <a:off x="31031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4" name="Freeform 183">
                    <a:extLst>
                      <a:ext uri="{FF2B5EF4-FFF2-40B4-BE49-F238E27FC236}">
                        <a16:creationId xmlns:a16="http://schemas.microsoft.com/office/drawing/2014/main" id="{672C5085-4C5A-ABC7-2E16-9ADF509539AC}"/>
                      </a:ext>
                    </a:extLst>
                  </p:cNvPr>
                  <p:cNvSpPr/>
                  <p:nvPr/>
                </p:nvSpPr>
                <p:spPr>
                  <a:xfrm>
                    <a:off x="285601" y="4793794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10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5" name="Freeform 184">
                    <a:extLst>
                      <a:ext uri="{FF2B5EF4-FFF2-40B4-BE49-F238E27FC236}">
                        <a16:creationId xmlns:a16="http://schemas.microsoft.com/office/drawing/2014/main" id="{69415CB5-4D7F-1DC0-AC84-6576B4C98A52}"/>
                      </a:ext>
                    </a:extLst>
                  </p:cNvPr>
                  <p:cNvSpPr/>
                  <p:nvPr/>
                </p:nvSpPr>
                <p:spPr>
                  <a:xfrm>
                    <a:off x="536529" y="4704322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6" name="Freeform 185">
                    <a:extLst>
                      <a:ext uri="{FF2B5EF4-FFF2-40B4-BE49-F238E27FC236}">
                        <a16:creationId xmlns:a16="http://schemas.microsoft.com/office/drawing/2014/main" id="{74F7A70D-6E01-FBDD-49C6-963363A331FE}"/>
                      </a:ext>
                    </a:extLst>
                  </p:cNvPr>
                  <p:cNvSpPr/>
                  <p:nvPr/>
                </p:nvSpPr>
                <p:spPr>
                  <a:xfrm>
                    <a:off x="321916" y="4721987"/>
                    <a:ext cx="123282" cy="214728"/>
                  </a:xfrm>
                  <a:custGeom>
                    <a:avLst/>
                    <a:gdLst>
                      <a:gd name="connsiteX0" fmla="*/ -1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-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-1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-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7" name="Freeform 186">
                    <a:extLst>
                      <a:ext uri="{FF2B5EF4-FFF2-40B4-BE49-F238E27FC236}">
                        <a16:creationId xmlns:a16="http://schemas.microsoft.com/office/drawing/2014/main" id="{1C918C56-61B4-D488-84F0-8F3DF1BFC924}"/>
                      </a:ext>
                    </a:extLst>
                  </p:cNvPr>
                  <p:cNvSpPr/>
                  <p:nvPr/>
                </p:nvSpPr>
                <p:spPr>
                  <a:xfrm>
                    <a:off x="85111" y="4818288"/>
                    <a:ext cx="168348" cy="125016"/>
                  </a:xfrm>
                  <a:custGeom>
                    <a:avLst/>
                    <a:gdLst>
                      <a:gd name="connsiteX0" fmla="*/ 1 w 168348"/>
                      <a:gd name="connsiteY0" fmla="*/ 0 h 125016"/>
                      <a:gd name="connsiteX1" fmla="*/ 168349 w 168348"/>
                      <a:gd name="connsiteY1" fmla="*/ 0 h 125016"/>
                      <a:gd name="connsiteX2" fmla="*/ 168349 w 168348"/>
                      <a:gd name="connsiteY2" fmla="*/ 125016 h 125016"/>
                      <a:gd name="connsiteX3" fmla="*/ 1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125016"/>
                        </a:lnTo>
                        <a:lnTo>
                          <a:pt x="1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8" name="Freeform 187">
                    <a:extLst>
                      <a:ext uri="{FF2B5EF4-FFF2-40B4-BE49-F238E27FC236}">
                        <a16:creationId xmlns:a16="http://schemas.microsoft.com/office/drawing/2014/main" id="{601EB24B-3B06-68A7-81A3-298C2169A67D}"/>
                      </a:ext>
                    </a:extLst>
                  </p:cNvPr>
                  <p:cNvSpPr/>
                  <p:nvPr/>
                </p:nvSpPr>
                <p:spPr>
                  <a:xfrm>
                    <a:off x="57244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9" name="Freeform 188">
                    <a:extLst>
                      <a:ext uri="{FF2B5EF4-FFF2-40B4-BE49-F238E27FC236}">
                        <a16:creationId xmlns:a16="http://schemas.microsoft.com/office/drawing/2014/main" id="{18E87F3E-B669-C436-749A-119EA91E1F0F}"/>
                      </a:ext>
                    </a:extLst>
                  </p:cNvPr>
                  <p:cNvSpPr/>
                  <p:nvPr/>
                </p:nvSpPr>
                <p:spPr>
                  <a:xfrm>
                    <a:off x="253447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0" name="Freeform 189">
                    <a:extLst>
                      <a:ext uri="{FF2B5EF4-FFF2-40B4-BE49-F238E27FC236}">
                        <a16:creationId xmlns:a16="http://schemas.microsoft.com/office/drawing/2014/main" id="{B070C5A3-5C33-D23D-0E47-2773CF8B2513}"/>
                      </a:ext>
                    </a:extLst>
                  </p:cNvPr>
                  <p:cNvSpPr/>
                  <p:nvPr/>
                </p:nvSpPr>
                <p:spPr>
                  <a:xfrm>
                    <a:off x="28169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1" name="Freeform 190">
                    <a:extLst>
                      <a:ext uri="{FF2B5EF4-FFF2-40B4-BE49-F238E27FC236}">
                        <a16:creationId xmlns:a16="http://schemas.microsoft.com/office/drawing/2014/main" id="{88B4119E-DB71-D502-8E1B-8669B5EABEB4}"/>
                      </a:ext>
                    </a:extLst>
                  </p:cNvPr>
                  <p:cNvSpPr/>
                  <p:nvPr/>
                </p:nvSpPr>
                <p:spPr>
                  <a:xfrm>
                    <a:off x="85615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2" name="Freeform 191">
                    <a:extLst>
                      <a:ext uri="{FF2B5EF4-FFF2-40B4-BE49-F238E27FC236}">
                        <a16:creationId xmlns:a16="http://schemas.microsoft.com/office/drawing/2014/main" id="{B5949A55-A0F6-12A7-3785-3BD411BCF944}"/>
                      </a:ext>
                    </a:extLst>
                  </p:cNvPr>
                  <p:cNvSpPr/>
                  <p:nvPr/>
                </p:nvSpPr>
                <p:spPr>
                  <a:xfrm>
                    <a:off x="528207" y="4741151"/>
                    <a:ext cx="89665" cy="47867"/>
                  </a:xfrm>
                  <a:custGeom>
                    <a:avLst/>
                    <a:gdLst>
                      <a:gd name="connsiteX0" fmla="*/ -1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-1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-1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3" name="Freeform 192">
                    <a:extLst>
                      <a:ext uri="{FF2B5EF4-FFF2-40B4-BE49-F238E27FC236}">
                        <a16:creationId xmlns:a16="http://schemas.microsoft.com/office/drawing/2014/main" id="{17575249-E58E-9A3B-8E6A-34F997A5A271}"/>
                      </a:ext>
                    </a:extLst>
                  </p:cNvPr>
                  <p:cNvSpPr/>
                  <p:nvPr/>
                </p:nvSpPr>
                <p:spPr>
                  <a:xfrm>
                    <a:off x="110330" y="4773420"/>
                    <a:ext cx="97193" cy="16077"/>
                  </a:xfrm>
                  <a:custGeom>
                    <a:avLst/>
                    <a:gdLst>
                      <a:gd name="connsiteX0" fmla="*/ 1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1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1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4" name="Freeform 193">
                    <a:extLst>
                      <a:ext uri="{FF2B5EF4-FFF2-40B4-BE49-F238E27FC236}">
                        <a16:creationId xmlns:a16="http://schemas.microsoft.com/office/drawing/2014/main" id="{DF2752E9-56D4-27A4-E58A-F04DB56C9F19}"/>
                      </a:ext>
                    </a:extLst>
                  </p:cNvPr>
                  <p:cNvSpPr/>
                  <p:nvPr/>
                </p:nvSpPr>
                <p:spPr>
                  <a:xfrm>
                    <a:off x="45683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7 w 128326"/>
                      <a:gd name="connsiteY1" fmla="*/ 0 h 16077"/>
                      <a:gd name="connsiteX2" fmla="*/ 128327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5" name="Freeform 194">
                    <a:extLst>
                      <a:ext uri="{FF2B5EF4-FFF2-40B4-BE49-F238E27FC236}">
                        <a16:creationId xmlns:a16="http://schemas.microsoft.com/office/drawing/2014/main" id="{AE80AA4B-A502-4612-000D-191AFB379BD9}"/>
                      </a:ext>
                    </a:extLst>
                  </p:cNvPr>
                  <p:cNvSpPr/>
                  <p:nvPr/>
                </p:nvSpPr>
                <p:spPr>
                  <a:xfrm>
                    <a:off x="38546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6" name="Freeform 195">
                    <a:extLst>
                      <a:ext uri="{FF2B5EF4-FFF2-40B4-BE49-F238E27FC236}">
                        <a16:creationId xmlns:a16="http://schemas.microsoft.com/office/drawing/2014/main" id="{FA8DCA34-102D-94F9-B7C6-E6F6E32511A4}"/>
                      </a:ext>
                    </a:extLst>
                  </p:cNvPr>
                  <p:cNvSpPr/>
                  <p:nvPr/>
                </p:nvSpPr>
                <p:spPr>
                  <a:xfrm>
                    <a:off x="602098" y="4831795"/>
                    <a:ext cx="94886" cy="111496"/>
                  </a:xfrm>
                  <a:custGeom>
                    <a:avLst/>
                    <a:gdLst>
                      <a:gd name="connsiteX0" fmla="*/ 1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1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1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1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97" name="Freeform 196">
                    <a:extLst>
                      <a:ext uri="{FF2B5EF4-FFF2-40B4-BE49-F238E27FC236}">
                        <a16:creationId xmlns:a16="http://schemas.microsoft.com/office/drawing/2014/main" id="{99122CC9-D9AB-BFD8-B5D7-43512E95304F}"/>
                      </a:ext>
                    </a:extLst>
                  </p:cNvPr>
                  <p:cNvSpPr/>
                  <p:nvPr/>
                </p:nvSpPr>
                <p:spPr>
                  <a:xfrm>
                    <a:off x="496809" y="4789019"/>
                    <a:ext cx="142726" cy="154286"/>
                  </a:xfrm>
                  <a:custGeom>
                    <a:avLst/>
                    <a:gdLst>
                      <a:gd name="connsiteX0" fmla="*/ -1 w 142726"/>
                      <a:gd name="connsiteY0" fmla="*/ 0 h 154286"/>
                      <a:gd name="connsiteX1" fmla="*/ 142725 w 142726"/>
                      <a:gd name="connsiteY1" fmla="*/ 0 h 154286"/>
                      <a:gd name="connsiteX2" fmla="*/ 142725 w 142726"/>
                      <a:gd name="connsiteY2" fmla="*/ 154286 h 154286"/>
                      <a:gd name="connsiteX3" fmla="*/ -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154286"/>
                        </a:lnTo>
                        <a:lnTo>
                          <a:pt x="-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3" name="Graphic 81">
                  <a:extLst>
                    <a:ext uri="{FF2B5EF4-FFF2-40B4-BE49-F238E27FC236}">
                      <a16:creationId xmlns:a16="http://schemas.microsoft.com/office/drawing/2014/main" id="{14D4283B-034A-8D56-A10D-AD23B35428B0}"/>
                    </a:ext>
                  </a:extLst>
                </p:cNvPr>
                <p:cNvGrpSpPr/>
                <p:nvPr/>
              </p:nvGrpSpPr>
              <p:grpSpPr>
                <a:xfrm>
                  <a:off x="1219456" y="4704322"/>
                  <a:ext cx="639739" cy="238982"/>
                  <a:chOff x="1219456" y="4704322"/>
                  <a:chExt cx="639739" cy="238982"/>
                </a:xfrm>
                <a:grpFill/>
              </p:grpSpPr>
              <p:sp>
                <p:nvSpPr>
                  <p:cNvPr id="164" name="Freeform 163">
                    <a:extLst>
                      <a:ext uri="{FF2B5EF4-FFF2-40B4-BE49-F238E27FC236}">
                        <a16:creationId xmlns:a16="http://schemas.microsoft.com/office/drawing/2014/main" id="{3B260494-C33A-442C-C125-D886362623A1}"/>
                      </a:ext>
                    </a:extLst>
                  </p:cNvPr>
                  <p:cNvSpPr/>
                  <p:nvPr/>
                </p:nvSpPr>
                <p:spPr>
                  <a:xfrm>
                    <a:off x="1346433" y="4704813"/>
                    <a:ext cx="3909" cy="69072"/>
                  </a:xfrm>
                  <a:custGeom>
                    <a:avLst/>
                    <a:gdLst>
                      <a:gd name="connsiteX0" fmla="*/ 0 w 3909"/>
                      <a:gd name="connsiteY0" fmla="*/ 69073 h 69072"/>
                      <a:gd name="connsiteX1" fmla="*/ 3910 w 3909"/>
                      <a:gd name="connsiteY1" fmla="*/ 69073 h 69072"/>
                      <a:gd name="connsiteX2" fmla="*/ 2018 w 3909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72">
                        <a:moveTo>
                          <a:pt x="0" y="69073"/>
                        </a:moveTo>
                        <a:lnTo>
                          <a:pt x="3910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5" name="Freeform 164">
                    <a:extLst>
                      <a:ext uri="{FF2B5EF4-FFF2-40B4-BE49-F238E27FC236}">
                        <a16:creationId xmlns:a16="http://schemas.microsoft.com/office/drawing/2014/main" id="{A6211744-24A6-005F-ECAD-F2E21CB1D217}"/>
                      </a:ext>
                    </a:extLst>
                  </p:cNvPr>
                  <p:cNvSpPr/>
                  <p:nvPr/>
                </p:nvSpPr>
                <p:spPr>
                  <a:xfrm>
                    <a:off x="1341767" y="4737056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6" name="Freeform 165">
                    <a:extLst>
                      <a:ext uri="{FF2B5EF4-FFF2-40B4-BE49-F238E27FC236}">
                        <a16:creationId xmlns:a16="http://schemas.microsoft.com/office/drawing/2014/main" id="{A291733F-1C52-EC8E-88D9-B78FB75416F7}"/>
                      </a:ext>
                    </a:extLst>
                  </p:cNvPr>
                  <p:cNvSpPr/>
                  <p:nvPr/>
                </p:nvSpPr>
                <p:spPr>
                  <a:xfrm>
                    <a:off x="1472527" y="4761563"/>
                    <a:ext cx="3909" cy="69060"/>
                  </a:xfrm>
                  <a:custGeom>
                    <a:avLst/>
                    <a:gdLst>
                      <a:gd name="connsiteX0" fmla="*/ 0 w 3909"/>
                      <a:gd name="connsiteY0" fmla="*/ 69060 h 69060"/>
                      <a:gd name="connsiteX1" fmla="*/ 3910 w 3909"/>
                      <a:gd name="connsiteY1" fmla="*/ 69060 h 69060"/>
                      <a:gd name="connsiteX2" fmla="*/ 1892 w 3909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60">
                        <a:moveTo>
                          <a:pt x="0" y="69060"/>
                        </a:moveTo>
                        <a:lnTo>
                          <a:pt x="3910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7" name="Freeform 166">
                    <a:extLst>
                      <a:ext uri="{FF2B5EF4-FFF2-40B4-BE49-F238E27FC236}">
                        <a16:creationId xmlns:a16="http://schemas.microsoft.com/office/drawing/2014/main" id="{2D2B4988-FE55-7B22-3213-B310F9782E5E}"/>
                      </a:ext>
                    </a:extLst>
                  </p:cNvPr>
                  <p:cNvSpPr/>
                  <p:nvPr/>
                </p:nvSpPr>
                <p:spPr>
                  <a:xfrm>
                    <a:off x="1447813" y="4793794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08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8" name="Freeform 167">
                    <a:extLst>
                      <a:ext uri="{FF2B5EF4-FFF2-40B4-BE49-F238E27FC236}">
                        <a16:creationId xmlns:a16="http://schemas.microsoft.com/office/drawing/2014/main" id="{B0D137A7-5981-991D-6A8B-47E17CAEE2F7}"/>
                      </a:ext>
                    </a:extLst>
                  </p:cNvPr>
                  <p:cNvSpPr/>
                  <p:nvPr/>
                </p:nvSpPr>
                <p:spPr>
                  <a:xfrm>
                    <a:off x="1698615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4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9" name="Freeform 168">
                    <a:extLst>
                      <a:ext uri="{FF2B5EF4-FFF2-40B4-BE49-F238E27FC236}">
                        <a16:creationId xmlns:a16="http://schemas.microsoft.com/office/drawing/2014/main" id="{E12FDC48-EDF0-3EEC-0CAA-B1C93A43265A}"/>
                      </a:ext>
                    </a:extLst>
                  </p:cNvPr>
                  <p:cNvSpPr/>
                  <p:nvPr/>
                </p:nvSpPr>
                <p:spPr>
                  <a:xfrm>
                    <a:off x="1484002" y="4721987"/>
                    <a:ext cx="123282" cy="214728"/>
                  </a:xfrm>
                  <a:custGeom>
                    <a:avLst/>
                    <a:gdLst>
                      <a:gd name="connsiteX0" fmla="*/ 0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0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0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0" name="Freeform 169">
                    <a:extLst>
                      <a:ext uri="{FF2B5EF4-FFF2-40B4-BE49-F238E27FC236}">
                        <a16:creationId xmlns:a16="http://schemas.microsoft.com/office/drawing/2014/main" id="{DCCC4153-5845-8672-BDF2-B484088E0C5E}"/>
                      </a:ext>
                    </a:extLst>
                  </p:cNvPr>
                  <p:cNvSpPr/>
                  <p:nvPr/>
                </p:nvSpPr>
                <p:spPr>
                  <a:xfrm>
                    <a:off x="1247197" y="4818288"/>
                    <a:ext cx="168348" cy="125016"/>
                  </a:xfrm>
                  <a:custGeom>
                    <a:avLst/>
                    <a:gdLst>
                      <a:gd name="connsiteX0" fmla="*/ 0 w 168348"/>
                      <a:gd name="connsiteY0" fmla="*/ 0 h 125016"/>
                      <a:gd name="connsiteX1" fmla="*/ 168348 w 168348"/>
                      <a:gd name="connsiteY1" fmla="*/ 0 h 125016"/>
                      <a:gd name="connsiteX2" fmla="*/ 168348 w 168348"/>
                      <a:gd name="connsiteY2" fmla="*/ 125016 h 125016"/>
                      <a:gd name="connsiteX3" fmla="*/ 0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1" name="Freeform 170">
                    <a:extLst>
                      <a:ext uri="{FF2B5EF4-FFF2-40B4-BE49-F238E27FC236}">
                        <a16:creationId xmlns:a16="http://schemas.microsoft.com/office/drawing/2014/main" id="{3537E6EE-E7C9-DD83-A314-E5A5A1009E52}"/>
                      </a:ext>
                    </a:extLst>
                  </p:cNvPr>
                  <p:cNvSpPr/>
                  <p:nvPr/>
                </p:nvSpPr>
                <p:spPr>
                  <a:xfrm>
                    <a:off x="1219456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2" name="Freeform 171">
                    <a:extLst>
                      <a:ext uri="{FF2B5EF4-FFF2-40B4-BE49-F238E27FC236}">
                        <a16:creationId xmlns:a16="http://schemas.microsoft.com/office/drawing/2014/main" id="{B5155507-F145-31BA-F854-21D7A6235927}"/>
                      </a:ext>
                    </a:extLst>
                  </p:cNvPr>
                  <p:cNvSpPr/>
                  <p:nvPr/>
                </p:nvSpPr>
                <p:spPr>
                  <a:xfrm>
                    <a:off x="1415533" y="4859956"/>
                    <a:ext cx="28346" cy="83348"/>
                  </a:xfrm>
                  <a:custGeom>
                    <a:avLst/>
                    <a:gdLst>
                      <a:gd name="connsiteX0" fmla="*/ 1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1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1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1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3" name="Freeform 172">
                    <a:extLst>
                      <a:ext uri="{FF2B5EF4-FFF2-40B4-BE49-F238E27FC236}">
                        <a16:creationId xmlns:a16="http://schemas.microsoft.com/office/drawing/2014/main" id="{FCB67944-246A-5862-FFC4-9B2411423E20}"/>
                      </a:ext>
                    </a:extLst>
                  </p:cNvPr>
                  <p:cNvSpPr/>
                  <p:nvPr/>
                </p:nvSpPr>
                <p:spPr>
                  <a:xfrm>
                    <a:off x="1443904" y="4827978"/>
                    <a:ext cx="120584" cy="115327"/>
                  </a:xfrm>
                  <a:custGeom>
                    <a:avLst/>
                    <a:gdLst>
                      <a:gd name="connsiteX0" fmla="*/ 1 w 120584"/>
                      <a:gd name="connsiteY0" fmla="*/ 0 h 115327"/>
                      <a:gd name="connsiteX1" fmla="*/ 120585 w 120584"/>
                      <a:gd name="connsiteY1" fmla="*/ 0 h 115327"/>
                      <a:gd name="connsiteX2" fmla="*/ 120585 w 120584"/>
                      <a:gd name="connsiteY2" fmla="*/ 115327 h 115327"/>
                      <a:gd name="connsiteX3" fmla="*/ 1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1" y="0"/>
                        </a:moveTo>
                        <a:lnTo>
                          <a:pt x="120585" y="0"/>
                        </a:lnTo>
                        <a:lnTo>
                          <a:pt x="120585" y="115327"/>
                        </a:lnTo>
                        <a:lnTo>
                          <a:pt x="1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4" name="Freeform 173">
                    <a:extLst>
                      <a:ext uri="{FF2B5EF4-FFF2-40B4-BE49-F238E27FC236}">
                        <a16:creationId xmlns:a16="http://schemas.microsoft.com/office/drawing/2014/main" id="{B53411C3-A209-1233-0DEF-C9A0156141C8}"/>
                      </a:ext>
                    </a:extLst>
                  </p:cNvPr>
                  <p:cNvSpPr/>
                  <p:nvPr/>
                </p:nvSpPr>
                <p:spPr>
                  <a:xfrm>
                    <a:off x="1247828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5" name="Freeform 174">
                    <a:extLst>
                      <a:ext uri="{FF2B5EF4-FFF2-40B4-BE49-F238E27FC236}">
                        <a16:creationId xmlns:a16="http://schemas.microsoft.com/office/drawing/2014/main" id="{96EA1747-9896-A912-C3E3-17335F5A9479}"/>
                      </a:ext>
                    </a:extLst>
                  </p:cNvPr>
                  <p:cNvSpPr/>
                  <p:nvPr/>
                </p:nvSpPr>
                <p:spPr>
                  <a:xfrm>
                    <a:off x="1690419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6" name="Freeform 175">
                    <a:extLst>
                      <a:ext uri="{FF2B5EF4-FFF2-40B4-BE49-F238E27FC236}">
                        <a16:creationId xmlns:a16="http://schemas.microsoft.com/office/drawing/2014/main" id="{46454FF0-AB45-F35D-6E94-FF6A0781DF3B}"/>
                      </a:ext>
                    </a:extLst>
                  </p:cNvPr>
                  <p:cNvSpPr/>
                  <p:nvPr/>
                </p:nvSpPr>
                <p:spPr>
                  <a:xfrm>
                    <a:off x="1272542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3 w 97193"/>
                      <a:gd name="connsiteY1" fmla="*/ 0 h 16077"/>
                      <a:gd name="connsiteX2" fmla="*/ 97193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3" y="0"/>
                        </a:lnTo>
                        <a:lnTo>
                          <a:pt x="97193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7" name="Freeform 176">
                    <a:extLst>
                      <a:ext uri="{FF2B5EF4-FFF2-40B4-BE49-F238E27FC236}">
                        <a16:creationId xmlns:a16="http://schemas.microsoft.com/office/drawing/2014/main" id="{07588E8C-BD40-48CF-AB30-01E3718EE7C4}"/>
                      </a:ext>
                    </a:extLst>
                  </p:cNvPr>
                  <p:cNvSpPr/>
                  <p:nvPr/>
                </p:nvSpPr>
                <p:spPr>
                  <a:xfrm>
                    <a:off x="1619049" y="4865021"/>
                    <a:ext cx="128326" cy="16077"/>
                  </a:xfrm>
                  <a:custGeom>
                    <a:avLst/>
                    <a:gdLst>
                      <a:gd name="connsiteX0" fmla="*/ -1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-1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-1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-1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8" name="Freeform 177">
                    <a:extLst>
                      <a:ext uri="{FF2B5EF4-FFF2-40B4-BE49-F238E27FC236}">
                        <a16:creationId xmlns:a16="http://schemas.microsoft.com/office/drawing/2014/main" id="{6B4BC7AA-649F-4BF8-D81D-444B4959C7E6}"/>
                      </a:ext>
                    </a:extLst>
                  </p:cNvPr>
                  <p:cNvSpPr/>
                  <p:nvPr/>
                </p:nvSpPr>
                <p:spPr>
                  <a:xfrm>
                    <a:off x="1547680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79" name="Freeform 178">
                    <a:extLst>
                      <a:ext uri="{FF2B5EF4-FFF2-40B4-BE49-F238E27FC236}">
                        <a16:creationId xmlns:a16="http://schemas.microsoft.com/office/drawing/2014/main" id="{3274AFF9-EF09-39A7-413A-2040FCB6FD12}"/>
                      </a:ext>
                    </a:extLst>
                  </p:cNvPr>
                  <p:cNvSpPr/>
                  <p:nvPr/>
                </p:nvSpPr>
                <p:spPr>
                  <a:xfrm>
                    <a:off x="1764310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6 w 94886"/>
                      <a:gd name="connsiteY1" fmla="*/ 0 h 111496"/>
                      <a:gd name="connsiteX2" fmla="*/ 94886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6" y="0"/>
                        </a:lnTo>
                        <a:lnTo>
                          <a:pt x="94886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80" name="Freeform 179">
                    <a:extLst>
                      <a:ext uri="{FF2B5EF4-FFF2-40B4-BE49-F238E27FC236}">
                        <a16:creationId xmlns:a16="http://schemas.microsoft.com/office/drawing/2014/main" id="{3FC55907-0B66-C3AD-2AB6-7C5C68B251E2}"/>
                      </a:ext>
                    </a:extLst>
                  </p:cNvPr>
                  <p:cNvSpPr/>
                  <p:nvPr/>
                </p:nvSpPr>
                <p:spPr>
                  <a:xfrm>
                    <a:off x="1659021" y="4789019"/>
                    <a:ext cx="142726" cy="154286"/>
                  </a:xfrm>
                  <a:custGeom>
                    <a:avLst/>
                    <a:gdLst>
                      <a:gd name="connsiteX0" fmla="*/ 0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0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0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4" name="Graphic 81">
                  <a:extLst>
                    <a:ext uri="{FF2B5EF4-FFF2-40B4-BE49-F238E27FC236}">
                      <a16:creationId xmlns:a16="http://schemas.microsoft.com/office/drawing/2014/main" id="{56986936-243A-B581-91EF-749E604BBB79}"/>
                    </a:ext>
                  </a:extLst>
                </p:cNvPr>
                <p:cNvGrpSpPr/>
                <p:nvPr/>
              </p:nvGrpSpPr>
              <p:grpSpPr>
                <a:xfrm>
                  <a:off x="1659904" y="4704322"/>
                  <a:ext cx="639739" cy="238982"/>
                  <a:chOff x="1659904" y="4704322"/>
                  <a:chExt cx="639739" cy="238982"/>
                </a:xfrm>
                <a:grpFill/>
              </p:grpSpPr>
              <p:sp>
                <p:nvSpPr>
                  <p:cNvPr id="147" name="Freeform 146">
                    <a:extLst>
                      <a:ext uri="{FF2B5EF4-FFF2-40B4-BE49-F238E27FC236}">
                        <a16:creationId xmlns:a16="http://schemas.microsoft.com/office/drawing/2014/main" id="{3A214131-7C52-86C5-4AFC-858AB1C6FE89}"/>
                      </a:ext>
                    </a:extLst>
                  </p:cNvPr>
                  <p:cNvSpPr/>
                  <p:nvPr/>
                </p:nvSpPr>
                <p:spPr>
                  <a:xfrm>
                    <a:off x="1786881" y="4704813"/>
                    <a:ext cx="3908" cy="69072"/>
                  </a:xfrm>
                  <a:custGeom>
                    <a:avLst/>
                    <a:gdLst>
                      <a:gd name="connsiteX0" fmla="*/ 0 w 3908"/>
                      <a:gd name="connsiteY0" fmla="*/ 69073 h 69072"/>
                      <a:gd name="connsiteX1" fmla="*/ 3908 w 3908"/>
                      <a:gd name="connsiteY1" fmla="*/ 69073 h 69072"/>
                      <a:gd name="connsiteX2" fmla="*/ 2018 w 3908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72">
                        <a:moveTo>
                          <a:pt x="0" y="69073"/>
                        </a:moveTo>
                        <a:lnTo>
                          <a:pt x="3908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8" name="Freeform 147">
                    <a:extLst>
                      <a:ext uri="{FF2B5EF4-FFF2-40B4-BE49-F238E27FC236}">
                        <a16:creationId xmlns:a16="http://schemas.microsoft.com/office/drawing/2014/main" id="{0AA3A9DF-A37B-8CC7-4710-E72064DB4DC3}"/>
                      </a:ext>
                    </a:extLst>
                  </p:cNvPr>
                  <p:cNvSpPr/>
                  <p:nvPr/>
                </p:nvSpPr>
                <p:spPr>
                  <a:xfrm>
                    <a:off x="1782216" y="4737056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08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9" name="Freeform 148">
                    <a:extLst>
                      <a:ext uri="{FF2B5EF4-FFF2-40B4-BE49-F238E27FC236}">
                        <a16:creationId xmlns:a16="http://schemas.microsoft.com/office/drawing/2014/main" id="{C0486F89-6367-56AF-F4D7-8E5E29AC5267}"/>
                      </a:ext>
                    </a:extLst>
                  </p:cNvPr>
                  <p:cNvSpPr/>
                  <p:nvPr/>
                </p:nvSpPr>
                <p:spPr>
                  <a:xfrm>
                    <a:off x="191297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0" name="Freeform 149">
                    <a:extLst>
                      <a:ext uri="{FF2B5EF4-FFF2-40B4-BE49-F238E27FC236}">
                        <a16:creationId xmlns:a16="http://schemas.microsoft.com/office/drawing/2014/main" id="{A2CB95C4-A8E9-233D-BFB6-04D9E334DC91}"/>
                      </a:ext>
                    </a:extLst>
                  </p:cNvPr>
                  <p:cNvSpPr/>
                  <p:nvPr/>
                </p:nvSpPr>
                <p:spPr>
                  <a:xfrm>
                    <a:off x="1888262" y="4793794"/>
                    <a:ext cx="2016" cy="36829"/>
                  </a:xfrm>
                  <a:custGeom>
                    <a:avLst/>
                    <a:gdLst>
                      <a:gd name="connsiteX0" fmla="*/ 0 w 2016"/>
                      <a:gd name="connsiteY0" fmla="*/ 36830 h 36829"/>
                      <a:gd name="connsiteX1" fmla="*/ 2016 w 2016"/>
                      <a:gd name="connsiteY1" fmla="*/ 36830 h 36829"/>
                      <a:gd name="connsiteX2" fmla="*/ 1008 w 2016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36829">
                        <a:moveTo>
                          <a:pt x="0" y="36830"/>
                        </a:moveTo>
                        <a:lnTo>
                          <a:pt x="2016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1" name="Freeform 150">
                    <a:extLst>
                      <a:ext uri="{FF2B5EF4-FFF2-40B4-BE49-F238E27FC236}">
                        <a16:creationId xmlns:a16="http://schemas.microsoft.com/office/drawing/2014/main" id="{CADAE84E-B847-2821-7200-9CB943EB8DF2}"/>
                      </a:ext>
                    </a:extLst>
                  </p:cNvPr>
                  <p:cNvSpPr/>
                  <p:nvPr/>
                </p:nvSpPr>
                <p:spPr>
                  <a:xfrm>
                    <a:off x="2139062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6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2" name="Freeform 151">
                    <a:extLst>
                      <a:ext uri="{FF2B5EF4-FFF2-40B4-BE49-F238E27FC236}">
                        <a16:creationId xmlns:a16="http://schemas.microsoft.com/office/drawing/2014/main" id="{1F987A1A-3B03-3F46-EE18-30655784F25D}"/>
                      </a:ext>
                    </a:extLst>
                  </p:cNvPr>
                  <p:cNvSpPr/>
                  <p:nvPr/>
                </p:nvSpPr>
                <p:spPr>
                  <a:xfrm>
                    <a:off x="1924450" y="4721987"/>
                    <a:ext cx="123282" cy="214728"/>
                  </a:xfrm>
                  <a:custGeom>
                    <a:avLst/>
                    <a:gdLst>
                      <a:gd name="connsiteX0" fmla="*/ 1 w 123282"/>
                      <a:gd name="connsiteY0" fmla="*/ 0 h 214728"/>
                      <a:gd name="connsiteX1" fmla="*/ 123283 w 123282"/>
                      <a:gd name="connsiteY1" fmla="*/ 0 h 214728"/>
                      <a:gd name="connsiteX2" fmla="*/ 123283 w 123282"/>
                      <a:gd name="connsiteY2" fmla="*/ 214728 h 214728"/>
                      <a:gd name="connsiteX3" fmla="*/ 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214728"/>
                        </a:lnTo>
                        <a:lnTo>
                          <a:pt x="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3" name="Freeform 152">
                    <a:extLst>
                      <a:ext uri="{FF2B5EF4-FFF2-40B4-BE49-F238E27FC236}">
                        <a16:creationId xmlns:a16="http://schemas.microsoft.com/office/drawing/2014/main" id="{E89DD53F-0768-B073-52E9-5AEB20EE8D93}"/>
                      </a:ext>
                    </a:extLst>
                  </p:cNvPr>
                  <p:cNvSpPr/>
                  <p:nvPr/>
                </p:nvSpPr>
                <p:spPr>
                  <a:xfrm>
                    <a:off x="1687645" y="4818288"/>
                    <a:ext cx="168361" cy="125016"/>
                  </a:xfrm>
                  <a:custGeom>
                    <a:avLst/>
                    <a:gdLst>
                      <a:gd name="connsiteX0" fmla="*/ 0 w 168361"/>
                      <a:gd name="connsiteY0" fmla="*/ 0 h 125016"/>
                      <a:gd name="connsiteX1" fmla="*/ 168362 w 168361"/>
                      <a:gd name="connsiteY1" fmla="*/ 0 h 125016"/>
                      <a:gd name="connsiteX2" fmla="*/ 168362 w 168361"/>
                      <a:gd name="connsiteY2" fmla="*/ 125016 h 125016"/>
                      <a:gd name="connsiteX3" fmla="*/ 0 w 168361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61" h="125016">
                        <a:moveTo>
                          <a:pt x="0" y="0"/>
                        </a:moveTo>
                        <a:lnTo>
                          <a:pt x="168362" y="0"/>
                        </a:lnTo>
                        <a:lnTo>
                          <a:pt x="168362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4" name="Freeform 153">
                    <a:extLst>
                      <a:ext uri="{FF2B5EF4-FFF2-40B4-BE49-F238E27FC236}">
                        <a16:creationId xmlns:a16="http://schemas.microsoft.com/office/drawing/2014/main" id="{3ECFC62D-2D5B-73FC-B512-F1029C3E0B92}"/>
                      </a:ext>
                    </a:extLst>
                  </p:cNvPr>
                  <p:cNvSpPr/>
                  <p:nvPr/>
                </p:nvSpPr>
                <p:spPr>
                  <a:xfrm>
                    <a:off x="1659904" y="4841661"/>
                    <a:ext cx="56679" cy="101643"/>
                  </a:xfrm>
                  <a:custGeom>
                    <a:avLst/>
                    <a:gdLst>
                      <a:gd name="connsiteX0" fmla="*/ -1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-1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-1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5" name="Freeform 154">
                    <a:extLst>
                      <a:ext uri="{FF2B5EF4-FFF2-40B4-BE49-F238E27FC236}">
                        <a16:creationId xmlns:a16="http://schemas.microsoft.com/office/drawing/2014/main" id="{B3C606D9-D416-1C56-BE86-005E2583C912}"/>
                      </a:ext>
                    </a:extLst>
                  </p:cNvPr>
                  <p:cNvSpPr/>
                  <p:nvPr/>
                </p:nvSpPr>
                <p:spPr>
                  <a:xfrm>
                    <a:off x="1855981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6 w 28346"/>
                      <a:gd name="connsiteY1" fmla="*/ 0 h 83348"/>
                      <a:gd name="connsiteX2" fmla="*/ 28346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6" y="0"/>
                        </a:lnTo>
                        <a:lnTo>
                          <a:pt x="28346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6" name="Freeform 155">
                    <a:extLst>
                      <a:ext uri="{FF2B5EF4-FFF2-40B4-BE49-F238E27FC236}">
                        <a16:creationId xmlns:a16="http://schemas.microsoft.com/office/drawing/2014/main" id="{60FF7240-8969-C4B2-F5BE-C603F714110C}"/>
                      </a:ext>
                    </a:extLst>
                  </p:cNvPr>
                  <p:cNvSpPr/>
                  <p:nvPr/>
                </p:nvSpPr>
                <p:spPr>
                  <a:xfrm>
                    <a:off x="188435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7" name="Freeform 156">
                    <a:extLst>
                      <a:ext uri="{FF2B5EF4-FFF2-40B4-BE49-F238E27FC236}">
                        <a16:creationId xmlns:a16="http://schemas.microsoft.com/office/drawing/2014/main" id="{BC3B63EB-C44D-2546-6C37-D6CB96E746F5}"/>
                      </a:ext>
                    </a:extLst>
                  </p:cNvPr>
                  <p:cNvSpPr/>
                  <p:nvPr/>
                </p:nvSpPr>
                <p:spPr>
                  <a:xfrm>
                    <a:off x="1688275" y="4789031"/>
                    <a:ext cx="121895" cy="29244"/>
                  </a:xfrm>
                  <a:custGeom>
                    <a:avLst/>
                    <a:gdLst>
                      <a:gd name="connsiteX0" fmla="*/ -1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-1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-1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8" name="Freeform 157">
                    <a:extLst>
                      <a:ext uri="{FF2B5EF4-FFF2-40B4-BE49-F238E27FC236}">
                        <a16:creationId xmlns:a16="http://schemas.microsoft.com/office/drawing/2014/main" id="{5E3DE60F-0C62-E1F1-FC73-E630E7F579FB}"/>
                      </a:ext>
                    </a:extLst>
                  </p:cNvPr>
                  <p:cNvSpPr/>
                  <p:nvPr/>
                </p:nvSpPr>
                <p:spPr>
                  <a:xfrm>
                    <a:off x="2130867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6 w 89665"/>
                      <a:gd name="connsiteY1" fmla="*/ 0 h 47867"/>
                      <a:gd name="connsiteX2" fmla="*/ 89666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6" y="0"/>
                        </a:lnTo>
                        <a:lnTo>
                          <a:pt x="89666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59" name="Freeform 158">
                    <a:extLst>
                      <a:ext uri="{FF2B5EF4-FFF2-40B4-BE49-F238E27FC236}">
                        <a16:creationId xmlns:a16="http://schemas.microsoft.com/office/drawing/2014/main" id="{425FF2F2-9748-909D-3C8A-14D089999658}"/>
                      </a:ext>
                    </a:extLst>
                  </p:cNvPr>
                  <p:cNvSpPr/>
                  <p:nvPr/>
                </p:nvSpPr>
                <p:spPr>
                  <a:xfrm>
                    <a:off x="1712990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0" name="Freeform 159">
                    <a:extLst>
                      <a:ext uri="{FF2B5EF4-FFF2-40B4-BE49-F238E27FC236}">
                        <a16:creationId xmlns:a16="http://schemas.microsoft.com/office/drawing/2014/main" id="{C1522F32-19BE-BD48-0673-000861851AB3}"/>
                      </a:ext>
                    </a:extLst>
                  </p:cNvPr>
                  <p:cNvSpPr/>
                  <p:nvPr/>
                </p:nvSpPr>
                <p:spPr>
                  <a:xfrm>
                    <a:off x="205949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1" name="Freeform 160">
                    <a:extLst>
                      <a:ext uri="{FF2B5EF4-FFF2-40B4-BE49-F238E27FC236}">
                        <a16:creationId xmlns:a16="http://schemas.microsoft.com/office/drawing/2014/main" id="{52252C2E-E389-4C71-50E0-42CF47D7A9EF}"/>
                      </a:ext>
                    </a:extLst>
                  </p:cNvPr>
                  <p:cNvSpPr/>
                  <p:nvPr/>
                </p:nvSpPr>
                <p:spPr>
                  <a:xfrm>
                    <a:off x="198812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2" name="Freeform 161">
                    <a:extLst>
                      <a:ext uri="{FF2B5EF4-FFF2-40B4-BE49-F238E27FC236}">
                        <a16:creationId xmlns:a16="http://schemas.microsoft.com/office/drawing/2014/main" id="{51BCEB5C-BBFB-9BF5-5E09-022774993D17}"/>
                      </a:ext>
                    </a:extLst>
                  </p:cNvPr>
                  <p:cNvSpPr/>
                  <p:nvPr/>
                </p:nvSpPr>
                <p:spPr>
                  <a:xfrm>
                    <a:off x="2204758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63" name="Freeform 162">
                    <a:extLst>
                      <a:ext uri="{FF2B5EF4-FFF2-40B4-BE49-F238E27FC236}">
                        <a16:creationId xmlns:a16="http://schemas.microsoft.com/office/drawing/2014/main" id="{413EE314-59A2-3808-25CA-AC541175CE86}"/>
                      </a:ext>
                    </a:extLst>
                  </p:cNvPr>
                  <p:cNvSpPr/>
                  <p:nvPr/>
                </p:nvSpPr>
                <p:spPr>
                  <a:xfrm>
                    <a:off x="2099469" y="4789019"/>
                    <a:ext cx="142726" cy="154286"/>
                  </a:xfrm>
                  <a:custGeom>
                    <a:avLst/>
                    <a:gdLst>
                      <a:gd name="connsiteX0" fmla="*/ 1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1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5" name="Graphic 81">
                  <a:extLst>
                    <a:ext uri="{FF2B5EF4-FFF2-40B4-BE49-F238E27FC236}">
                      <a16:creationId xmlns:a16="http://schemas.microsoft.com/office/drawing/2014/main" id="{9A8FAA02-2943-02AD-DB4A-64C6E85A9CDB}"/>
                    </a:ext>
                  </a:extLst>
                </p:cNvPr>
                <p:cNvGrpSpPr/>
                <p:nvPr/>
              </p:nvGrpSpPr>
              <p:grpSpPr>
                <a:xfrm>
                  <a:off x="601215" y="4538419"/>
                  <a:ext cx="639739" cy="404886"/>
                  <a:chOff x="601215" y="4538419"/>
                  <a:chExt cx="639739" cy="404886"/>
                </a:xfrm>
                <a:grpFill/>
              </p:grpSpPr>
              <p:sp>
                <p:nvSpPr>
                  <p:cNvPr id="130" name="Freeform 129">
                    <a:extLst>
                      <a:ext uri="{FF2B5EF4-FFF2-40B4-BE49-F238E27FC236}">
                        <a16:creationId xmlns:a16="http://schemas.microsoft.com/office/drawing/2014/main" id="{50424214-D992-CE24-3CAC-33B95D66C041}"/>
                      </a:ext>
                    </a:extLst>
                  </p:cNvPr>
                  <p:cNvSpPr/>
                  <p:nvPr/>
                </p:nvSpPr>
                <p:spPr>
                  <a:xfrm>
                    <a:off x="728193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1890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1" name="Freeform 130">
                    <a:extLst>
                      <a:ext uri="{FF2B5EF4-FFF2-40B4-BE49-F238E27FC236}">
                        <a16:creationId xmlns:a16="http://schemas.microsoft.com/office/drawing/2014/main" id="{9CDBB4D1-26BC-8B71-BBE7-44FA5EB112C7}"/>
                      </a:ext>
                    </a:extLst>
                  </p:cNvPr>
                  <p:cNvSpPr/>
                  <p:nvPr/>
                </p:nvSpPr>
                <p:spPr>
                  <a:xfrm>
                    <a:off x="723528" y="4593870"/>
                    <a:ext cx="2016" cy="62395"/>
                  </a:xfrm>
                  <a:custGeom>
                    <a:avLst/>
                    <a:gdLst>
                      <a:gd name="connsiteX0" fmla="*/ 0 w 2016"/>
                      <a:gd name="connsiteY0" fmla="*/ 62395 h 62395"/>
                      <a:gd name="connsiteX1" fmla="*/ 2016 w 2016"/>
                      <a:gd name="connsiteY1" fmla="*/ 62395 h 62395"/>
                      <a:gd name="connsiteX2" fmla="*/ 1008 w 2016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95">
                        <a:moveTo>
                          <a:pt x="0" y="62395"/>
                        </a:moveTo>
                        <a:lnTo>
                          <a:pt x="2016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2" name="Freeform 131">
                    <a:extLst>
                      <a:ext uri="{FF2B5EF4-FFF2-40B4-BE49-F238E27FC236}">
                        <a16:creationId xmlns:a16="http://schemas.microsoft.com/office/drawing/2014/main" id="{9A84A4DD-41FE-938A-BF68-8F6CE9F36226}"/>
                      </a:ext>
                    </a:extLst>
                  </p:cNvPr>
                  <p:cNvSpPr/>
                  <p:nvPr/>
                </p:nvSpPr>
                <p:spPr>
                  <a:xfrm>
                    <a:off x="854161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6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3" name="Freeform 132">
                    <a:extLst>
                      <a:ext uri="{FF2B5EF4-FFF2-40B4-BE49-F238E27FC236}">
                        <a16:creationId xmlns:a16="http://schemas.microsoft.com/office/drawing/2014/main" id="{7E057069-6B00-51EC-0C6A-692610E7F4B9}"/>
                      </a:ext>
                    </a:extLst>
                  </p:cNvPr>
                  <p:cNvSpPr/>
                  <p:nvPr/>
                </p:nvSpPr>
                <p:spPr>
                  <a:xfrm>
                    <a:off x="829572" y="4690008"/>
                    <a:ext cx="2017" cy="62382"/>
                  </a:xfrm>
                  <a:custGeom>
                    <a:avLst/>
                    <a:gdLst>
                      <a:gd name="connsiteX0" fmla="*/ 0 w 2017"/>
                      <a:gd name="connsiteY0" fmla="*/ 62383 h 62382"/>
                      <a:gd name="connsiteX1" fmla="*/ 2018 w 2017"/>
                      <a:gd name="connsiteY1" fmla="*/ 62383 h 62382"/>
                      <a:gd name="connsiteX2" fmla="*/ 1010 w 2017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82">
                        <a:moveTo>
                          <a:pt x="0" y="62383"/>
                        </a:moveTo>
                        <a:lnTo>
                          <a:pt x="2018" y="62383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4" name="Freeform 133">
                    <a:extLst>
                      <a:ext uri="{FF2B5EF4-FFF2-40B4-BE49-F238E27FC236}">
                        <a16:creationId xmlns:a16="http://schemas.microsoft.com/office/drawing/2014/main" id="{ED55CB67-6830-5B39-E2CC-D66702594BBF}"/>
                      </a:ext>
                    </a:extLst>
                  </p:cNvPr>
                  <p:cNvSpPr/>
                  <p:nvPr/>
                </p:nvSpPr>
                <p:spPr>
                  <a:xfrm>
                    <a:off x="1080374" y="4538419"/>
                    <a:ext cx="2144" cy="62394"/>
                  </a:xfrm>
                  <a:custGeom>
                    <a:avLst/>
                    <a:gdLst>
                      <a:gd name="connsiteX0" fmla="*/ 0 w 2144"/>
                      <a:gd name="connsiteY0" fmla="*/ 62395 h 62394"/>
                      <a:gd name="connsiteX1" fmla="*/ 2144 w 2144"/>
                      <a:gd name="connsiteY1" fmla="*/ 62395 h 62394"/>
                      <a:gd name="connsiteX2" fmla="*/ 1010 w 2144"/>
                      <a:gd name="connsiteY2" fmla="*/ 0 h 623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62394">
                        <a:moveTo>
                          <a:pt x="0" y="62395"/>
                        </a:moveTo>
                        <a:lnTo>
                          <a:pt x="2144" y="62395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5" name="Freeform 134">
                    <a:extLst>
                      <a:ext uri="{FF2B5EF4-FFF2-40B4-BE49-F238E27FC236}">
                        <a16:creationId xmlns:a16="http://schemas.microsoft.com/office/drawing/2014/main" id="{C8ACB8FD-E174-7A8D-714D-678DF8BE70A1}"/>
                      </a:ext>
                    </a:extLst>
                  </p:cNvPr>
                  <p:cNvSpPr/>
                  <p:nvPr/>
                </p:nvSpPr>
                <p:spPr>
                  <a:xfrm>
                    <a:off x="865762" y="4568343"/>
                    <a:ext cx="123282" cy="363785"/>
                  </a:xfrm>
                  <a:custGeom>
                    <a:avLst/>
                    <a:gdLst>
                      <a:gd name="connsiteX0" fmla="*/ 0 w 123282"/>
                      <a:gd name="connsiteY0" fmla="*/ 0 h 363785"/>
                      <a:gd name="connsiteX1" fmla="*/ 123282 w 123282"/>
                      <a:gd name="connsiteY1" fmla="*/ 0 h 363785"/>
                      <a:gd name="connsiteX2" fmla="*/ 123282 w 123282"/>
                      <a:gd name="connsiteY2" fmla="*/ 363786 h 363785"/>
                      <a:gd name="connsiteX3" fmla="*/ 0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363786"/>
                        </a:lnTo>
                        <a:lnTo>
                          <a:pt x="0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6" name="Freeform 135">
                    <a:extLst>
                      <a:ext uri="{FF2B5EF4-FFF2-40B4-BE49-F238E27FC236}">
                        <a16:creationId xmlns:a16="http://schemas.microsoft.com/office/drawing/2014/main" id="{A3AB6FF9-7B95-ADCE-4D11-375D8C9C7EE3}"/>
                      </a:ext>
                    </a:extLst>
                  </p:cNvPr>
                  <p:cNvSpPr/>
                  <p:nvPr/>
                </p:nvSpPr>
                <p:spPr>
                  <a:xfrm>
                    <a:off x="628956" y="4731500"/>
                    <a:ext cx="168348" cy="211804"/>
                  </a:xfrm>
                  <a:custGeom>
                    <a:avLst/>
                    <a:gdLst>
                      <a:gd name="connsiteX0" fmla="*/ 1 w 168348"/>
                      <a:gd name="connsiteY0" fmla="*/ 0 h 211804"/>
                      <a:gd name="connsiteX1" fmla="*/ 168349 w 168348"/>
                      <a:gd name="connsiteY1" fmla="*/ 0 h 211804"/>
                      <a:gd name="connsiteX2" fmla="*/ 168349 w 168348"/>
                      <a:gd name="connsiteY2" fmla="*/ 211805 h 211804"/>
                      <a:gd name="connsiteX3" fmla="*/ 1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211805"/>
                        </a:lnTo>
                        <a:lnTo>
                          <a:pt x="1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7" name="Freeform 136">
                    <a:extLst>
                      <a:ext uri="{FF2B5EF4-FFF2-40B4-BE49-F238E27FC236}">
                        <a16:creationId xmlns:a16="http://schemas.microsoft.com/office/drawing/2014/main" id="{834F998D-3F94-D34D-C424-623750C55397}"/>
                      </a:ext>
                    </a:extLst>
                  </p:cNvPr>
                  <p:cNvSpPr/>
                  <p:nvPr/>
                </p:nvSpPr>
                <p:spPr>
                  <a:xfrm>
                    <a:off x="601215" y="4771101"/>
                    <a:ext cx="56679" cy="172203"/>
                  </a:xfrm>
                  <a:custGeom>
                    <a:avLst/>
                    <a:gdLst>
                      <a:gd name="connsiteX0" fmla="*/ 0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0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0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8" name="Freeform 137">
                    <a:extLst>
                      <a:ext uri="{FF2B5EF4-FFF2-40B4-BE49-F238E27FC236}">
                        <a16:creationId xmlns:a16="http://schemas.microsoft.com/office/drawing/2014/main" id="{35E31C20-4298-687E-F443-CCC590E7C8D2}"/>
                      </a:ext>
                    </a:extLst>
                  </p:cNvPr>
                  <p:cNvSpPr/>
                  <p:nvPr/>
                </p:nvSpPr>
                <p:spPr>
                  <a:xfrm>
                    <a:off x="797292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39" name="Freeform 138">
                    <a:extLst>
                      <a:ext uri="{FF2B5EF4-FFF2-40B4-BE49-F238E27FC236}">
                        <a16:creationId xmlns:a16="http://schemas.microsoft.com/office/drawing/2014/main" id="{4D915BFC-21B6-2007-FC22-8AD861844EE2}"/>
                      </a:ext>
                    </a:extLst>
                  </p:cNvPr>
                  <p:cNvSpPr/>
                  <p:nvPr/>
                </p:nvSpPr>
                <p:spPr>
                  <a:xfrm>
                    <a:off x="825663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0" name="Freeform 139">
                    <a:extLst>
                      <a:ext uri="{FF2B5EF4-FFF2-40B4-BE49-F238E27FC236}">
                        <a16:creationId xmlns:a16="http://schemas.microsoft.com/office/drawing/2014/main" id="{404D3568-34D0-DB73-127A-7980756E684F}"/>
                      </a:ext>
                    </a:extLst>
                  </p:cNvPr>
                  <p:cNvSpPr/>
                  <p:nvPr/>
                </p:nvSpPr>
                <p:spPr>
                  <a:xfrm>
                    <a:off x="629461" y="4681944"/>
                    <a:ext cx="121895" cy="49555"/>
                  </a:xfrm>
                  <a:custGeom>
                    <a:avLst/>
                    <a:gdLst>
                      <a:gd name="connsiteX0" fmla="*/ 0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0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0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1" name="Freeform 140">
                    <a:extLst>
                      <a:ext uri="{FF2B5EF4-FFF2-40B4-BE49-F238E27FC236}">
                        <a16:creationId xmlns:a16="http://schemas.microsoft.com/office/drawing/2014/main" id="{A6F205D8-D040-35DA-2D5B-65BD9A6CC192}"/>
                      </a:ext>
                    </a:extLst>
                  </p:cNvPr>
                  <p:cNvSpPr/>
                  <p:nvPr/>
                </p:nvSpPr>
                <p:spPr>
                  <a:xfrm>
                    <a:off x="1072178" y="4600813"/>
                    <a:ext cx="89665" cy="81105"/>
                  </a:xfrm>
                  <a:custGeom>
                    <a:avLst/>
                    <a:gdLst>
                      <a:gd name="connsiteX0" fmla="*/ -1 w 89665"/>
                      <a:gd name="connsiteY0" fmla="*/ 0 h 81105"/>
                      <a:gd name="connsiteX1" fmla="*/ 89665 w 89665"/>
                      <a:gd name="connsiteY1" fmla="*/ 0 h 81105"/>
                      <a:gd name="connsiteX2" fmla="*/ 89665 w 89665"/>
                      <a:gd name="connsiteY2" fmla="*/ 81106 h 81105"/>
                      <a:gd name="connsiteX3" fmla="*/ -1 w 89665"/>
                      <a:gd name="connsiteY3" fmla="*/ 81106 h 81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81105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81106"/>
                        </a:lnTo>
                        <a:lnTo>
                          <a:pt x="-1" y="8110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2" name="Freeform 141">
                    <a:extLst>
                      <a:ext uri="{FF2B5EF4-FFF2-40B4-BE49-F238E27FC236}">
                        <a16:creationId xmlns:a16="http://schemas.microsoft.com/office/drawing/2014/main" id="{3717EC8E-99B8-903D-C3F9-EB835D795882}"/>
                      </a:ext>
                    </a:extLst>
                  </p:cNvPr>
                  <p:cNvSpPr/>
                  <p:nvPr/>
                </p:nvSpPr>
                <p:spPr>
                  <a:xfrm>
                    <a:off x="654175" y="4655484"/>
                    <a:ext cx="97193" cy="27241"/>
                  </a:xfrm>
                  <a:custGeom>
                    <a:avLst/>
                    <a:gdLst>
                      <a:gd name="connsiteX0" fmla="*/ 1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1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3" name="Freeform 142">
                    <a:extLst>
                      <a:ext uri="{FF2B5EF4-FFF2-40B4-BE49-F238E27FC236}">
                        <a16:creationId xmlns:a16="http://schemas.microsoft.com/office/drawing/2014/main" id="{C8FCD5ED-DB2C-B868-F847-8A853A43402C}"/>
                      </a:ext>
                    </a:extLst>
                  </p:cNvPr>
                  <p:cNvSpPr/>
                  <p:nvPr/>
                </p:nvSpPr>
                <p:spPr>
                  <a:xfrm>
                    <a:off x="1000809" y="4810690"/>
                    <a:ext cx="128326" cy="27241"/>
                  </a:xfrm>
                  <a:custGeom>
                    <a:avLst/>
                    <a:gdLst>
                      <a:gd name="connsiteX0" fmla="*/ 1 w 128326"/>
                      <a:gd name="connsiteY0" fmla="*/ 0 h 27241"/>
                      <a:gd name="connsiteX1" fmla="*/ 128327 w 128326"/>
                      <a:gd name="connsiteY1" fmla="*/ 0 h 27241"/>
                      <a:gd name="connsiteX2" fmla="*/ 128327 w 128326"/>
                      <a:gd name="connsiteY2" fmla="*/ 27241 h 27241"/>
                      <a:gd name="connsiteX3" fmla="*/ 1 w 128326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27241">
                        <a:moveTo>
                          <a:pt x="1" y="0"/>
                        </a:moveTo>
                        <a:lnTo>
                          <a:pt x="128327" y="0"/>
                        </a:lnTo>
                        <a:lnTo>
                          <a:pt x="128327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4" name="Freeform 143">
                    <a:extLst>
                      <a:ext uri="{FF2B5EF4-FFF2-40B4-BE49-F238E27FC236}">
                        <a16:creationId xmlns:a16="http://schemas.microsoft.com/office/drawing/2014/main" id="{2DD07D02-EF7F-2379-ACE8-6AAAFABDA69B}"/>
                      </a:ext>
                    </a:extLst>
                  </p:cNvPr>
                  <p:cNvSpPr/>
                  <p:nvPr/>
                </p:nvSpPr>
                <p:spPr>
                  <a:xfrm>
                    <a:off x="929439" y="4837327"/>
                    <a:ext cx="142726" cy="105978"/>
                  </a:xfrm>
                  <a:custGeom>
                    <a:avLst/>
                    <a:gdLst>
                      <a:gd name="connsiteX0" fmla="*/ 0 w 142726"/>
                      <a:gd name="connsiteY0" fmla="*/ 0 h 105978"/>
                      <a:gd name="connsiteX1" fmla="*/ 142726 w 142726"/>
                      <a:gd name="connsiteY1" fmla="*/ 0 h 105978"/>
                      <a:gd name="connsiteX2" fmla="*/ 142726 w 142726"/>
                      <a:gd name="connsiteY2" fmla="*/ 105978 h 105978"/>
                      <a:gd name="connsiteX3" fmla="*/ 0 w 142726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05978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5" name="Freeform 144">
                    <a:extLst>
                      <a:ext uri="{FF2B5EF4-FFF2-40B4-BE49-F238E27FC236}">
                        <a16:creationId xmlns:a16="http://schemas.microsoft.com/office/drawing/2014/main" id="{18A5C49B-3A09-736B-D451-EF99D1AE2FAA}"/>
                      </a:ext>
                    </a:extLst>
                  </p:cNvPr>
                  <p:cNvSpPr/>
                  <p:nvPr/>
                </p:nvSpPr>
                <p:spPr>
                  <a:xfrm>
                    <a:off x="1146069" y="4754394"/>
                    <a:ext cx="94886" cy="188910"/>
                  </a:xfrm>
                  <a:custGeom>
                    <a:avLst/>
                    <a:gdLst>
                      <a:gd name="connsiteX0" fmla="*/ -1 w 94886"/>
                      <a:gd name="connsiteY0" fmla="*/ 0 h 188910"/>
                      <a:gd name="connsiteX1" fmla="*/ 94886 w 94886"/>
                      <a:gd name="connsiteY1" fmla="*/ 0 h 188910"/>
                      <a:gd name="connsiteX2" fmla="*/ 94886 w 94886"/>
                      <a:gd name="connsiteY2" fmla="*/ 188911 h 188910"/>
                      <a:gd name="connsiteX3" fmla="*/ -1 w 94886"/>
                      <a:gd name="connsiteY3" fmla="*/ 188911 h 1889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88910">
                        <a:moveTo>
                          <a:pt x="-1" y="0"/>
                        </a:moveTo>
                        <a:lnTo>
                          <a:pt x="94886" y="0"/>
                        </a:lnTo>
                        <a:lnTo>
                          <a:pt x="94886" y="188911"/>
                        </a:lnTo>
                        <a:lnTo>
                          <a:pt x="-1" y="18891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46" name="Freeform 145">
                    <a:extLst>
                      <a:ext uri="{FF2B5EF4-FFF2-40B4-BE49-F238E27FC236}">
                        <a16:creationId xmlns:a16="http://schemas.microsoft.com/office/drawing/2014/main" id="{48067E81-E271-E809-B050-C9F805982A15}"/>
                      </a:ext>
                    </a:extLst>
                  </p:cNvPr>
                  <p:cNvSpPr/>
                  <p:nvPr/>
                </p:nvSpPr>
                <p:spPr>
                  <a:xfrm>
                    <a:off x="1040654" y="4681919"/>
                    <a:ext cx="142726" cy="261385"/>
                  </a:xfrm>
                  <a:custGeom>
                    <a:avLst/>
                    <a:gdLst>
                      <a:gd name="connsiteX0" fmla="*/ -1 w 142726"/>
                      <a:gd name="connsiteY0" fmla="*/ 0 h 261385"/>
                      <a:gd name="connsiteX1" fmla="*/ 142725 w 142726"/>
                      <a:gd name="connsiteY1" fmla="*/ 0 h 261385"/>
                      <a:gd name="connsiteX2" fmla="*/ 142725 w 142726"/>
                      <a:gd name="connsiteY2" fmla="*/ 261386 h 261385"/>
                      <a:gd name="connsiteX3" fmla="*/ -1 w 142726"/>
                      <a:gd name="connsiteY3" fmla="*/ 261386 h 2613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261385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261386"/>
                        </a:lnTo>
                        <a:lnTo>
                          <a:pt x="-1" y="2613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6" name="Graphic 81">
                  <a:extLst>
                    <a:ext uri="{FF2B5EF4-FFF2-40B4-BE49-F238E27FC236}">
                      <a16:creationId xmlns:a16="http://schemas.microsoft.com/office/drawing/2014/main" id="{9261E764-AC1C-3508-5C04-145CD05AF656}"/>
                    </a:ext>
                  </a:extLst>
                </p:cNvPr>
                <p:cNvGrpSpPr/>
                <p:nvPr/>
              </p:nvGrpSpPr>
              <p:grpSpPr>
                <a:xfrm>
                  <a:off x="2038313" y="4539263"/>
                  <a:ext cx="578823" cy="404042"/>
                  <a:chOff x="2038313" y="4539263"/>
                  <a:chExt cx="578823" cy="404042"/>
                </a:xfrm>
                <a:grpFill/>
              </p:grpSpPr>
              <p:sp>
                <p:nvSpPr>
                  <p:cNvPr id="117" name="Freeform 116">
                    <a:extLst>
                      <a:ext uri="{FF2B5EF4-FFF2-40B4-BE49-F238E27FC236}">
                        <a16:creationId xmlns:a16="http://schemas.microsoft.com/office/drawing/2014/main" id="{E0003306-9AED-5BA2-0138-1B7A910F42A9}"/>
                      </a:ext>
                    </a:extLst>
                  </p:cNvPr>
                  <p:cNvSpPr/>
                  <p:nvPr/>
                </p:nvSpPr>
                <p:spPr>
                  <a:xfrm>
                    <a:off x="2165291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18" name="Freeform 117">
                    <a:extLst>
                      <a:ext uri="{FF2B5EF4-FFF2-40B4-BE49-F238E27FC236}">
                        <a16:creationId xmlns:a16="http://schemas.microsoft.com/office/drawing/2014/main" id="{C0702E21-6E29-100C-E4F6-CAFF0FFC1FD0}"/>
                      </a:ext>
                    </a:extLst>
                  </p:cNvPr>
                  <p:cNvSpPr/>
                  <p:nvPr/>
                </p:nvSpPr>
                <p:spPr>
                  <a:xfrm>
                    <a:off x="2160625" y="4593870"/>
                    <a:ext cx="2017" cy="62395"/>
                  </a:xfrm>
                  <a:custGeom>
                    <a:avLst/>
                    <a:gdLst>
                      <a:gd name="connsiteX0" fmla="*/ 0 w 2017"/>
                      <a:gd name="connsiteY0" fmla="*/ 62395 h 62395"/>
                      <a:gd name="connsiteX1" fmla="*/ 2018 w 2017"/>
                      <a:gd name="connsiteY1" fmla="*/ 62395 h 62395"/>
                      <a:gd name="connsiteX2" fmla="*/ 1008 w 2017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95">
                        <a:moveTo>
                          <a:pt x="0" y="62395"/>
                        </a:moveTo>
                        <a:lnTo>
                          <a:pt x="2018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19" name="Freeform 118">
                    <a:extLst>
                      <a:ext uri="{FF2B5EF4-FFF2-40B4-BE49-F238E27FC236}">
                        <a16:creationId xmlns:a16="http://schemas.microsoft.com/office/drawing/2014/main" id="{36016320-290E-00D4-1F64-94AB4E41E83C}"/>
                      </a:ext>
                    </a:extLst>
                  </p:cNvPr>
                  <p:cNvSpPr/>
                  <p:nvPr/>
                </p:nvSpPr>
                <p:spPr>
                  <a:xfrm>
                    <a:off x="2291259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0" name="Freeform 119">
                    <a:extLst>
                      <a:ext uri="{FF2B5EF4-FFF2-40B4-BE49-F238E27FC236}">
                        <a16:creationId xmlns:a16="http://schemas.microsoft.com/office/drawing/2014/main" id="{8EAA295A-0C8F-24F3-A5A0-252EEA9F8A77}"/>
                      </a:ext>
                    </a:extLst>
                  </p:cNvPr>
                  <p:cNvSpPr/>
                  <p:nvPr/>
                </p:nvSpPr>
                <p:spPr>
                  <a:xfrm>
                    <a:off x="2266671" y="4690008"/>
                    <a:ext cx="2016" cy="62382"/>
                  </a:xfrm>
                  <a:custGeom>
                    <a:avLst/>
                    <a:gdLst>
                      <a:gd name="connsiteX0" fmla="*/ 0 w 2016"/>
                      <a:gd name="connsiteY0" fmla="*/ 62383 h 62382"/>
                      <a:gd name="connsiteX1" fmla="*/ 2016 w 2016"/>
                      <a:gd name="connsiteY1" fmla="*/ 62383 h 62382"/>
                      <a:gd name="connsiteX2" fmla="*/ 1008 w 2016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82">
                        <a:moveTo>
                          <a:pt x="0" y="62383"/>
                        </a:moveTo>
                        <a:lnTo>
                          <a:pt x="2016" y="62383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1" name="Freeform 120">
                    <a:extLst>
                      <a:ext uri="{FF2B5EF4-FFF2-40B4-BE49-F238E27FC236}">
                        <a16:creationId xmlns:a16="http://schemas.microsoft.com/office/drawing/2014/main" id="{F37F92EC-0711-AAEF-8CF5-9521D7A4BF17}"/>
                      </a:ext>
                    </a:extLst>
                  </p:cNvPr>
                  <p:cNvSpPr/>
                  <p:nvPr/>
                </p:nvSpPr>
                <p:spPr>
                  <a:xfrm>
                    <a:off x="2302859" y="4568343"/>
                    <a:ext cx="123282" cy="363785"/>
                  </a:xfrm>
                  <a:custGeom>
                    <a:avLst/>
                    <a:gdLst>
                      <a:gd name="connsiteX0" fmla="*/ 1 w 123282"/>
                      <a:gd name="connsiteY0" fmla="*/ 0 h 363785"/>
                      <a:gd name="connsiteX1" fmla="*/ 123283 w 123282"/>
                      <a:gd name="connsiteY1" fmla="*/ 0 h 363785"/>
                      <a:gd name="connsiteX2" fmla="*/ 123283 w 123282"/>
                      <a:gd name="connsiteY2" fmla="*/ 363786 h 363785"/>
                      <a:gd name="connsiteX3" fmla="*/ 1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363786"/>
                        </a:lnTo>
                        <a:lnTo>
                          <a:pt x="1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2" name="Freeform 121">
                    <a:extLst>
                      <a:ext uri="{FF2B5EF4-FFF2-40B4-BE49-F238E27FC236}">
                        <a16:creationId xmlns:a16="http://schemas.microsoft.com/office/drawing/2014/main" id="{D920E1E2-5B86-E2BE-07E5-33133CA5AFA7}"/>
                      </a:ext>
                    </a:extLst>
                  </p:cNvPr>
                  <p:cNvSpPr/>
                  <p:nvPr/>
                </p:nvSpPr>
                <p:spPr>
                  <a:xfrm>
                    <a:off x="2066054" y="4731500"/>
                    <a:ext cx="168348" cy="211804"/>
                  </a:xfrm>
                  <a:custGeom>
                    <a:avLst/>
                    <a:gdLst>
                      <a:gd name="connsiteX0" fmla="*/ 0 w 168348"/>
                      <a:gd name="connsiteY0" fmla="*/ 0 h 211804"/>
                      <a:gd name="connsiteX1" fmla="*/ 168348 w 168348"/>
                      <a:gd name="connsiteY1" fmla="*/ 0 h 211804"/>
                      <a:gd name="connsiteX2" fmla="*/ 168348 w 168348"/>
                      <a:gd name="connsiteY2" fmla="*/ 211805 h 211804"/>
                      <a:gd name="connsiteX3" fmla="*/ 0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211805"/>
                        </a:lnTo>
                        <a:lnTo>
                          <a:pt x="0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3" name="Freeform 122">
                    <a:extLst>
                      <a:ext uri="{FF2B5EF4-FFF2-40B4-BE49-F238E27FC236}">
                        <a16:creationId xmlns:a16="http://schemas.microsoft.com/office/drawing/2014/main" id="{F1E4BA0F-F4A4-3D67-552E-CB490DE54450}"/>
                      </a:ext>
                    </a:extLst>
                  </p:cNvPr>
                  <p:cNvSpPr/>
                  <p:nvPr/>
                </p:nvSpPr>
                <p:spPr>
                  <a:xfrm>
                    <a:off x="2038313" y="4771101"/>
                    <a:ext cx="56679" cy="172203"/>
                  </a:xfrm>
                  <a:custGeom>
                    <a:avLst/>
                    <a:gdLst>
                      <a:gd name="connsiteX0" fmla="*/ -1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-1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-1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4" name="Freeform 123">
                    <a:extLst>
                      <a:ext uri="{FF2B5EF4-FFF2-40B4-BE49-F238E27FC236}">
                        <a16:creationId xmlns:a16="http://schemas.microsoft.com/office/drawing/2014/main" id="{5AB04827-3DE7-9503-CA63-B300BE012005}"/>
                      </a:ext>
                    </a:extLst>
                  </p:cNvPr>
                  <p:cNvSpPr/>
                  <p:nvPr/>
                </p:nvSpPr>
                <p:spPr>
                  <a:xfrm>
                    <a:off x="2234390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5" name="Freeform 124">
                    <a:extLst>
                      <a:ext uri="{FF2B5EF4-FFF2-40B4-BE49-F238E27FC236}">
                        <a16:creationId xmlns:a16="http://schemas.microsoft.com/office/drawing/2014/main" id="{C0D804DB-3E03-547F-10C6-106477692FFC}"/>
                      </a:ext>
                    </a:extLst>
                  </p:cNvPr>
                  <p:cNvSpPr/>
                  <p:nvPr/>
                </p:nvSpPr>
                <p:spPr>
                  <a:xfrm>
                    <a:off x="2262761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6" name="Freeform 125">
                    <a:extLst>
                      <a:ext uri="{FF2B5EF4-FFF2-40B4-BE49-F238E27FC236}">
                        <a16:creationId xmlns:a16="http://schemas.microsoft.com/office/drawing/2014/main" id="{DEBFC841-3148-0E48-A55F-A7E62591C375}"/>
                      </a:ext>
                    </a:extLst>
                  </p:cNvPr>
                  <p:cNvSpPr/>
                  <p:nvPr/>
                </p:nvSpPr>
                <p:spPr>
                  <a:xfrm>
                    <a:off x="2066558" y="4681944"/>
                    <a:ext cx="121895" cy="49555"/>
                  </a:xfrm>
                  <a:custGeom>
                    <a:avLst/>
                    <a:gdLst>
                      <a:gd name="connsiteX0" fmla="*/ -1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-1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-1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7" name="Freeform 126">
                    <a:extLst>
                      <a:ext uri="{FF2B5EF4-FFF2-40B4-BE49-F238E27FC236}">
                        <a16:creationId xmlns:a16="http://schemas.microsoft.com/office/drawing/2014/main" id="{AABF976C-1C23-B65C-62DB-31CFE645715A}"/>
                      </a:ext>
                    </a:extLst>
                  </p:cNvPr>
                  <p:cNvSpPr/>
                  <p:nvPr/>
                </p:nvSpPr>
                <p:spPr>
                  <a:xfrm>
                    <a:off x="2091273" y="4655484"/>
                    <a:ext cx="97193" cy="27241"/>
                  </a:xfrm>
                  <a:custGeom>
                    <a:avLst/>
                    <a:gdLst>
                      <a:gd name="connsiteX0" fmla="*/ 0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0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0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8" name="Freeform 127">
                    <a:extLst>
                      <a:ext uri="{FF2B5EF4-FFF2-40B4-BE49-F238E27FC236}">
                        <a16:creationId xmlns:a16="http://schemas.microsoft.com/office/drawing/2014/main" id="{7D624153-0287-414C-0F01-F94425E1C602}"/>
                      </a:ext>
                    </a:extLst>
                  </p:cNvPr>
                  <p:cNvSpPr/>
                  <p:nvPr/>
                </p:nvSpPr>
                <p:spPr>
                  <a:xfrm>
                    <a:off x="2485444" y="4765746"/>
                    <a:ext cx="128326" cy="72185"/>
                  </a:xfrm>
                  <a:custGeom>
                    <a:avLst/>
                    <a:gdLst>
                      <a:gd name="connsiteX0" fmla="*/ 0 w 128326"/>
                      <a:gd name="connsiteY0" fmla="*/ 0 h 72185"/>
                      <a:gd name="connsiteX1" fmla="*/ 128327 w 128326"/>
                      <a:gd name="connsiteY1" fmla="*/ 0 h 72185"/>
                      <a:gd name="connsiteX2" fmla="*/ 128327 w 128326"/>
                      <a:gd name="connsiteY2" fmla="*/ 72185 h 72185"/>
                      <a:gd name="connsiteX3" fmla="*/ 0 w 128326"/>
                      <a:gd name="connsiteY3" fmla="*/ 72185 h 721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72185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72185"/>
                        </a:lnTo>
                        <a:lnTo>
                          <a:pt x="0" y="721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29" name="Freeform 128">
                    <a:extLst>
                      <a:ext uri="{FF2B5EF4-FFF2-40B4-BE49-F238E27FC236}">
                        <a16:creationId xmlns:a16="http://schemas.microsoft.com/office/drawing/2014/main" id="{953AFB01-6629-6EC3-94FB-5E4B07F65AC4}"/>
                      </a:ext>
                    </a:extLst>
                  </p:cNvPr>
                  <p:cNvSpPr/>
                  <p:nvPr/>
                </p:nvSpPr>
                <p:spPr>
                  <a:xfrm>
                    <a:off x="2366537" y="4837327"/>
                    <a:ext cx="250600" cy="105978"/>
                  </a:xfrm>
                  <a:custGeom>
                    <a:avLst/>
                    <a:gdLst>
                      <a:gd name="connsiteX0" fmla="*/ 0 w 250600"/>
                      <a:gd name="connsiteY0" fmla="*/ 0 h 105978"/>
                      <a:gd name="connsiteX1" fmla="*/ 250600 w 250600"/>
                      <a:gd name="connsiteY1" fmla="*/ 0 h 105978"/>
                      <a:gd name="connsiteX2" fmla="*/ 250600 w 250600"/>
                      <a:gd name="connsiteY2" fmla="*/ 105978 h 105978"/>
                      <a:gd name="connsiteX3" fmla="*/ 0 w 250600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0600" h="105978">
                        <a:moveTo>
                          <a:pt x="0" y="0"/>
                        </a:moveTo>
                        <a:lnTo>
                          <a:pt x="250600" y="0"/>
                        </a:lnTo>
                        <a:lnTo>
                          <a:pt x="250600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25" name="Graphic 81">
                <a:extLst>
                  <a:ext uri="{FF2B5EF4-FFF2-40B4-BE49-F238E27FC236}">
                    <a16:creationId xmlns:a16="http://schemas.microsoft.com/office/drawing/2014/main" id="{5943D114-3CB8-38ED-5E5B-2662D0763B6C}"/>
                  </a:ext>
                </a:extLst>
              </p:cNvPr>
              <p:cNvGrpSpPr/>
              <p:nvPr/>
            </p:nvGrpSpPr>
            <p:grpSpPr>
              <a:xfrm>
                <a:off x="57244" y="4538419"/>
                <a:ext cx="2559892" cy="404886"/>
                <a:chOff x="57244" y="4538419"/>
                <a:chExt cx="2559892" cy="404886"/>
              </a:xfrm>
              <a:grpFill/>
            </p:grpSpPr>
            <p:grpSp>
              <p:nvGrpSpPr>
                <p:cNvPr id="26" name="Graphic 81">
                  <a:extLst>
                    <a:ext uri="{FF2B5EF4-FFF2-40B4-BE49-F238E27FC236}">
                      <a16:creationId xmlns:a16="http://schemas.microsoft.com/office/drawing/2014/main" id="{6F1E0BCE-2AFC-E347-C27A-B00D83C7A169}"/>
                    </a:ext>
                  </a:extLst>
                </p:cNvPr>
                <p:cNvGrpSpPr/>
                <p:nvPr/>
              </p:nvGrpSpPr>
              <p:grpSpPr>
                <a:xfrm>
                  <a:off x="57244" y="4704322"/>
                  <a:ext cx="639739" cy="238982"/>
                  <a:chOff x="57244" y="4704322"/>
                  <a:chExt cx="639739" cy="238982"/>
                </a:xfrm>
                <a:grpFill/>
              </p:grpSpPr>
              <p:sp>
                <p:nvSpPr>
                  <p:cNvPr id="95" name="Freeform 94">
                    <a:extLst>
                      <a:ext uri="{FF2B5EF4-FFF2-40B4-BE49-F238E27FC236}">
                        <a16:creationId xmlns:a16="http://schemas.microsoft.com/office/drawing/2014/main" id="{CF0F301B-A9FE-675A-776C-5B16EBB8543D}"/>
                      </a:ext>
                    </a:extLst>
                  </p:cNvPr>
                  <p:cNvSpPr/>
                  <p:nvPr/>
                </p:nvSpPr>
                <p:spPr>
                  <a:xfrm>
                    <a:off x="184348" y="4704813"/>
                    <a:ext cx="3781" cy="69072"/>
                  </a:xfrm>
                  <a:custGeom>
                    <a:avLst/>
                    <a:gdLst>
                      <a:gd name="connsiteX0" fmla="*/ 0 w 3781"/>
                      <a:gd name="connsiteY0" fmla="*/ 69073 h 69072"/>
                      <a:gd name="connsiteX1" fmla="*/ 3782 w 3781"/>
                      <a:gd name="connsiteY1" fmla="*/ 69073 h 69072"/>
                      <a:gd name="connsiteX2" fmla="*/ 1890 w 3781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781" h="69072">
                        <a:moveTo>
                          <a:pt x="0" y="69073"/>
                        </a:moveTo>
                        <a:lnTo>
                          <a:pt x="3782" y="6907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6" name="Freeform 95">
                    <a:extLst>
                      <a:ext uri="{FF2B5EF4-FFF2-40B4-BE49-F238E27FC236}">
                        <a16:creationId xmlns:a16="http://schemas.microsoft.com/office/drawing/2014/main" id="{70DB5707-7B85-F1E9-3757-C2BDE028783F}"/>
                      </a:ext>
                    </a:extLst>
                  </p:cNvPr>
                  <p:cNvSpPr/>
                  <p:nvPr/>
                </p:nvSpPr>
                <p:spPr>
                  <a:xfrm>
                    <a:off x="179556" y="4737056"/>
                    <a:ext cx="2142" cy="36829"/>
                  </a:xfrm>
                  <a:custGeom>
                    <a:avLst/>
                    <a:gdLst>
                      <a:gd name="connsiteX0" fmla="*/ 0 w 2142"/>
                      <a:gd name="connsiteY0" fmla="*/ 36830 h 36829"/>
                      <a:gd name="connsiteX1" fmla="*/ 2143 w 2142"/>
                      <a:gd name="connsiteY1" fmla="*/ 36830 h 36829"/>
                      <a:gd name="connsiteX2" fmla="*/ 1134 w 2142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2" h="36829">
                        <a:moveTo>
                          <a:pt x="0" y="36830"/>
                        </a:moveTo>
                        <a:lnTo>
                          <a:pt x="2143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7" name="Freeform 96">
                    <a:extLst>
                      <a:ext uri="{FF2B5EF4-FFF2-40B4-BE49-F238E27FC236}">
                        <a16:creationId xmlns:a16="http://schemas.microsoft.com/office/drawing/2014/main" id="{1DE13210-EF49-706C-5E59-54F30DDBEED4}"/>
                      </a:ext>
                    </a:extLst>
                  </p:cNvPr>
                  <p:cNvSpPr/>
                  <p:nvPr/>
                </p:nvSpPr>
                <p:spPr>
                  <a:xfrm>
                    <a:off x="31031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8" name="Freeform 97">
                    <a:extLst>
                      <a:ext uri="{FF2B5EF4-FFF2-40B4-BE49-F238E27FC236}">
                        <a16:creationId xmlns:a16="http://schemas.microsoft.com/office/drawing/2014/main" id="{F2D677E3-C837-C19B-E997-7EC96205BDDD}"/>
                      </a:ext>
                    </a:extLst>
                  </p:cNvPr>
                  <p:cNvSpPr/>
                  <p:nvPr/>
                </p:nvSpPr>
                <p:spPr>
                  <a:xfrm>
                    <a:off x="285601" y="4793794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10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9" name="Freeform 98">
                    <a:extLst>
                      <a:ext uri="{FF2B5EF4-FFF2-40B4-BE49-F238E27FC236}">
                        <a16:creationId xmlns:a16="http://schemas.microsoft.com/office/drawing/2014/main" id="{B94BCAB3-FAB6-2391-EB77-BF30F7CF492A}"/>
                      </a:ext>
                    </a:extLst>
                  </p:cNvPr>
                  <p:cNvSpPr/>
                  <p:nvPr/>
                </p:nvSpPr>
                <p:spPr>
                  <a:xfrm>
                    <a:off x="536529" y="4704322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0" name="Freeform 99">
                    <a:extLst>
                      <a:ext uri="{FF2B5EF4-FFF2-40B4-BE49-F238E27FC236}">
                        <a16:creationId xmlns:a16="http://schemas.microsoft.com/office/drawing/2014/main" id="{F3A601B9-5177-CE98-4156-F033F8AC7057}"/>
                      </a:ext>
                    </a:extLst>
                  </p:cNvPr>
                  <p:cNvSpPr/>
                  <p:nvPr/>
                </p:nvSpPr>
                <p:spPr>
                  <a:xfrm>
                    <a:off x="321916" y="4721987"/>
                    <a:ext cx="123282" cy="214728"/>
                  </a:xfrm>
                  <a:custGeom>
                    <a:avLst/>
                    <a:gdLst>
                      <a:gd name="connsiteX0" fmla="*/ -1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-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-1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-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1" name="Freeform 100">
                    <a:extLst>
                      <a:ext uri="{FF2B5EF4-FFF2-40B4-BE49-F238E27FC236}">
                        <a16:creationId xmlns:a16="http://schemas.microsoft.com/office/drawing/2014/main" id="{41F81519-6E0F-2266-D52E-3C8D67D9D624}"/>
                      </a:ext>
                    </a:extLst>
                  </p:cNvPr>
                  <p:cNvSpPr/>
                  <p:nvPr/>
                </p:nvSpPr>
                <p:spPr>
                  <a:xfrm>
                    <a:off x="85111" y="4818288"/>
                    <a:ext cx="168348" cy="125016"/>
                  </a:xfrm>
                  <a:custGeom>
                    <a:avLst/>
                    <a:gdLst>
                      <a:gd name="connsiteX0" fmla="*/ 1 w 168348"/>
                      <a:gd name="connsiteY0" fmla="*/ 0 h 125016"/>
                      <a:gd name="connsiteX1" fmla="*/ 168349 w 168348"/>
                      <a:gd name="connsiteY1" fmla="*/ 0 h 125016"/>
                      <a:gd name="connsiteX2" fmla="*/ 168349 w 168348"/>
                      <a:gd name="connsiteY2" fmla="*/ 125016 h 125016"/>
                      <a:gd name="connsiteX3" fmla="*/ 1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125016"/>
                        </a:lnTo>
                        <a:lnTo>
                          <a:pt x="1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2" name="Freeform 101">
                    <a:extLst>
                      <a:ext uri="{FF2B5EF4-FFF2-40B4-BE49-F238E27FC236}">
                        <a16:creationId xmlns:a16="http://schemas.microsoft.com/office/drawing/2014/main" id="{50DB3123-7E66-1C5F-126D-ADA2A7DF9D8C}"/>
                      </a:ext>
                    </a:extLst>
                  </p:cNvPr>
                  <p:cNvSpPr/>
                  <p:nvPr/>
                </p:nvSpPr>
                <p:spPr>
                  <a:xfrm>
                    <a:off x="57244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3" name="Freeform 102">
                    <a:extLst>
                      <a:ext uri="{FF2B5EF4-FFF2-40B4-BE49-F238E27FC236}">
                        <a16:creationId xmlns:a16="http://schemas.microsoft.com/office/drawing/2014/main" id="{DF9866CE-DD7B-0A9C-7315-3F5AFF38D637}"/>
                      </a:ext>
                    </a:extLst>
                  </p:cNvPr>
                  <p:cNvSpPr/>
                  <p:nvPr/>
                </p:nvSpPr>
                <p:spPr>
                  <a:xfrm>
                    <a:off x="253447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4" name="Freeform 103">
                    <a:extLst>
                      <a:ext uri="{FF2B5EF4-FFF2-40B4-BE49-F238E27FC236}">
                        <a16:creationId xmlns:a16="http://schemas.microsoft.com/office/drawing/2014/main" id="{C0A19AB4-C6F4-5D7E-72DD-B208B729217B}"/>
                      </a:ext>
                    </a:extLst>
                  </p:cNvPr>
                  <p:cNvSpPr/>
                  <p:nvPr/>
                </p:nvSpPr>
                <p:spPr>
                  <a:xfrm>
                    <a:off x="28169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5" name="Freeform 104">
                    <a:extLst>
                      <a:ext uri="{FF2B5EF4-FFF2-40B4-BE49-F238E27FC236}">
                        <a16:creationId xmlns:a16="http://schemas.microsoft.com/office/drawing/2014/main" id="{456A50B9-978E-00BE-10A6-9DD282305CF2}"/>
                      </a:ext>
                    </a:extLst>
                  </p:cNvPr>
                  <p:cNvSpPr/>
                  <p:nvPr/>
                </p:nvSpPr>
                <p:spPr>
                  <a:xfrm>
                    <a:off x="85615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6" name="Freeform 105">
                    <a:extLst>
                      <a:ext uri="{FF2B5EF4-FFF2-40B4-BE49-F238E27FC236}">
                        <a16:creationId xmlns:a16="http://schemas.microsoft.com/office/drawing/2014/main" id="{A8B22F72-FE22-4DC2-2A40-5B4E0395F4A5}"/>
                      </a:ext>
                    </a:extLst>
                  </p:cNvPr>
                  <p:cNvSpPr/>
                  <p:nvPr/>
                </p:nvSpPr>
                <p:spPr>
                  <a:xfrm>
                    <a:off x="528207" y="4741151"/>
                    <a:ext cx="89665" cy="47867"/>
                  </a:xfrm>
                  <a:custGeom>
                    <a:avLst/>
                    <a:gdLst>
                      <a:gd name="connsiteX0" fmla="*/ -1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-1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-1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7" name="Freeform 106">
                    <a:extLst>
                      <a:ext uri="{FF2B5EF4-FFF2-40B4-BE49-F238E27FC236}">
                        <a16:creationId xmlns:a16="http://schemas.microsoft.com/office/drawing/2014/main" id="{2F78B6BB-D03C-1B9C-A1C2-11317B4F2D64}"/>
                      </a:ext>
                    </a:extLst>
                  </p:cNvPr>
                  <p:cNvSpPr/>
                  <p:nvPr/>
                </p:nvSpPr>
                <p:spPr>
                  <a:xfrm>
                    <a:off x="110330" y="4773420"/>
                    <a:ext cx="97193" cy="16077"/>
                  </a:xfrm>
                  <a:custGeom>
                    <a:avLst/>
                    <a:gdLst>
                      <a:gd name="connsiteX0" fmla="*/ 1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1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1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8" name="Freeform 107">
                    <a:extLst>
                      <a:ext uri="{FF2B5EF4-FFF2-40B4-BE49-F238E27FC236}">
                        <a16:creationId xmlns:a16="http://schemas.microsoft.com/office/drawing/2014/main" id="{89E697E9-B2CB-0A0A-CA30-EBA040D4A786}"/>
                      </a:ext>
                    </a:extLst>
                  </p:cNvPr>
                  <p:cNvSpPr/>
                  <p:nvPr/>
                </p:nvSpPr>
                <p:spPr>
                  <a:xfrm>
                    <a:off x="45683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7 w 128326"/>
                      <a:gd name="connsiteY1" fmla="*/ 0 h 16077"/>
                      <a:gd name="connsiteX2" fmla="*/ 128327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09" name="Freeform 108">
                    <a:extLst>
                      <a:ext uri="{FF2B5EF4-FFF2-40B4-BE49-F238E27FC236}">
                        <a16:creationId xmlns:a16="http://schemas.microsoft.com/office/drawing/2014/main" id="{7219C27D-071F-D1A0-F27E-2EA14A54ADD4}"/>
                      </a:ext>
                    </a:extLst>
                  </p:cNvPr>
                  <p:cNvSpPr/>
                  <p:nvPr/>
                </p:nvSpPr>
                <p:spPr>
                  <a:xfrm>
                    <a:off x="38546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10" name="Freeform 109">
                    <a:extLst>
                      <a:ext uri="{FF2B5EF4-FFF2-40B4-BE49-F238E27FC236}">
                        <a16:creationId xmlns:a16="http://schemas.microsoft.com/office/drawing/2014/main" id="{B1D08CE4-8ECA-A7B1-48E6-ED41DD59C350}"/>
                      </a:ext>
                    </a:extLst>
                  </p:cNvPr>
                  <p:cNvSpPr/>
                  <p:nvPr/>
                </p:nvSpPr>
                <p:spPr>
                  <a:xfrm>
                    <a:off x="602098" y="4831795"/>
                    <a:ext cx="94886" cy="111496"/>
                  </a:xfrm>
                  <a:custGeom>
                    <a:avLst/>
                    <a:gdLst>
                      <a:gd name="connsiteX0" fmla="*/ 1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1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1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1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111" name="Freeform 110">
                    <a:extLst>
                      <a:ext uri="{FF2B5EF4-FFF2-40B4-BE49-F238E27FC236}">
                        <a16:creationId xmlns:a16="http://schemas.microsoft.com/office/drawing/2014/main" id="{76DB116F-E151-517B-C005-8880FE007704}"/>
                      </a:ext>
                    </a:extLst>
                  </p:cNvPr>
                  <p:cNvSpPr/>
                  <p:nvPr/>
                </p:nvSpPr>
                <p:spPr>
                  <a:xfrm>
                    <a:off x="496809" y="4789019"/>
                    <a:ext cx="142726" cy="154286"/>
                  </a:xfrm>
                  <a:custGeom>
                    <a:avLst/>
                    <a:gdLst>
                      <a:gd name="connsiteX0" fmla="*/ -1 w 142726"/>
                      <a:gd name="connsiteY0" fmla="*/ 0 h 154286"/>
                      <a:gd name="connsiteX1" fmla="*/ 142725 w 142726"/>
                      <a:gd name="connsiteY1" fmla="*/ 0 h 154286"/>
                      <a:gd name="connsiteX2" fmla="*/ 142725 w 142726"/>
                      <a:gd name="connsiteY2" fmla="*/ 154286 h 154286"/>
                      <a:gd name="connsiteX3" fmla="*/ -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154286"/>
                        </a:lnTo>
                        <a:lnTo>
                          <a:pt x="-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7" name="Graphic 81">
                  <a:extLst>
                    <a:ext uri="{FF2B5EF4-FFF2-40B4-BE49-F238E27FC236}">
                      <a16:creationId xmlns:a16="http://schemas.microsoft.com/office/drawing/2014/main" id="{F1C2586D-1B84-A6F5-FA4D-2F7ED582D851}"/>
                    </a:ext>
                  </a:extLst>
                </p:cNvPr>
                <p:cNvGrpSpPr/>
                <p:nvPr/>
              </p:nvGrpSpPr>
              <p:grpSpPr>
                <a:xfrm>
                  <a:off x="1219456" y="4704322"/>
                  <a:ext cx="639739" cy="238982"/>
                  <a:chOff x="1219456" y="4704322"/>
                  <a:chExt cx="639739" cy="238982"/>
                </a:xfrm>
                <a:grpFill/>
              </p:grpSpPr>
              <p:sp>
                <p:nvSpPr>
                  <p:cNvPr id="78" name="Freeform 77">
                    <a:extLst>
                      <a:ext uri="{FF2B5EF4-FFF2-40B4-BE49-F238E27FC236}">
                        <a16:creationId xmlns:a16="http://schemas.microsoft.com/office/drawing/2014/main" id="{EAB72FED-BF86-7DE6-78C1-F6BB233EBE60}"/>
                      </a:ext>
                    </a:extLst>
                  </p:cNvPr>
                  <p:cNvSpPr/>
                  <p:nvPr/>
                </p:nvSpPr>
                <p:spPr>
                  <a:xfrm>
                    <a:off x="1346433" y="4704813"/>
                    <a:ext cx="3909" cy="69072"/>
                  </a:xfrm>
                  <a:custGeom>
                    <a:avLst/>
                    <a:gdLst>
                      <a:gd name="connsiteX0" fmla="*/ 0 w 3909"/>
                      <a:gd name="connsiteY0" fmla="*/ 69073 h 69072"/>
                      <a:gd name="connsiteX1" fmla="*/ 3910 w 3909"/>
                      <a:gd name="connsiteY1" fmla="*/ 69073 h 69072"/>
                      <a:gd name="connsiteX2" fmla="*/ 2018 w 3909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72">
                        <a:moveTo>
                          <a:pt x="0" y="69073"/>
                        </a:moveTo>
                        <a:lnTo>
                          <a:pt x="3910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Freeform 78">
                    <a:extLst>
                      <a:ext uri="{FF2B5EF4-FFF2-40B4-BE49-F238E27FC236}">
                        <a16:creationId xmlns:a16="http://schemas.microsoft.com/office/drawing/2014/main" id="{3CD1F28E-12C3-9184-6855-63CF8AD2D20F}"/>
                      </a:ext>
                    </a:extLst>
                  </p:cNvPr>
                  <p:cNvSpPr/>
                  <p:nvPr/>
                </p:nvSpPr>
                <p:spPr>
                  <a:xfrm>
                    <a:off x="1341767" y="4737056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10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79">
                    <a:extLst>
                      <a:ext uri="{FF2B5EF4-FFF2-40B4-BE49-F238E27FC236}">
                        <a16:creationId xmlns:a16="http://schemas.microsoft.com/office/drawing/2014/main" id="{92A6CEB0-4D7B-1690-924D-9775B077A6D6}"/>
                      </a:ext>
                    </a:extLst>
                  </p:cNvPr>
                  <p:cNvSpPr/>
                  <p:nvPr/>
                </p:nvSpPr>
                <p:spPr>
                  <a:xfrm>
                    <a:off x="1472527" y="4761563"/>
                    <a:ext cx="3909" cy="69060"/>
                  </a:xfrm>
                  <a:custGeom>
                    <a:avLst/>
                    <a:gdLst>
                      <a:gd name="connsiteX0" fmla="*/ 0 w 3909"/>
                      <a:gd name="connsiteY0" fmla="*/ 69060 h 69060"/>
                      <a:gd name="connsiteX1" fmla="*/ 3910 w 3909"/>
                      <a:gd name="connsiteY1" fmla="*/ 69060 h 69060"/>
                      <a:gd name="connsiteX2" fmla="*/ 1892 w 3909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9" h="69060">
                        <a:moveTo>
                          <a:pt x="0" y="69060"/>
                        </a:moveTo>
                        <a:lnTo>
                          <a:pt x="3910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80">
                    <a:extLst>
                      <a:ext uri="{FF2B5EF4-FFF2-40B4-BE49-F238E27FC236}">
                        <a16:creationId xmlns:a16="http://schemas.microsoft.com/office/drawing/2014/main" id="{D7FEF066-34EB-F036-942C-E75AAB091AF9}"/>
                      </a:ext>
                    </a:extLst>
                  </p:cNvPr>
                  <p:cNvSpPr/>
                  <p:nvPr/>
                </p:nvSpPr>
                <p:spPr>
                  <a:xfrm>
                    <a:off x="1447813" y="4793794"/>
                    <a:ext cx="2017" cy="36829"/>
                  </a:xfrm>
                  <a:custGeom>
                    <a:avLst/>
                    <a:gdLst>
                      <a:gd name="connsiteX0" fmla="*/ 0 w 2017"/>
                      <a:gd name="connsiteY0" fmla="*/ 36830 h 36829"/>
                      <a:gd name="connsiteX1" fmla="*/ 2018 w 2017"/>
                      <a:gd name="connsiteY1" fmla="*/ 36830 h 36829"/>
                      <a:gd name="connsiteX2" fmla="*/ 1008 w 2017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36829">
                        <a:moveTo>
                          <a:pt x="0" y="36830"/>
                        </a:moveTo>
                        <a:lnTo>
                          <a:pt x="2018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81">
                    <a:extLst>
                      <a:ext uri="{FF2B5EF4-FFF2-40B4-BE49-F238E27FC236}">
                        <a16:creationId xmlns:a16="http://schemas.microsoft.com/office/drawing/2014/main" id="{264DC3E2-8455-CC92-7768-D3986F0730B2}"/>
                      </a:ext>
                    </a:extLst>
                  </p:cNvPr>
                  <p:cNvSpPr/>
                  <p:nvPr/>
                </p:nvSpPr>
                <p:spPr>
                  <a:xfrm>
                    <a:off x="1698615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4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4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82">
                    <a:extLst>
                      <a:ext uri="{FF2B5EF4-FFF2-40B4-BE49-F238E27FC236}">
                        <a16:creationId xmlns:a16="http://schemas.microsoft.com/office/drawing/2014/main" id="{30FEFE1D-ABB6-F315-447C-BC1D68652A3B}"/>
                      </a:ext>
                    </a:extLst>
                  </p:cNvPr>
                  <p:cNvSpPr/>
                  <p:nvPr/>
                </p:nvSpPr>
                <p:spPr>
                  <a:xfrm>
                    <a:off x="1484002" y="4721987"/>
                    <a:ext cx="123282" cy="214728"/>
                  </a:xfrm>
                  <a:custGeom>
                    <a:avLst/>
                    <a:gdLst>
                      <a:gd name="connsiteX0" fmla="*/ 0 w 123282"/>
                      <a:gd name="connsiteY0" fmla="*/ 0 h 214728"/>
                      <a:gd name="connsiteX1" fmla="*/ 123282 w 123282"/>
                      <a:gd name="connsiteY1" fmla="*/ 0 h 214728"/>
                      <a:gd name="connsiteX2" fmla="*/ 123282 w 123282"/>
                      <a:gd name="connsiteY2" fmla="*/ 214728 h 214728"/>
                      <a:gd name="connsiteX3" fmla="*/ 0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214728"/>
                        </a:lnTo>
                        <a:lnTo>
                          <a:pt x="0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83">
                    <a:extLst>
                      <a:ext uri="{FF2B5EF4-FFF2-40B4-BE49-F238E27FC236}">
                        <a16:creationId xmlns:a16="http://schemas.microsoft.com/office/drawing/2014/main" id="{6B0D5C89-37C8-22A2-FF90-3A3F3353B36A}"/>
                      </a:ext>
                    </a:extLst>
                  </p:cNvPr>
                  <p:cNvSpPr/>
                  <p:nvPr/>
                </p:nvSpPr>
                <p:spPr>
                  <a:xfrm>
                    <a:off x="1247197" y="4818288"/>
                    <a:ext cx="168348" cy="125016"/>
                  </a:xfrm>
                  <a:custGeom>
                    <a:avLst/>
                    <a:gdLst>
                      <a:gd name="connsiteX0" fmla="*/ 0 w 168348"/>
                      <a:gd name="connsiteY0" fmla="*/ 0 h 125016"/>
                      <a:gd name="connsiteX1" fmla="*/ 168348 w 168348"/>
                      <a:gd name="connsiteY1" fmla="*/ 0 h 125016"/>
                      <a:gd name="connsiteX2" fmla="*/ 168348 w 168348"/>
                      <a:gd name="connsiteY2" fmla="*/ 125016 h 125016"/>
                      <a:gd name="connsiteX3" fmla="*/ 0 w 168348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125016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84">
                    <a:extLst>
                      <a:ext uri="{FF2B5EF4-FFF2-40B4-BE49-F238E27FC236}">
                        <a16:creationId xmlns:a16="http://schemas.microsoft.com/office/drawing/2014/main" id="{6E935F34-DA1E-0485-D6B5-2B089C84570F}"/>
                      </a:ext>
                    </a:extLst>
                  </p:cNvPr>
                  <p:cNvSpPr/>
                  <p:nvPr/>
                </p:nvSpPr>
                <p:spPr>
                  <a:xfrm>
                    <a:off x="1219456" y="4841661"/>
                    <a:ext cx="56679" cy="101643"/>
                  </a:xfrm>
                  <a:custGeom>
                    <a:avLst/>
                    <a:gdLst>
                      <a:gd name="connsiteX0" fmla="*/ 0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0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0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85">
                    <a:extLst>
                      <a:ext uri="{FF2B5EF4-FFF2-40B4-BE49-F238E27FC236}">
                        <a16:creationId xmlns:a16="http://schemas.microsoft.com/office/drawing/2014/main" id="{54E9CB6E-F1BB-D91A-CBBA-FFB72BE0B95B}"/>
                      </a:ext>
                    </a:extLst>
                  </p:cNvPr>
                  <p:cNvSpPr/>
                  <p:nvPr/>
                </p:nvSpPr>
                <p:spPr>
                  <a:xfrm>
                    <a:off x="1415533" y="4859956"/>
                    <a:ext cx="28346" cy="83348"/>
                  </a:xfrm>
                  <a:custGeom>
                    <a:avLst/>
                    <a:gdLst>
                      <a:gd name="connsiteX0" fmla="*/ 1 w 28346"/>
                      <a:gd name="connsiteY0" fmla="*/ 0 h 83348"/>
                      <a:gd name="connsiteX1" fmla="*/ 28347 w 28346"/>
                      <a:gd name="connsiteY1" fmla="*/ 0 h 83348"/>
                      <a:gd name="connsiteX2" fmla="*/ 28347 w 28346"/>
                      <a:gd name="connsiteY2" fmla="*/ 83348 h 83348"/>
                      <a:gd name="connsiteX3" fmla="*/ 1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1" y="0"/>
                        </a:moveTo>
                        <a:lnTo>
                          <a:pt x="28347" y="0"/>
                        </a:lnTo>
                        <a:lnTo>
                          <a:pt x="28347" y="83348"/>
                        </a:lnTo>
                        <a:lnTo>
                          <a:pt x="1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86">
                    <a:extLst>
                      <a:ext uri="{FF2B5EF4-FFF2-40B4-BE49-F238E27FC236}">
                        <a16:creationId xmlns:a16="http://schemas.microsoft.com/office/drawing/2014/main" id="{745149BB-0F50-7415-3EDF-2D2ACE84112A}"/>
                      </a:ext>
                    </a:extLst>
                  </p:cNvPr>
                  <p:cNvSpPr/>
                  <p:nvPr/>
                </p:nvSpPr>
                <p:spPr>
                  <a:xfrm>
                    <a:off x="1443904" y="4827978"/>
                    <a:ext cx="120584" cy="115327"/>
                  </a:xfrm>
                  <a:custGeom>
                    <a:avLst/>
                    <a:gdLst>
                      <a:gd name="connsiteX0" fmla="*/ 1 w 120584"/>
                      <a:gd name="connsiteY0" fmla="*/ 0 h 115327"/>
                      <a:gd name="connsiteX1" fmla="*/ 120585 w 120584"/>
                      <a:gd name="connsiteY1" fmla="*/ 0 h 115327"/>
                      <a:gd name="connsiteX2" fmla="*/ 120585 w 120584"/>
                      <a:gd name="connsiteY2" fmla="*/ 115327 h 115327"/>
                      <a:gd name="connsiteX3" fmla="*/ 1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1" y="0"/>
                        </a:moveTo>
                        <a:lnTo>
                          <a:pt x="120585" y="0"/>
                        </a:lnTo>
                        <a:lnTo>
                          <a:pt x="120585" y="115327"/>
                        </a:lnTo>
                        <a:lnTo>
                          <a:pt x="1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87">
                    <a:extLst>
                      <a:ext uri="{FF2B5EF4-FFF2-40B4-BE49-F238E27FC236}">
                        <a16:creationId xmlns:a16="http://schemas.microsoft.com/office/drawing/2014/main" id="{91C21C43-E8E8-BD16-CCDE-4FBE883E28D7}"/>
                      </a:ext>
                    </a:extLst>
                  </p:cNvPr>
                  <p:cNvSpPr/>
                  <p:nvPr/>
                </p:nvSpPr>
                <p:spPr>
                  <a:xfrm>
                    <a:off x="1247828" y="4789031"/>
                    <a:ext cx="121895" cy="29244"/>
                  </a:xfrm>
                  <a:custGeom>
                    <a:avLst/>
                    <a:gdLst>
                      <a:gd name="connsiteX0" fmla="*/ 0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0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0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89" name="Freeform 88">
                    <a:extLst>
                      <a:ext uri="{FF2B5EF4-FFF2-40B4-BE49-F238E27FC236}">
                        <a16:creationId xmlns:a16="http://schemas.microsoft.com/office/drawing/2014/main" id="{C57C0F4D-4975-1CE6-8C2C-AF649022BD8F}"/>
                      </a:ext>
                    </a:extLst>
                  </p:cNvPr>
                  <p:cNvSpPr/>
                  <p:nvPr/>
                </p:nvSpPr>
                <p:spPr>
                  <a:xfrm>
                    <a:off x="1690419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5 w 89665"/>
                      <a:gd name="connsiteY1" fmla="*/ 0 h 47867"/>
                      <a:gd name="connsiteX2" fmla="*/ 89665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5" y="0"/>
                        </a:lnTo>
                        <a:lnTo>
                          <a:pt x="89665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0" name="Freeform 89">
                    <a:extLst>
                      <a:ext uri="{FF2B5EF4-FFF2-40B4-BE49-F238E27FC236}">
                        <a16:creationId xmlns:a16="http://schemas.microsoft.com/office/drawing/2014/main" id="{C5EEDDFE-25F0-3DD2-CF9C-17EF5DF546AD}"/>
                      </a:ext>
                    </a:extLst>
                  </p:cNvPr>
                  <p:cNvSpPr/>
                  <p:nvPr/>
                </p:nvSpPr>
                <p:spPr>
                  <a:xfrm>
                    <a:off x="1272542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3 w 97193"/>
                      <a:gd name="connsiteY1" fmla="*/ 0 h 16077"/>
                      <a:gd name="connsiteX2" fmla="*/ 97193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3" y="0"/>
                        </a:lnTo>
                        <a:lnTo>
                          <a:pt x="97193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1" name="Freeform 90">
                    <a:extLst>
                      <a:ext uri="{FF2B5EF4-FFF2-40B4-BE49-F238E27FC236}">
                        <a16:creationId xmlns:a16="http://schemas.microsoft.com/office/drawing/2014/main" id="{7BCF72EE-0DAB-C5BC-4C23-28148C40A6C0}"/>
                      </a:ext>
                    </a:extLst>
                  </p:cNvPr>
                  <p:cNvSpPr/>
                  <p:nvPr/>
                </p:nvSpPr>
                <p:spPr>
                  <a:xfrm>
                    <a:off x="1619049" y="4865021"/>
                    <a:ext cx="128326" cy="16077"/>
                  </a:xfrm>
                  <a:custGeom>
                    <a:avLst/>
                    <a:gdLst>
                      <a:gd name="connsiteX0" fmla="*/ -1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-1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-1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-1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2" name="Freeform 91">
                    <a:extLst>
                      <a:ext uri="{FF2B5EF4-FFF2-40B4-BE49-F238E27FC236}">
                        <a16:creationId xmlns:a16="http://schemas.microsoft.com/office/drawing/2014/main" id="{CB99CBFC-4E49-A056-95AA-4580887D2BAA}"/>
                      </a:ext>
                    </a:extLst>
                  </p:cNvPr>
                  <p:cNvSpPr/>
                  <p:nvPr/>
                </p:nvSpPr>
                <p:spPr>
                  <a:xfrm>
                    <a:off x="1547680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3" name="Freeform 92">
                    <a:extLst>
                      <a:ext uri="{FF2B5EF4-FFF2-40B4-BE49-F238E27FC236}">
                        <a16:creationId xmlns:a16="http://schemas.microsoft.com/office/drawing/2014/main" id="{A47E9037-8CA7-A47A-F22B-D17921436C4A}"/>
                      </a:ext>
                    </a:extLst>
                  </p:cNvPr>
                  <p:cNvSpPr/>
                  <p:nvPr/>
                </p:nvSpPr>
                <p:spPr>
                  <a:xfrm>
                    <a:off x="1764310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6 w 94886"/>
                      <a:gd name="connsiteY1" fmla="*/ 0 h 111496"/>
                      <a:gd name="connsiteX2" fmla="*/ 94886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6" y="0"/>
                        </a:lnTo>
                        <a:lnTo>
                          <a:pt x="94886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94" name="Freeform 93">
                    <a:extLst>
                      <a:ext uri="{FF2B5EF4-FFF2-40B4-BE49-F238E27FC236}">
                        <a16:creationId xmlns:a16="http://schemas.microsoft.com/office/drawing/2014/main" id="{53D34385-CAFB-1F6F-52D3-20FDC9E46F54}"/>
                      </a:ext>
                    </a:extLst>
                  </p:cNvPr>
                  <p:cNvSpPr/>
                  <p:nvPr/>
                </p:nvSpPr>
                <p:spPr>
                  <a:xfrm>
                    <a:off x="1659021" y="4789019"/>
                    <a:ext cx="142726" cy="154286"/>
                  </a:xfrm>
                  <a:custGeom>
                    <a:avLst/>
                    <a:gdLst>
                      <a:gd name="connsiteX0" fmla="*/ 0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0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0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8" name="Graphic 81">
                  <a:extLst>
                    <a:ext uri="{FF2B5EF4-FFF2-40B4-BE49-F238E27FC236}">
                      <a16:creationId xmlns:a16="http://schemas.microsoft.com/office/drawing/2014/main" id="{700C714B-B191-16B2-1886-3DFA528C910C}"/>
                    </a:ext>
                  </a:extLst>
                </p:cNvPr>
                <p:cNvGrpSpPr/>
                <p:nvPr/>
              </p:nvGrpSpPr>
              <p:grpSpPr>
                <a:xfrm>
                  <a:off x="1659904" y="4704322"/>
                  <a:ext cx="639739" cy="238982"/>
                  <a:chOff x="1659904" y="4704322"/>
                  <a:chExt cx="639739" cy="238982"/>
                </a:xfrm>
                <a:grpFill/>
              </p:grpSpPr>
              <p:sp>
                <p:nvSpPr>
                  <p:cNvPr id="61" name="Freeform 60">
                    <a:extLst>
                      <a:ext uri="{FF2B5EF4-FFF2-40B4-BE49-F238E27FC236}">
                        <a16:creationId xmlns:a16="http://schemas.microsoft.com/office/drawing/2014/main" id="{A0BA70EB-86FD-478B-001F-29BF4120C49F}"/>
                      </a:ext>
                    </a:extLst>
                  </p:cNvPr>
                  <p:cNvSpPr/>
                  <p:nvPr/>
                </p:nvSpPr>
                <p:spPr>
                  <a:xfrm>
                    <a:off x="1786881" y="4704813"/>
                    <a:ext cx="3908" cy="69072"/>
                  </a:xfrm>
                  <a:custGeom>
                    <a:avLst/>
                    <a:gdLst>
                      <a:gd name="connsiteX0" fmla="*/ 0 w 3908"/>
                      <a:gd name="connsiteY0" fmla="*/ 69073 h 69072"/>
                      <a:gd name="connsiteX1" fmla="*/ 3908 w 3908"/>
                      <a:gd name="connsiteY1" fmla="*/ 69073 h 69072"/>
                      <a:gd name="connsiteX2" fmla="*/ 2018 w 3908"/>
                      <a:gd name="connsiteY2" fmla="*/ 0 h 690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72">
                        <a:moveTo>
                          <a:pt x="0" y="69073"/>
                        </a:moveTo>
                        <a:lnTo>
                          <a:pt x="3908" y="6907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2" name="Freeform 61">
                    <a:extLst>
                      <a:ext uri="{FF2B5EF4-FFF2-40B4-BE49-F238E27FC236}">
                        <a16:creationId xmlns:a16="http://schemas.microsoft.com/office/drawing/2014/main" id="{4E8560D2-2925-9348-A173-0EE49FF721FF}"/>
                      </a:ext>
                    </a:extLst>
                  </p:cNvPr>
                  <p:cNvSpPr/>
                  <p:nvPr/>
                </p:nvSpPr>
                <p:spPr>
                  <a:xfrm>
                    <a:off x="1782216" y="4737056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008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3" name="Freeform 62">
                    <a:extLst>
                      <a:ext uri="{FF2B5EF4-FFF2-40B4-BE49-F238E27FC236}">
                        <a16:creationId xmlns:a16="http://schemas.microsoft.com/office/drawing/2014/main" id="{D474F931-64F5-29DD-C01A-FB2C6ED4BB63}"/>
                      </a:ext>
                    </a:extLst>
                  </p:cNvPr>
                  <p:cNvSpPr/>
                  <p:nvPr/>
                </p:nvSpPr>
                <p:spPr>
                  <a:xfrm>
                    <a:off x="1912976" y="4761563"/>
                    <a:ext cx="3908" cy="69060"/>
                  </a:xfrm>
                  <a:custGeom>
                    <a:avLst/>
                    <a:gdLst>
                      <a:gd name="connsiteX0" fmla="*/ 0 w 3908"/>
                      <a:gd name="connsiteY0" fmla="*/ 69060 h 69060"/>
                      <a:gd name="connsiteX1" fmla="*/ 3908 w 3908"/>
                      <a:gd name="connsiteY1" fmla="*/ 69060 h 69060"/>
                      <a:gd name="connsiteX2" fmla="*/ 1892 w 3908"/>
                      <a:gd name="connsiteY2" fmla="*/ 0 h 690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69060">
                        <a:moveTo>
                          <a:pt x="0" y="69060"/>
                        </a:moveTo>
                        <a:lnTo>
                          <a:pt x="3908" y="69060"/>
                        </a:lnTo>
                        <a:lnTo>
                          <a:pt x="1892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4" name="Freeform 63">
                    <a:extLst>
                      <a:ext uri="{FF2B5EF4-FFF2-40B4-BE49-F238E27FC236}">
                        <a16:creationId xmlns:a16="http://schemas.microsoft.com/office/drawing/2014/main" id="{8421C5F0-1971-1830-2867-F5085E91986A}"/>
                      </a:ext>
                    </a:extLst>
                  </p:cNvPr>
                  <p:cNvSpPr/>
                  <p:nvPr/>
                </p:nvSpPr>
                <p:spPr>
                  <a:xfrm>
                    <a:off x="1888262" y="4793794"/>
                    <a:ext cx="2016" cy="36829"/>
                  </a:xfrm>
                  <a:custGeom>
                    <a:avLst/>
                    <a:gdLst>
                      <a:gd name="connsiteX0" fmla="*/ 0 w 2016"/>
                      <a:gd name="connsiteY0" fmla="*/ 36830 h 36829"/>
                      <a:gd name="connsiteX1" fmla="*/ 2016 w 2016"/>
                      <a:gd name="connsiteY1" fmla="*/ 36830 h 36829"/>
                      <a:gd name="connsiteX2" fmla="*/ 1008 w 2016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36829">
                        <a:moveTo>
                          <a:pt x="0" y="36830"/>
                        </a:moveTo>
                        <a:lnTo>
                          <a:pt x="2016" y="36830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5" name="Freeform 64">
                    <a:extLst>
                      <a:ext uri="{FF2B5EF4-FFF2-40B4-BE49-F238E27FC236}">
                        <a16:creationId xmlns:a16="http://schemas.microsoft.com/office/drawing/2014/main" id="{92E07D9A-997A-531E-FA11-444646ACC5DB}"/>
                      </a:ext>
                    </a:extLst>
                  </p:cNvPr>
                  <p:cNvSpPr/>
                  <p:nvPr/>
                </p:nvSpPr>
                <p:spPr>
                  <a:xfrm>
                    <a:off x="2139062" y="4704322"/>
                    <a:ext cx="2144" cy="36829"/>
                  </a:xfrm>
                  <a:custGeom>
                    <a:avLst/>
                    <a:gdLst>
                      <a:gd name="connsiteX0" fmla="*/ 0 w 2144"/>
                      <a:gd name="connsiteY0" fmla="*/ 36830 h 36829"/>
                      <a:gd name="connsiteX1" fmla="*/ 2144 w 2144"/>
                      <a:gd name="connsiteY1" fmla="*/ 36830 h 36829"/>
                      <a:gd name="connsiteX2" fmla="*/ 1136 w 2144"/>
                      <a:gd name="connsiteY2" fmla="*/ 0 h 368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36829">
                        <a:moveTo>
                          <a:pt x="0" y="36830"/>
                        </a:moveTo>
                        <a:lnTo>
                          <a:pt x="2144" y="36830"/>
                        </a:lnTo>
                        <a:lnTo>
                          <a:pt x="113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6" name="Freeform 65">
                    <a:extLst>
                      <a:ext uri="{FF2B5EF4-FFF2-40B4-BE49-F238E27FC236}">
                        <a16:creationId xmlns:a16="http://schemas.microsoft.com/office/drawing/2014/main" id="{BE826DE6-1818-F35A-E907-4A5CBD05F597}"/>
                      </a:ext>
                    </a:extLst>
                  </p:cNvPr>
                  <p:cNvSpPr/>
                  <p:nvPr/>
                </p:nvSpPr>
                <p:spPr>
                  <a:xfrm>
                    <a:off x="1924450" y="4721987"/>
                    <a:ext cx="123282" cy="214728"/>
                  </a:xfrm>
                  <a:custGeom>
                    <a:avLst/>
                    <a:gdLst>
                      <a:gd name="connsiteX0" fmla="*/ 1 w 123282"/>
                      <a:gd name="connsiteY0" fmla="*/ 0 h 214728"/>
                      <a:gd name="connsiteX1" fmla="*/ 123283 w 123282"/>
                      <a:gd name="connsiteY1" fmla="*/ 0 h 214728"/>
                      <a:gd name="connsiteX2" fmla="*/ 123283 w 123282"/>
                      <a:gd name="connsiteY2" fmla="*/ 214728 h 214728"/>
                      <a:gd name="connsiteX3" fmla="*/ 1 w 123282"/>
                      <a:gd name="connsiteY3" fmla="*/ 214728 h 2147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214728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214728"/>
                        </a:lnTo>
                        <a:lnTo>
                          <a:pt x="1" y="21472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7" name="Freeform 66">
                    <a:extLst>
                      <a:ext uri="{FF2B5EF4-FFF2-40B4-BE49-F238E27FC236}">
                        <a16:creationId xmlns:a16="http://schemas.microsoft.com/office/drawing/2014/main" id="{33CB91A7-F014-BE83-FCED-2244B558D8BD}"/>
                      </a:ext>
                    </a:extLst>
                  </p:cNvPr>
                  <p:cNvSpPr/>
                  <p:nvPr/>
                </p:nvSpPr>
                <p:spPr>
                  <a:xfrm>
                    <a:off x="1687645" y="4818288"/>
                    <a:ext cx="168361" cy="125016"/>
                  </a:xfrm>
                  <a:custGeom>
                    <a:avLst/>
                    <a:gdLst>
                      <a:gd name="connsiteX0" fmla="*/ 0 w 168361"/>
                      <a:gd name="connsiteY0" fmla="*/ 0 h 125016"/>
                      <a:gd name="connsiteX1" fmla="*/ 168362 w 168361"/>
                      <a:gd name="connsiteY1" fmla="*/ 0 h 125016"/>
                      <a:gd name="connsiteX2" fmla="*/ 168362 w 168361"/>
                      <a:gd name="connsiteY2" fmla="*/ 125016 h 125016"/>
                      <a:gd name="connsiteX3" fmla="*/ 0 w 168361"/>
                      <a:gd name="connsiteY3" fmla="*/ 125016 h 125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61" h="125016">
                        <a:moveTo>
                          <a:pt x="0" y="0"/>
                        </a:moveTo>
                        <a:lnTo>
                          <a:pt x="168362" y="0"/>
                        </a:lnTo>
                        <a:lnTo>
                          <a:pt x="168362" y="125016"/>
                        </a:lnTo>
                        <a:lnTo>
                          <a:pt x="0" y="12501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67">
                    <a:extLst>
                      <a:ext uri="{FF2B5EF4-FFF2-40B4-BE49-F238E27FC236}">
                        <a16:creationId xmlns:a16="http://schemas.microsoft.com/office/drawing/2014/main" id="{A2CE3BBB-0438-FDBE-36A4-D2C8F521D9FE}"/>
                      </a:ext>
                    </a:extLst>
                  </p:cNvPr>
                  <p:cNvSpPr/>
                  <p:nvPr/>
                </p:nvSpPr>
                <p:spPr>
                  <a:xfrm>
                    <a:off x="1659904" y="4841661"/>
                    <a:ext cx="56679" cy="101643"/>
                  </a:xfrm>
                  <a:custGeom>
                    <a:avLst/>
                    <a:gdLst>
                      <a:gd name="connsiteX0" fmla="*/ -1 w 56679"/>
                      <a:gd name="connsiteY0" fmla="*/ 0 h 101643"/>
                      <a:gd name="connsiteX1" fmla="*/ 56679 w 56679"/>
                      <a:gd name="connsiteY1" fmla="*/ 0 h 101643"/>
                      <a:gd name="connsiteX2" fmla="*/ 56679 w 56679"/>
                      <a:gd name="connsiteY2" fmla="*/ 101644 h 101643"/>
                      <a:gd name="connsiteX3" fmla="*/ -1 w 56679"/>
                      <a:gd name="connsiteY3" fmla="*/ 101644 h 1016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0164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01644"/>
                        </a:lnTo>
                        <a:lnTo>
                          <a:pt x="-1" y="101644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9" name="Freeform 68">
                    <a:extLst>
                      <a:ext uri="{FF2B5EF4-FFF2-40B4-BE49-F238E27FC236}">
                        <a16:creationId xmlns:a16="http://schemas.microsoft.com/office/drawing/2014/main" id="{E2020345-0371-E9AB-2E2A-18BBCAC714DE}"/>
                      </a:ext>
                    </a:extLst>
                  </p:cNvPr>
                  <p:cNvSpPr/>
                  <p:nvPr/>
                </p:nvSpPr>
                <p:spPr>
                  <a:xfrm>
                    <a:off x="1855981" y="4859956"/>
                    <a:ext cx="28346" cy="83348"/>
                  </a:xfrm>
                  <a:custGeom>
                    <a:avLst/>
                    <a:gdLst>
                      <a:gd name="connsiteX0" fmla="*/ 0 w 28346"/>
                      <a:gd name="connsiteY0" fmla="*/ 0 h 83348"/>
                      <a:gd name="connsiteX1" fmla="*/ 28346 w 28346"/>
                      <a:gd name="connsiteY1" fmla="*/ 0 h 83348"/>
                      <a:gd name="connsiteX2" fmla="*/ 28346 w 28346"/>
                      <a:gd name="connsiteY2" fmla="*/ 83348 h 83348"/>
                      <a:gd name="connsiteX3" fmla="*/ 0 w 28346"/>
                      <a:gd name="connsiteY3" fmla="*/ 83348 h 833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83348">
                        <a:moveTo>
                          <a:pt x="0" y="0"/>
                        </a:moveTo>
                        <a:lnTo>
                          <a:pt x="28346" y="0"/>
                        </a:lnTo>
                        <a:lnTo>
                          <a:pt x="28346" y="83348"/>
                        </a:lnTo>
                        <a:lnTo>
                          <a:pt x="0" y="8334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69">
                    <a:extLst>
                      <a:ext uri="{FF2B5EF4-FFF2-40B4-BE49-F238E27FC236}">
                        <a16:creationId xmlns:a16="http://schemas.microsoft.com/office/drawing/2014/main" id="{0C3CF281-C29E-F518-9AF6-002F51B21EC1}"/>
                      </a:ext>
                    </a:extLst>
                  </p:cNvPr>
                  <p:cNvSpPr/>
                  <p:nvPr/>
                </p:nvSpPr>
                <p:spPr>
                  <a:xfrm>
                    <a:off x="1884352" y="4827978"/>
                    <a:ext cx="120584" cy="115327"/>
                  </a:xfrm>
                  <a:custGeom>
                    <a:avLst/>
                    <a:gdLst>
                      <a:gd name="connsiteX0" fmla="*/ 0 w 120584"/>
                      <a:gd name="connsiteY0" fmla="*/ 0 h 115327"/>
                      <a:gd name="connsiteX1" fmla="*/ 120584 w 120584"/>
                      <a:gd name="connsiteY1" fmla="*/ 0 h 115327"/>
                      <a:gd name="connsiteX2" fmla="*/ 120584 w 120584"/>
                      <a:gd name="connsiteY2" fmla="*/ 115327 h 115327"/>
                      <a:gd name="connsiteX3" fmla="*/ 0 w 120584"/>
                      <a:gd name="connsiteY3" fmla="*/ 115327 h 11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1532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15327"/>
                        </a:lnTo>
                        <a:lnTo>
                          <a:pt x="0" y="11532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70">
                    <a:extLst>
                      <a:ext uri="{FF2B5EF4-FFF2-40B4-BE49-F238E27FC236}">
                        <a16:creationId xmlns:a16="http://schemas.microsoft.com/office/drawing/2014/main" id="{0BD6EDB2-4615-CDF2-4678-917A59B71A42}"/>
                      </a:ext>
                    </a:extLst>
                  </p:cNvPr>
                  <p:cNvSpPr/>
                  <p:nvPr/>
                </p:nvSpPr>
                <p:spPr>
                  <a:xfrm>
                    <a:off x="1688275" y="4789031"/>
                    <a:ext cx="121895" cy="29244"/>
                  </a:xfrm>
                  <a:custGeom>
                    <a:avLst/>
                    <a:gdLst>
                      <a:gd name="connsiteX0" fmla="*/ -1 w 121895"/>
                      <a:gd name="connsiteY0" fmla="*/ 0 h 29244"/>
                      <a:gd name="connsiteX1" fmla="*/ 121895 w 121895"/>
                      <a:gd name="connsiteY1" fmla="*/ 0 h 29244"/>
                      <a:gd name="connsiteX2" fmla="*/ 121895 w 121895"/>
                      <a:gd name="connsiteY2" fmla="*/ 29245 h 29244"/>
                      <a:gd name="connsiteX3" fmla="*/ -1 w 121895"/>
                      <a:gd name="connsiteY3" fmla="*/ 29245 h 292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29244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29245"/>
                        </a:lnTo>
                        <a:lnTo>
                          <a:pt x="-1" y="2924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71">
                    <a:extLst>
                      <a:ext uri="{FF2B5EF4-FFF2-40B4-BE49-F238E27FC236}">
                        <a16:creationId xmlns:a16="http://schemas.microsoft.com/office/drawing/2014/main" id="{78EC0FC5-FF57-6850-7663-799084DA4EA8}"/>
                      </a:ext>
                    </a:extLst>
                  </p:cNvPr>
                  <p:cNvSpPr/>
                  <p:nvPr/>
                </p:nvSpPr>
                <p:spPr>
                  <a:xfrm>
                    <a:off x="2130867" y="4741151"/>
                    <a:ext cx="89665" cy="47867"/>
                  </a:xfrm>
                  <a:custGeom>
                    <a:avLst/>
                    <a:gdLst>
                      <a:gd name="connsiteX0" fmla="*/ 0 w 89665"/>
                      <a:gd name="connsiteY0" fmla="*/ 0 h 47867"/>
                      <a:gd name="connsiteX1" fmla="*/ 89666 w 89665"/>
                      <a:gd name="connsiteY1" fmla="*/ 0 h 47867"/>
                      <a:gd name="connsiteX2" fmla="*/ 89666 w 89665"/>
                      <a:gd name="connsiteY2" fmla="*/ 47867 h 47867"/>
                      <a:gd name="connsiteX3" fmla="*/ 0 w 89665"/>
                      <a:gd name="connsiteY3" fmla="*/ 47867 h 47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47867">
                        <a:moveTo>
                          <a:pt x="0" y="0"/>
                        </a:moveTo>
                        <a:lnTo>
                          <a:pt x="89666" y="0"/>
                        </a:lnTo>
                        <a:lnTo>
                          <a:pt x="89666" y="47867"/>
                        </a:lnTo>
                        <a:lnTo>
                          <a:pt x="0" y="4786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72">
                    <a:extLst>
                      <a:ext uri="{FF2B5EF4-FFF2-40B4-BE49-F238E27FC236}">
                        <a16:creationId xmlns:a16="http://schemas.microsoft.com/office/drawing/2014/main" id="{8073282E-33A6-67AA-E71C-A417B9A441D7}"/>
                      </a:ext>
                    </a:extLst>
                  </p:cNvPr>
                  <p:cNvSpPr/>
                  <p:nvPr/>
                </p:nvSpPr>
                <p:spPr>
                  <a:xfrm>
                    <a:off x="1712990" y="4773420"/>
                    <a:ext cx="97193" cy="16077"/>
                  </a:xfrm>
                  <a:custGeom>
                    <a:avLst/>
                    <a:gdLst>
                      <a:gd name="connsiteX0" fmla="*/ 0 w 97193"/>
                      <a:gd name="connsiteY0" fmla="*/ 0 h 16077"/>
                      <a:gd name="connsiteX1" fmla="*/ 97194 w 97193"/>
                      <a:gd name="connsiteY1" fmla="*/ 0 h 16077"/>
                      <a:gd name="connsiteX2" fmla="*/ 97194 w 97193"/>
                      <a:gd name="connsiteY2" fmla="*/ 16077 h 16077"/>
                      <a:gd name="connsiteX3" fmla="*/ 0 w 97193"/>
                      <a:gd name="connsiteY3" fmla="*/ 16077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16077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16077"/>
                        </a:lnTo>
                        <a:lnTo>
                          <a:pt x="0" y="1607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73">
                    <a:extLst>
                      <a:ext uri="{FF2B5EF4-FFF2-40B4-BE49-F238E27FC236}">
                        <a16:creationId xmlns:a16="http://schemas.microsoft.com/office/drawing/2014/main" id="{9905259E-AC1A-4F65-1ED3-2E0E1DF90A63}"/>
                      </a:ext>
                    </a:extLst>
                  </p:cNvPr>
                  <p:cNvSpPr/>
                  <p:nvPr/>
                </p:nvSpPr>
                <p:spPr>
                  <a:xfrm>
                    <a:off x="2059497" y="4865021"/>
                    <a:ext cx="128326" cy="16077"/>
                  </a:xfrm>
                  <a:custGeom>
                    <a:avLst/>
                    <a:gdLst>
                      <a:gd name="connsiteX0" fmla="*/ 0 w 128326"/>
                      <a:gd name="connsiteY0" fmla="*/ 0 h 16077"/>
                      <a:gd name="connsiteX1" fmla="*/ 128326 w 128326"/>
                      <a:gd name="connsiteY1" fmla="*/ 0 h 16077"/>
                      <a:gd name="connsiteX2" fmla="*/ 128326 w 128326"/>
                      <a:gd name="connsiteY2" fmla="*/ 16078 h 16077"/>
                      <a:gd name="connsiteX3" fmla="*/ 0 w 128326"/>
                      <a:gd name="connsiteY3" fmla="*/ 16078 h 160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16077">
                        <a:moveTo>
                          <a:pt x="0" y="0"/>
                        </a:moveTo>
                        <a:lnTo>
                          <a:pt x="128326" y="0"/>
                        </a:lnTo>
                        <a:lnTo>
                          <a:pt x="128326" y="16078"/>
                        </a:lnTo>
                        <a:lnTo>
                          <a:pt x="0" y="160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74">
                    <a:extLst>
                      <a:ext uri="{FF2B5EF4-FFF2-40B4-BE49-F238E27FC236}">
                        <a16:creationId xmlns:a16="http://schemas.microsoft.com/office/drawing/2014/main" id="{83474F27-9952-31EC-6924-F60E147681CE}"/>
                      </a:ext>
                    </a:extLst>
                  </p:cNvPr>
                  <p:cNvSpPr/>
                  <p:nvPr/>
                </p:nvSpPr>
                <p:spPr>
                  <a:xfrm>
                    <a:off x="1988128" y="4880746"/>
                    <a:ext cx="142726" cy="62546"/>
                  </a:xfrm>
                  <a:custGeom>
                    <a:avLst/>
                    <a:gdLst>
                      <a:gd name="connsiteX0" fmla="*/ 0 w 142726"/>
                      <a:gd name="connsiteY0" fmla="*/ 0 h 62546"/>
                      <a:gd name="connsiteX1" fmla="*/ 142726 w 142726"/>
                      <a:gd name="connsiteY1" fmla="*/ 0 h 62546"/>
                      <a:gd name="connsiteX2" fmla="*/ 142726 w 142726"/>
                      <a:gd name="connsiteY2" fmla="*/ 62546 h 62546"/>
                      <a:gd name="connsiteX3" fmla="*/ 0 w 142726"/>
                      <a:gd name="connsiteY3" fmla="*/ 62546 h 625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62546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62546"/>
                        </a:lnTo>
                        <a:lnTo>
                          <a:pt x="0" y="6254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6" name="Freeform 75">
                    <a:extLst>
                      <a:ext uri="{FF2B5EF4-FFF2-40B4-BE49-F238E27FC236}">
                        <a16:creationId xmlns:a16="http://schemas.microsoft.com/office/drawing/2014/main" id="{0DC63DD6-F441-4242-C621-9E844B2BFAE0}"/>
                      </a:ext>
                    </a:extLst>
                  </p:cNvPr>
                  <p:cNvSpPr/>
                  <p:nvPr/>
                </p:nvSpPr>
                <p:spPr>
                  <a:xfrm>
                    <a:off x="2204758" y="4831795"/>
                    <a:ext cx="94886" cy="111496"/>
                  </a:xfrm>
                  <a:custGeom>
                    <a:avLst/>
                    <a:gdLst>
                      <a:gd name="connsiteX0" fmla="*/ 0 w 94886"/>
                      <a:gd name="connsiteY0" fmla="*/ 0 h 111496"/>
                      <a:gd name="connsiteX1" fmla="*/ 94887 w 94886"/>
                      <a:gd name="connsiteY1" fmla="*/ 0 h 111496"/>
                      <a:gd name="connsiteX2" fmla="*/ 94887 w 94886"/>
                      <a:gd name="connsiteY2" fmla="*/ 111497 h 111496"/>
                      <a:gd name="connsiteX3" fmla="*/ 0 w 94886"/>
                      <a:gd name="connsiteY3" fmla="*/ 111497 h 111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11496">
                        <a:moveTo>
                          <a:pt x="0" y="0"/>
                        </a:moveTo>
                        <a:lnTo>
                          <a:pt x="94887" y="0"/>
                        </a:lnTo>
                        <a:lnTo>
                          <a:pt x="94887" y="111497"/>
                        </a:lnTo>
                        <a:lnTo>
                          <a:pt x="0" y="11149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76">
                    <a:extLst>
                      <a:ext uri="{FF2B5EF4-FFF2-40B4-BE49-F238E27FC236}">
                        <a16:creationId xmlns:a16="http://schemas.microsoft.com/office/drawing/2014/main" id="{5CC9A1F1-C9BD-C5C3-0139-01FFABB86971}"/>
                      </a:ext>
                    </a:extLst>
                  </p:cNvPr>
                  <p:cNvSpPr/>
                  <p:nvPr/>
                </p:nvSpPr>
                <p:spPr>
                  <a:xfrm>
                    <a:off x="2099469" y="4789019"/>
                    <a:ext cx="142726" cy="154286"/>
                  </a:xfrm>
                  <a:custGeom>
                    <a:avLst/>
                    <a:gdLst>
                      <a:gd name="connsiteX0" fmla="*/ 1 w 142726"/>
                      <a:gd name="connsiteY0" fmla="*/ 0 h 154286"/>
                      <a:gd name="connsiteX1" fmla="*/ 142726 w 142726"/>
                      <a:gd name="connsiteY1" fmla="*/ 0 h 154286"/>
                      <a:gd name="connsiteX2" fmla="*/ 142726 w 142726"/>
                      <a:gd name="connsiteY2" fmla="*/ 154286 h 154286"/>
                      <a:gd name="connsiteX3" fmla="*/ 1 w 142726"/>
                      <a:gd name="connsiteY3" fmla="*/ 154286 h 154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54286">
                        <a:moveTo>
                          <a:pt x="1" y="0"/>
                        </a:moveTo>
                        <a:lnTo>
                          <a:pt x="142726" y="0"/>
                        </a:lnTo>
                        <a:lnTo>
                          <a:pt x="142726" y="154286"/>
                        </a:lnTo>
                        <a:lnTo>
                          <a:pt x="1" y="1542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9" name="Graphic 81">
                  <a:extLst>
                    <a:ext uri="{FF2B5EF4-FFF2-40B4-BE49-F238E27FC236}">
                      <a16:creationId xmlns:a16="http://schemas.microsoft.com/office/drawing/2014/main" id="{CB7D914B-BF00-B17F-EFDE-3D242D12E3A3}"/>
                    </a:ext>
                  </a:extLst>
                </p:cNvPr>
                <p:cNvGrpSpPr/>
                <p:nvPr/>
              </p:nvGrpSpPr>
              <p:grpSpPr>
                <a:xfrm>
                  <a:off x="601215" y="4538419"/>
                  <a:ext cx="639739" cy="404886"/>
                  <a:chOff x="601215" y="4538419"/>
                  <a:chExt cx="639739" cy="404886"/>
                </a:xfrm>
                <a:grpFill/>
              </p:grpSpPr>
              <p:sp>
                <p:nvSpPr>
                  <p:cNvPr id="44" name="Freeform 43">
                    <a:extLst>
                      <a:ext uri="{FF2B5EF4-FFF2-40B4-BE49-F238E27FC236}">
                        <a16:creationId xmlns:a16="http://schemas.microsoft.com/office/drawing/2014/main" id="{3632BF5B-12DA-77CE-D651-0E1DDC53F7CE}"/>
                      </a:ext>
                    </a:extLst>
                  </p:cNvPr>
                  <p:cNvSpPr/>
                  <p:nvPr/>
                </p:nvSpPr>
                <p:spPr>
                  <a:xfrm>
                    <a:off x="728193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1890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189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5" name="Freeform 44">
                    <a:extLst>
                      <a:ext uri="{FF2B5EF4-FFF2-40B4-BE49-F238E27FC236}">
                        <a16:creationId xmlns:a16="http://schemas.microsoft.com/office/drawing/2014/main" id="{6EF277A3-9DB1-4B0D-E7D6-44617597DC07}"/>
                      </a:ext>
                    </a:extLst>
                  </p:cNvPr>
                  <p:cNvSpPr/>
                  <p:nvPr/>
                </p:nvSpPr>
                <p:spPr>
                  <a:xfrm>
                    <a:off x="723528" y="4593870"/>
                    <a:ext cx="2016" cy="62395"/>
                  </a:xfrm>
                  <a:custGeom>
                    <a:avLst/>
                    <a:gdLst>
                      <a:gd name="connsiteX0" fmla="*/ 0 w 2016"/>
                      <a:gd name="connsiteY0" fmla="*/ 62395 h 62395"/>
                      <a:gd name="connsiteX1" fmla="*/ 2016 w 2016"/>
                      <a:gd name="connsiteY1" fmla="*/ 62395 h 62395"/>
                      <a:gd name="connsiteX2" fmla="*/ 1008 w 2016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95">
                        <a:moveTo>
                          <a:pt x="0" y="62395"/>
                        </a:moveTo>
                        <a:lnTo>
                          <a:pt x="2016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6" name="Freeform 45">
                    <a:extLst>
                      <a:ext uri="{FF2B5EF4-FFF2-40B4-BE49-F238E27FC236}">
                        <a16:creationId xmlns:a16="http://schemas.microsoft.com/office/drawing/2014/main" id="{F5F7BAC7-7307-45DA-5913-63231F43E4D6}"/>
                      </a:ext>
                    </a:extLst>
                  </p:cNvPr>
                  <p:cNvSpPr/>
                  <p:nvPr/>
                </p:nvSpPr>
                <p:spPr>
                  <a:xfrm>
                    <a:off x="854161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6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6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7" name="Freeform 46">
                    <a:extLst>
                      <a:ext uri="{FF2B5EF4-FFF2-40B4-BE49-F238E27FC236}">
                        <a16:creationId xmlns:a16="http://schemas.microsoft.com/office/drawing/2014/main" id="{F961DEC2-EE24-65A2-BB27-8085D9035C0C}"/>
                      </a:ext>
                    </a:extLst>
                  </p:cNvPr>
                  <p:cNvSpPr/>
                  <p:nvPr/>
                </p:nvSpPr>
                <p:spPr>
                  <a:xfrm>
                    <a:off x="829572" y="4690008"/>
                    <a:ext cx="2017" cy="62382"/>
                  </a:xfrm>
                  <a:custGeom>
                    <a:avLst/>
                    <a:gdLst>
                      <a:gd name="connsiteX0" fmla="*/ 0 w 2017"/>
                      <a:gd name="connsiteY0" fmla="*/ 62383 h 62382"/>
                      <a:gd name="connsiteX1" fmla="*/ 2018 w 2017"/>
                      <a:gd name="connsiteY1" fmla="*/ 62383 h 62382"/>
                      <a:gd name="connsiteX2" fmla="*/ 1010 w 2017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82">
                        <a:moveTo>
                          <a:pt x="0" y="62383"/>
                        </a:moveTo>
                        <a:lnTo>
                          <a:pt x="2018" y="62383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8" name="Freeform 47">
                    <a:extLst>
                      <a:ext uri="{FF2B5EF4-FFF2-40B4-BE49-F238E27FC236}">
                        <a16:creationId xmlns:a16="http://schemas.microsoft.com/office/drawing/2014/main" id="{396A7835-B5A6-EF9B-C685-5034DBB6D421}"/>
                      </a:ext>
                    </a:extLst>
                  </p:cNvPr>
                  <p:cNvSpPr/>
                  <p:nvPr/>
                </p:nvSpPr>
                <p:spPr>
                  <a:xfrm>
                    <a:off x="1080374" y="4538419"/>
                    <a:ext cx="2144" cy="62394"/>
                  </a:xfrm>
                  <a:custGeom>
                    <a:avLst/>
                    <a:gdLst>
                      <a:gd name="connsiteX0" fmla="*/ 0 w 2144"/>
                      <a:gd name="connsiteY0" fmla="*/ 62395 h 62394"/>
                      <a:gd name="connsiteX1" fmla="*/ 2144 w 2144"/>
                      <a:gd name="connsiteY1" fmla="*/ 62395 h 62394"/>
                      <a:gd name="connsiteX2" fmla="*/ 1010 w 2144"/>
                      <a:gd name="connsiteY2" fmla="*/ 0 h 623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44" h="62394">
                        <a:moveTo>
                          <a:pt x="0" y="62395"/>
                        </a:moveTo>
                        <a:lnTo>
                          <a:pt x="2144" y="62395"/>
                        </a:lnTo>
                        <a:lnTo>
                          <a:pt x="1010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9" name="Freeform 48">
                    <a:extLst>
                      <a:ext uri="{FF2B5EF4-FFF2-40B4-BE49-F238E27FC236}">
                        <a16:creationId xmlns:a16="http://schemas.microsoft.com/office/drawing/2014/main" id="{15309481-893B-D448-358D-AB5A97DE0ADF}"/>
                      </a:ext>
                    </a:extLst>
                  </p:cNvPr>
                  <p:cNvSpPr/>
                  <p:nvPr/>
                </p:nvSpPr>
                <p:spPr>
                  <a:xfrm>
                    <a:off x="865762" y="4568343"/>
                    <a:ext cx="123282" cy="363785"/>
                  </a:xfrm>
                  <a:custGeom>
                    <a:avLst/>
                    <a:gdLst>
                      <a:gd name="connsiteX0" fmla="*/ 0 w 123282"/>
                      <a:gd name="connsiteY0" fmla="*/ 0 h 363785"/>
                      <a:gd name="connsiteX1" fmla="*/ 123282 w 123282"/>
                      <a:gd name="connsiteY1" fmla="*/ 0 h 363785"/>
                      <a:gd name="connsiteX2" fmla="*/ 123282 w 123282"/>
                      <a:gd name="connsiteY2" fmla="*/ 363786 h 363785"/>
                      <a:gd name="connsiteX3" fmla="*/ 0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0" y="0"/>
                        </a:moveTo>
                        <a:lnTo>
                          <a:pt x="123282" y="0"/>
                        </a:lnTo>
                        <a:lnTo>
                          <a:pt x="123282" y="363786"/>
                        </a:lnTo>
                        <a:lnTo>
                          <a:pt x="0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0" name="Freeform 49">
                    <a:extLst>
                      <a:ext uri="{FF2B5EF4-FFF2-40B4-BE49-F238E27FC236}">
                        <a16:creationId xmlns:a16="http://schemas.microsoft.com/office/drawing/2014/main" id="{A65CCC14-5CE7-D1DE-8004-BF79C851B9C6}"/>
                      </a:ext>
                    </a:extLst>
                  </p:cNvPr>
                  <p:cNvSpPr/>
                  <p:nvPr/>
                </p:nvSpPr>
                <p:spPr>
                  <a:xfrm>
                    <a:off x="628956" y="4731500"/>
                    <a:ext cx="168348" cy="211804"/>
                  </a:xfrm>
                  <a:custGeom>
                    <a:avLst/>
                    <a:gdLst>
                      <a:gd name="connsiteX0" fmla="*/ 1 w 168348"/>
                      <a:gd name="connsiteY0" fmla="*/ 0 h 211804"/>
                      <a:gd name="connsiteX1" fmla="*/ 168349 w 168348"/>
                      <a:gd name="connsiteY1" fmla="*/ 0 h 211804"/>
                      <a:gd name="connsiteX2" fmla="*/ 168349 w 168348"/>
                      <a:gd name="connsiteY2" fmla="*/ 211805 h 211804"/>
                      <a:gd name="connsiteX3" fmla="*/ 1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1" y="0"/>
                        </a:moveTo>
                        <a:lnTo>
                          <a:pt x="168349" y="0"/>
                        </a:lnTo>
                        <a:lnTo>
                          <a:pt x="168349" y="211805"/>
                        </a:lnTo>
                        <a:lnTo>
                          <a:pt x="1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1" name="Freeform 50">
                    <a:extLst>
                      <a:ext uri="{FF2B5EF4-FFF2-40B4-BE49-F238E27FC236}">
                        <a16:creationId xmlns:a16="http://schemas.microsoft.com/office/drawing/2014/main" id="{6E272D81-3E5D-53C0-6D51-8CDCC8F62851}"/>
                      </a:ext>
                    </a:extLst>
                  </p:cNvPr>
                  <p:cNvSpPr/>
                  <p:nvPr/>
                </p:nvSpPr>
                <p:spPr>
                  <a:xfrm>
                    <a:off x="601215" y="4771101"/>
                    <a:ext cx="56679" cy="172203"/>
                  </a:xfrm>
                  <a:custGeom>
                    <a:avLst/>
                    <a:gdLst>
                      <a:gd name="connsiteX0" fmla="*/ 0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0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0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0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2" name="Freeform 51">
                    <a:extLst>
                      <a:ext uri="{FF2B5EF4-FFF2-40B4-BE49-F238E27FC236}">
                        <a16:creationId xmlns:a16="http://schemas.microsoft.com/office/drawing/2014/main" id="{B4A5E23F-D2CB-4BA7-E871-6910E1490196}"/>
                      </a:ext>
                    </a:extLst>
                  </p:cNvPr>
                  <p:cNvSpPr/>
                  <p:nvPr/>
                </p:nvSpPr>
                <p:spPr>
                  <a:xfrm>
                    <a:off x="797292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3" name="Freeform 52">
                    <a:extLst>
                      <a:ext uri="{FF2B5EF4-FFF2-40B4-BE49-F238E27FC236}">
                        <a16:creationId xmlns:a16="http://schemas.microsoft.com/office/drawing/2014/main" id="{6F48820F-4449-6BDE-E758-7BA8C5BF7B14}"/>
                      </a:ext>
                    </a:extLst>
                  </p:cNvPr>
                  <p:cNvSpPr/>
                  <p:nvPr/>
                </p:nvSpPr>
                <p:spPr>
                  <a:xfrm>
                    <a:off x="825663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4" name="Freeform 53">
                    <a:extLst>
                      <a:ext uri="{FF2B5EF4-FFF2-40B4-BE49-F238E27FC236}">
                        <a16:creationId xmlns:a16="http://schemas.microsoft.com/office/drawing/2014/main" id="{C0B234C8-D52C-985A-9DC9-F01B08A8652C}"/>
                      </a:ext>
                    </a:extLst>
                  </p:cNvPr>
                  <p:cNvSpPr/>
                  <p:nvPr/>
                </p:nvSpPr>
                <p:spPr>
                  <a:xfrm>
                    <a:off x="629461" y="4681944"/>
                    <a:ext cx="121895" cy="49555"/>
                  </a:xfrm>
                  <a:custGeom>
                    <a:avLst/>
                    <a:gdLst>
                      <a:gd name="connsiteX0" fmla="*/ 0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0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0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0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5" name="Freeform 54">
                    <a:extLst>
                      <a:ext uri="{FF2B5EF4-FFF2-40B4-BE49-F238E27FC236}">
                        <a16:creationId xmlns:a16="http://schemas.microsoft.com/office/drawing/2014/main" id="{EE13E646-FAFA-11F6-07BC-B17E7748ACA5}"/>
                      </a:ext>
                    </a:extLst>
                  </p:cNvPr>
                  <p:cNvSpPr/>
                  <p:nvPr/>
                </p:nvSpPr>
                <p:spPr>
                  <a:xfrm>
                    <a:off x="1072178" y="4600813"/>
                    <a:ext cx="89665" cy="81105"/>
                  </a:xfrm>
                  <a:custGeom>
                    <a:avLst/>
                    <a:gdLst>
                      <a:gd name="connsiteX0" fmla="*/ -1 w 89665"/>
                      <a:gd name="connsiteY0" fmla="*/ 0 h 81105"/>
                      <a:gd name="connsiteX1" fmla="*/ 89665 w 89665"/>
                      <a:gd name="connsiteY1" fmla="*/ 0 h 81105"/>
                      <a:gd name="connsiteX2" fmla="*/ 89665 w 89665"/>
                      <a:gd name="connsiteY2" fmla="*/ 81106 h 81105"/>
                      <a:gd name="connsiteX3" fmla="*/ -1 w 89665"/>
                      <a:gd name="connsiteY3" fmla="*/ 81106 h 81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9665" h="81105">
                        <a:moveTo>
                          <a:pt x="-1" y="0"/>
                        </a:moveTo>
                        <a:lnTo>
                          <a:pt x="89665" y="0"/>
                        </a:lnTo>
                        <a:lnTo>
                          <a:pt x="89665" y="81106"/>
                        </a:lnTo>
                        <a:lnTo>
                          <a:pt x="-1" y="8110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6" name="Freeform 55">
                    <a:extLst>
                      <a:ext uri="{FF2B5EF4-FFF2-40B4-BE49-F238E27FC236}">
                        <a16:creationId xmlns:a16="http://schemas.microsoft.com/office/drawing/2014/main" id="{B0DFB991-1012-8115-0323-6796BF863669}"/>
                      </a:ext>
                    </a:extLst>
                  </p:cNvPr>
                  <p:cNvSpPr/>
                  <p:nvPr/>
                </p:nvSpPr>
                <p:spPr>
                  <a:xfrm>
                    <a:off x="654175" y="4655484"/>
                    <a:ext cx="97193" cy="27241"/>
                  </a:xfrm>
                  <a:custGeom>
                    <a:avLst/>
                    <a:gdLst>
                      <a:gd name="connsiteX0" fmla="*/ 1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1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1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7" name="Freeform 56">
                    <a:extLst>
                      <a:ext uri="{FF2B5EF4-FFF2-40B4-BE49-F238E27FC236}">
                        <a16:creationId xmlns:a16="http://schemas.microsoft.com/office/drawing/2014/main" id="{29A73226-FD6F-1EB7-1809-94782E74D354}"/>
                      </a:ext>
                    </a:extLst>
                  </p:cNvPr>
                  <p:cNvSpPr/>
                  <p:nvPr/>
                </p:nvSpPr>
                <p:spPr>
                  <a:xfrm>
                    <a:off x="1000809" y="4810690"/>
                    <a:ext cx="128326" cy="27241"/>
                  </a:xfrm>
                  <a:custGeom>
                    <a:avLst/>
                    <a:gdLst>
                      <a:gd name="connsiteX0" fmla="*/ 1 w 128326"/>
                      <a:gd name="connsiteY0" fmla="*/ 0 h 27241"/>
                      <a:gd name="connsiteX1" fmla="*/ 128327 w 128326"/>
                      <a:gd name="connsiteY1" fmla="*/ 0 h 27241"/>
                      <a:gd name="connsiteX2" fmla="*/ 128327 w 128326"/>
                      <a:gd name="connsiteY2" fmla="*/ 27241 h 27241"/>
                      <a:gd name="connsiteX3" fmla="*/ 1 w 128326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27241">
                        <a:moveTo>
                          <a:pt x="1" y="0"/>
                        </a:moveTo>
                        <a:lnTo>
                          <a:pt x="128327" y="0"/>
                        </a:lnTo>
                        <a:lnTo>
                          <a:pt x="128327" y="27241"/>
                        </a:lnTo>
                        <a:lnTo>
                          <a:pt x="1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8" name="Freeform 57">
                    <a:extLst>
                      <a:ext uri="{FF2B5EF4-FFF2-40B4-BE49-F238E27FC236}">
                        <a16:creationId xmlns:a16="http://schemas.microsoft.com/office/drawing/2014/main" id="{2D7A3A84-170C-C4B2-9C82-566AACF34970}"/>
                      </a:ext>
                    </a:extLst>
                  </p:cNvPr>
                  <p:cNvSpPr/>
                  <p:nvPr/>
                </p:nvSpPr>
                <p:spPr>
                  <a:xfrm>
                    <a:off x="929439" y="4837327"/>
                    <a:ext cx="142726" cy="105978"/>
                  </a:xfrm>
                  <a:custGeom>
                    <a:avLst/>
                    <a:gdLst>
                      <a:gd name="connsiteX0" fmla="*/ 0 w 142726"/>
                      <a:gd name="connsiteY0" fmla="*/ 0 h 105978"/>
                      <a:gd name="connsiteX1" fmla="*/ 142726 w 142726"/>
                      <a:gd name="connsiteY1" fmla="*/ 0 h 105978"/>
                      <a:gd name="connsiteX2" fmla="*/ 142726 w 142726"/>
                      <a:gd name="connsiteY2" fmla="*/ 105978 h 105978"/>
                      <a:gd name="connsiteX3" fmla="*/ 0 w 142726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105978">
                        <a:moveTo>
                          <a:pt x="0" y="0"/>
                        </a:moveTo>
                        <a:lnTo>
                          <a:pt x="142726" y="0"/>
                        </a:lnTo>
                        <a:lnTo>
                          <a:pt x="142726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59" name="Freeform 58">
                    <a:extLst>
                      <a:ext uri="{FF2B5EF4-FFF2-40B4-BE49-F238E27FC236}">
                        <a16:creationId xmlns:a16="http://schemas.microsoft.com/office/drawing/2014/main" id="{1405A1DB-6ECF-287E-B40E-EA7BD240DF0D}"/>
                      </a:ext>
                    </a:extLst>
                  </p:cNvPr>
                  <p:cNvSpPr/>
                  <p:nvPr/>
                </p:nvSpPr>
                <p:spPr>
                  <a:xfrm>
                    <a:off x="1146069" y="4754394"/>
                    <a:ext cx="94886" cy="188910"/>
                  </a:xfrm>
                  <a:custGeom>
                    <a:avLst/>
                    <a:gdLst>
                      <a:gd name="connsiteX0" fmla="*/ -1 w 94886"/>
                      <a:gd name="connsiteY0" fmla="*/ 0 h 188910"/>
                      <a:gd name="connsiteX1" fmla="*/ 94886 w 94886"/>
                      <a:gd name="connsiteY1" fmla="*/ 0 h 188910"/>
                      <a:gd name="connsiteX2" fmla="*/ 94886 w 94886"/>
                      <a:gd name="connsiteY2" fmla="*/ 188911 h 188910"/>
                      <a:gd name="connsiteX3" fmla="*/ -1 w 94886"/>
                      <a:gd name="connsiteY3" fmla="*/ 188911 h 1889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4886" h="188910">
                        <a:moveTo>
                          <a:pt x="-1" y="0"/>
                        </a:moveTo>
                        <a:lnTo>
                          <a:pt x="94886" y="0"/>
                        </a:lnTo>
                        <a:lnTo>
                          <a:pt x="94886" y="188911"/>
                        </a:lnTo>
                        <a:lnTo>
                          <a:pt x="-1" y="18891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60" name="Freeform 59">
                    <a:extLst>
                      <a:ext uri="{FF2B5EF4-FFF2-40B4-BE49-F238E27FC236}">
                        <a16:creationId xmlns:a16="http://schemas.microsoft.com/office/drawing/2014/main" id="{ED90F3DD-CAD5-A6C8-6A58-6FB05195E976}"/>
                      </a:ext>
                    </a:extLst>
                  </p:cNvPr>
                  <p:cNvSpPr/>
                  <p:nvPr/>
                </p:nvSpPr>
                <p:spPr>
                  <a:xfrm>
                    <a:off x="1040654" y="4681919"/>
                    <a:ext cx="142726" cy="261385"/>
                  </a:xfrm>
                  <a:custGeom>
                    <a:avLst/>
                    <a:gdLst>
                      <a:gd name="connsiteX0" fmla="*/ -1 w 142726"/>
                      <a:gd name="connsiteY0" fmla="*/ 0 h 261385"/>
                      <a:gd name="connsiteX1" fmla="*/ 142725 w 142726"/>
                      <a:gd name="connsiteY1" fmla="*/ 0 h 261385"/>
                      <a:gd name="connsiteX2" fmla="*/ 142725 w 142726"/>
                      <a:gd name="connsiteY2" fmla="*/ 261386 h 261385"/>
                      <a:gd name="connsiteX3" fmla="*/ -1 w 142726"/>
                      <a:gd name="connsiteY3" fmla="*/ 261386 h 2613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2726" h="261385">
                        <a:moveTo>
                          <a:pt x="-1" y="0"/>
                        </a:moveTo>
                        <a:lnTo>
                          <a:pt x="142725" y="0"/>
                        </a:lnTo>
                        <a:lnTo>
                          <a:pt x="142725" y="261386"/>
                        </a:lnTo>
                        <a:lnTo>
                          <a:pt x="-1" y="2613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0" name="Graphic 81">
                  <a:extLst>
                    <a:ext uri="{FF2B5EF4-FFF2-40B4-BE49-F238E27FC236}">
                      <a16:creationId xmlns:a16="http://schemas.microsoft.com/office/drawing/2014/main" id="{1B05A468-D082-3422-EC6B-868FF91B0E49}"/>
                    </a:ext>
                  </a:extLst>
                </p:cNvPr>
                <p:cNvGrpSpPr/>
                <p:nvPr/>
              </p:nvGrpSpPr>
              <p:grpSpPr>
                <a:xfrm>
                  <a:off x="2038313" y="4539263"/>
                  <a:ext cx="578823" cy="404042"/>
                  <a:chOff x="2038313" y="4539263"/>
                  <a:chExt cx="578823" cy="404042"/>
                </a:xfrm>
                <a:grpFill/>
              </p:grpSpPr>
              <p:sp>
                <p:nvSpPr>
                  <p:cNvPr id="31" name="Freeform 30">
                    <a:extLst>
                      <a:ext uri="{FF2B5EF4-FFF2-40B4-BE49-F238E27FC236}">
                        <a16:creationId xmlns:a16="http://schemas.microsoft.com/office/drawing/2014/main" id="{992DF841-954C-D21A-1884-EC727A2F987D}"/>
                      </a:ext>
                    </a:extLst>
                  </p:cNvPr>
                  <p:cNvSpPr/>
                  <p:nvPr/>
                </p:nvSpPr>
                <p:spPr>
                  <a:xfrm>
                    <a:off x="2165291" y="4539263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2" name="Freeform 31">
                    <a:extLst>
                      <a:ext uri="{FF2B5EF4-FFF2-40B4-BE49-F238E27FC236}">
                        <a16:creationId xmlns:a16="http://schemas.microsoft.com/office/drawing/2014/main" id="{3CC5B971-E455-A8E3-5E23-5B5470C82EF1}"/>
                      </a:ext>
                    </a:extLst>
                  </p:cNvPr>
                  <p:cNvSpPr/>
                  <p:nvPr/>
                </p:nvSpPr>
                <p:spPr>
                  <a:xfrm>
                    <a:off x="2160625" y="4593870"/>
                    <a:ext cx="2017" cy="62395"/>
                  </a:xfrm>
                  <a:custGeom>
                    <a:avLst/>
                    <a:gdLst>
                      <a:gd name="connsiteX0" fmla="*/ 0 w 2017"/>
                      <a:gd name="connsiteY0" fmla="*/ 62395 h 62395"/>
                      <a:gd name="connsiteX1" fmla="*/ 2018 w 2017"/>
                      <a:gd name="connsiteY1" fmla="*/ 62395 h 62395"/>
                      <a:gd name="connsiteX2" fmla="*/ 1008 w 2017"/>
                      <a:gd name="connsiteY2" fmla="*/ 0 h 62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7" h="62395">
                        <a:moveTo>
                          <a:pt x="0" y="62395"/>
                        </a:moveTo>
                        <a:lnTo>
                          <a:pt x="2018" y="62395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3" name="Freeform 32">
                    <a:extLst>
                      <a:ext uri="{FF2B5EF4-FFF2-40B4-BE49-F238E27FC236}">
                        <a16:creationId xmlns:a16="http://schemas.microsoft.com/office/drawing/2014/main" id="{1CA6F55A-8FDF-34B5-71A1-45D8F35B244A}"/>
                      </a:ext>
                    </a:extLst>
                  </p:cNvPr>
                  <p:cNvSpPr/>
                  <p:nvPr/>
                </p:nvSpPr>
                <p:spPr>
                  <a:xfrm>
                    <a:off x="2291259" y="4635387"/>
                    <a:ext cx="3908" cy="117003"/>
                  </a:xfrm>
                  <a:custGeom>
                    <a:avLst/>
                    <a:gdLst>
                      <a:gd name="connsiteX0" fmla="*/ 0 w 3908"/>
                      <a:gd name="connsiteY0" fmla="*/ 117003 h 117003"/>
                      <a:gd name="connsiteX1" fmla="*/ 3908 w 3908"/>
                      <a:gd name="connsiteY1" fmla="*/ 117003 h 117003"/>
                      <a:gd name="connsiteX2" fmla="*/ 2018 w 3908"/>
                      <a:gd name="connsiteY2" fmla="*/ 0 h 1170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908" h="117003">
                        <a:moveTo>
                          <a:pt x="0" y="117003"/>
                        </a:moveTo>
                        <a:lnTo>
                          <a:pt x="3908" y="117003"/>
                        </a:lnTo>
                        <a:lnTo>
                          <a:pt x="201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4" name="Freeform 33">
                    <a:extLst>
                      <a:ext uri="{FF2B5EF4-FFF2-40B4-BE49-F238E27FC236}">
                        <a16:creationId xmlns:a16="http://schemas.microsoft.com/office/drawing/2014/main" id="{C038EA65-21A6-1B0B-EC1B-39EEA404A558}"/>
                      </a:ext>
                    </a:extLst>
                  </p:cNvPr>
                  <p:cNvSpPr/>
                  <p:nvPr/>
                </p:nvSpPr>
                <p:spPr>
                  <a:xfrm>
                    <a:off x="2266671" y="4690008"/>
                    <a:ext cx="2016" cy="62382"/>
                  </a:xfrm>
                  <a:custGeom>
                    <a:avLst/>
                    <a:gdLst>
                      <a:gd name="connsiteX0" fmla="*/ 0 w 2016"/>
                      <a:gd name="connsiteY0" fmla="*/ 62383 h 62382"/>
                      <a:gd name="connsiteX1" fmla="*/ 2016 w 2016"/>
                      <a:gd name="connsiteY1" fmla="*/ 62383 h 62382"/>
                      <a:gd name="connsiteX2" fmla="*/ 1008 w 2016"/>
                      <a:gd name="connsiteY2" fmla="*/ 0 h 62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016" h="62382">
                        <a:moveTo>
                          <a:pt x="0" y="62383"/>
                        </a:moveTo>
                        <a:lnTo>
                          <a:pt x="2016" y="62383"/>
                        </a:lnTo>
                        <a:lnTo>
                          <a:pt x="1008" y="0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5" name="Freeform 34">
                    <a:extLst>
                      <a:ext uri="{FF2B5EF4-FFF2-40B4-BE49-F238E27FC236}">
                        <a16:creationId xmlns:a16="http://schemas.microsoft.com/office/drawing/2014/main" id="{7B072739-8D47-7224-4015-C55CC0FEB8BD}"/>
                      </a:ext>
                    </a:extLst>
                  </p:cNvPr>
                  <p:cNvSpPr/>
                  <p:nvPr/>
                </p:nvSpPr>
                <p:spPr>
                  <a:xfrm>
                    <a:off x="2302859" y="4568343"/>
                    <a:ext cx="123282" cy="363785"/>
                  </a:xfrm>
                  <a:custGeom>
                    <a:avLst/>
                    <a:gdLst>
                      <a:gd name="connsiteX0" fmla="*/ 1 w 123282"/>
                      <a:gd name="connsiteY0" fmla="*/ 0 h 363785"/>
                      <a:gd name="connsiteX1" fmla="*/ 123283 w 123282"/>
                      <a:gd name="connsiteY1" fmla="*/ 0 h 363785"/>
                      <a:gd name="connsiteX2" fmla="*/ 123283 w 123282"/>
                      <a:gd name="connsiteY2" fmla="*/ 363786 h 363785"/>
                      <a:gd name="connsiteX3" fmla="*/ 1 w 123282"/>
                      <a:gd name="connsiteY3" fmla="*/ 363786 h 3637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3282" h="363785">
                        <a:moveTo>
                          <a:pt x="1" y="0"/>
                        </a:moveTo>
                        <a:lnTo>
                          <a:pt x="123283" y="0"/>
                        </a:lnTo>
                        <a:lnTo>
                          <a:pt x="123283" y="363786"/>
                        </a:lnTo>
                        <a:lnTo>
                          <a:pt x="1" y="36378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6" name="Freeform 35">
                    <a:extLst>
                      <a:ext uri="{FF2B5EF4-FFF2-40B4-BE49-F238E27FC236}">
                        <a16:creationId xmlns:a16="http://schemas.microsoft.com/office/drawing/2014/main" id="{85E3C969-9BB4-17E8-42BE-046C465498C3}"/>
                      </a:ext>
                    </a:extLst>
                  </p:cNvPr>
                  <p:cNvSpPr/>
                  <p:nvPr/>
                </p:nvSpPr>
                <p:spPr>
                  <a:xfrm>
                    <a:off x="2066054" y="4731500"/>
                    <a:ext cx="168348" cy="211804"/>
                  </a:xfrm>
                  <a:custGeom>
                    <a:avLst/>
                    <a:gdLst>
                      <a:gd name="connsiteX0" fmla="*/ 0 w 168348"/>
                      <a:gd name="connsiteY0" fmla="*/ 0 h 211804"/>
                      <a:gd name="connsiteX1" fmla="*/ 168348 w 168348"/>
                      <a:gd name="connsiteY1" fmla="*/ 0 h 211804"/>
                      <a:gd name="connsiteX2" fmla="*/ 168348 w 168348"/>
                      <a:gd name="connsiteY2" fmla="*/ 211805 h 211804"/>
                      <a:gd name="connsiteX3" fmla="*/ 0 w 168348"/>
                      <a:gd name="connsiteY3" fmla="*/ 211805 h 2118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68348" h="211804">
                        <a:moveTo>
                          <a:pt x="0" y="0"/>
                        </a:moveTo>
                        <a:lnTo>
                          <a:pt x="168348" y="0"/>
                        </a:lnTo>
                        <a:lnTo>
                          <a:pt x="168348" y="211805"/>
                        </a:lnTo>
                        <a:lnTo>
                          <a:pt x="0" y="21180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7" name="Freeform 36">
                    <a:extLst>
                      <a:ext uri="{FF2B5EF4-FFF2-40B4-BE49-F238E27FC236}">
                        <a16:creationId xmlns:a16="http://schemas.microsoft.com/office/drawing/2014/main" id="{A3019559-5C7E-F592-6559-92BC86B92D6A}"/>
                      </a:ext>
                    </a:extLst>
                  </p:cNvPr>
                  <p:cNvSpPr/>
                  <p:nvPr/>
                </p:nvSpPr>
                <p:spPr>
                  <a:xfrm>
                    <a:off x="2038313" y="4771101"/>
                    <a:ext cx="56679" cy="172203"/>
                  </a:xfrm>
                  <a:custGeom>
                    <a:avLst/>
                    <a:gdLst>
                      <a:gd name="connsiteX0" fmla="*/ -1 w 56679"/>
                      <a:gd name="connsiteY0" fmla="*/ 0 h 172203"/>
                      <a:gd name="connsiteX1" fmla="*/ 56679 w 56679"/>
                      <a:gd name="connsiteY1" fmla="*/ 0 h 172203"/>
                      <a:gd name="connsiteX2" fmla="*/ 56679 w 56679"/>
                      <a:gd name="connsiteY2" fmla="*/ 172203 h 172203"/>
                      <a:gd name="connsiteX3" fmla="*/ -1 w 56679"/>
                      <a:gd name="connsiteY3" fmla="*/ 172203 h 1722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6679" h="172203">
                        <a:moveTo>
                          <a:pt x="-1" y="0"/>
                        </a:moveTo>
                        <a:lnTo>
                          <a:pt x="56679" y="0"/>
                        </a:lnTo>
                        <a:lnTo>
                          <a:pt x="56679" y="172203"/>
                        </a:lnTo>
                        <a:lnTo>
                          <a:pt x="-1" y="172203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8" name="Freeform 37">
                    <a:extLst>
                      <a:ext uri="{FF2B5EF4-FFF2-40B4-BE49-F238E27FC236}">
                        <a16:creationId xmlns:a16="http://schemas.microsoft.com/office/drawing/2014/main" id="{AA7A3D27-8397-2DD2-8540-1B2C79BF4D48}"/>
                      </a:ext>
                    </a:extLst>
                  </p:cNvPr>
                  <p:cNvSpPr/>
                  <p:nvPr/>
                </p:nvSpPr>
                <p:spPr>
                  <a:xfrm>
                    <a:off x="2234390" y="4802097"/>
                    <a:ext cx="28346" cy="141207"/>
                  </a:xfrm>
                  <a:custGeom>
                    <a:avLst/>
                    <a:gdLst>
                      <a:gd name="connsiteX0" fmla="*/ 0 w 28346"/>
                      <a:gd name="connsiteY0" fmla="*/ 0 h 141207"/>
                      <a:gd name="connsiteX1" fmla="*/ 28347 w 28346"/>
                      <a:gd name="connsiteY1" fmla="*/ 0 h 141207"/>
                      <a:gd name="connsiteX2" fmla="*/ 28347 w 28346"/>
                      <a:gd name="connsiteY2" fmla="*/ 141207 h 141207"/>
                      <a:gd name="connsiteX3" fmla="*/ 0 w 28346"/>
                      <a:gd name="connsiteY3" fmla="*/ 141207 h 1412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8346" h="141207">
                        <a:moveTo>
                          <a:pt x="0" y="0"/>
                        </a:moveTo>
                        <a:lnTo>
                          <a:pt x="28347" y="0"/>
                        </a:lnTo>
                        <a:lnTo>
                          <a:pt x="28347" y="141207"/>
                        </a:lnTo>
                        <a:lnTo>
                          <a:pt x="0" y="14120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39" name="Freeform 38">
                    <a:extLst>
                      <a:ext uri="{FF2B5EF4-FFF2-40B4-BE49-F238E27FC236}">
                        <a16:creationId xmlns:a16="http://schemas.microsoft.com/office/drawing/2014/main" id="{5555DE3E-BBA6-E400-4A1D-A716B12D5CF6}"/>
                      </a:ext>
                    </a:extLst>
                  </p:cNvPr>
                  <p:cNvSpPr/>
                  <p:nvPr/>
                </p:nvSpPr>
                <p:spPr>
                  <a:xfrm>
                    <a:off x="2262761" y="4747918"/>
                    <a:ext cx="120584" cy="195387"/>
                  </a:xfrm>
                  <a:custGeom>
                    <a:avLst/>
                    <a:gdLst>
                      <a:gd name="connsiteX0" fmla="*/ 0 w 120584"/>
                      <a:gd name="connsiteY0" fmla="*/ 0 h 195387"/>
                      <a:gd name="connsiteX1" fmla="*/ 120584 w 120584"/>
                      <a:gd name="connsiteY1" fmla="*/ 0 h 195387"/>
                      <a:gd name="connsiteX2" fmla="*/ 120584 w 120584"/>
                      <a:gd name="connsiteY2" fmla="*/ 195387 h 195387"/>
                      <a:gd name="connsiteX3" fmla="*/ 0 w 120584"/>
                      <a:gd name="connsiteY3" fmla="*/ 195387 h 1953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0584" h="195387">
                        <a:moveTo>
                          <a:pt x="0" y="0"/>
                        </a:moveTo>
                        <a:lnTo>
                          <a:pt x="120584" y="0"/>
                        </a:lnTo>
                        <a:lnTo>
                          <a:pt x="120584" y="195387"/>
                        </a:lnTo>
                        <a:lnTo>
                          <a:pt x="0" y="195387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0" name="Freeform 39">
                    <a:extLst>
                      <a:ext uri="{FF2B5EF4-FFF2-40B4-BE49-F238E27FC236}">
                        <a16:creationId xmlns:a16="http://schemas.microsoft.com/office/drawing/2014/main" id="{8D7FAA54-20A1-0F3E-1B3B-AD1748AFA7FA}"/>
                      </a:ext>
                    </a:extLst>
                  </p:cNvPr>
                  <p:cNvSpPr/>
                  <p:nvPr/>
                </p:nvSpPr>
                <p:spPr>
                  <a:xfrm>
                    <a:off x="2066558" y="4681944"/>
                    <a:ext cx="121895" cy="49555"/>
                  </a:xfrm>
                  <a:custGeom>
                    <a:avLst/>
                    <a:gdLst>
                      <a:gd name="connsiteX0" fmla="*/ -1 w 121895"/>
                      <a:gd name="connsiteY0" fmla="*/ 0 h 49555"/>
                      <a:gd name="connsiteX1" fmla="*/ 121895 w 121895"/>
                      <a:gd name="connsiteY1" fmla="*/ 0 h 49555"/>
                      <a:gd name="connsiteX2" fmla="*/ 121895 w 121895"/>
                      <a:gd name="connsiteY2" fmla="*/ 49556 h 49555"/>
                      <a:gd name="connsiteX3" fmla="*/ -1 w 121895"/>
                      <a:gd name="connsiteY3" fmla="*/ 49556 h 49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1895" h="49555">
                        <a:moveTo>
                          <a:pt x="-1" y="0"/>
                        </a:moveTo>
                        <a:lnTo>
                          <a:pt x="121895" y="0"/>
                        </a:lnTo>
                        <a:lnTo>
                          <a:pt x="121895" y="49556"/>
                        </a:lnTo>
                        <a:lnTo>
                          <a:pt x="-1" y="49556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1" name="Freeform 40">
                    <a:extLst>
                      <a:ext uri="{FF2B5EF4-FFF2-40B4-BE49-F238E27FC236}">
                        <a16:creationId xmlns:a16="http://schemas.microsoft.com/office/drawing/2014/main" id="{A206B962-FC02-72DE-F7AC-4B254B4E5B03}"/>
                      </a:ext>
                    </a:extLst>
                  </p:cNvPr>
                  <p:cNvSpPr/>
                  <p:nvPr/>
                </p:nvSpPr>
                <p:spPr>
                  <a:xfrm>
                    <a:off x="2091273" y="4655484"/>
                    <a:ext cx="97193" cy="27241"/>
                  </a:xfrm>
                  <a:custGeom>
                    <a:avLst/>
                    <a:gdLst>
                      <a:gd name="connsiteX0" fmla="*/ 0 w 97193"/>
                      <a:gd name="connsiteY0" fmla="*/ 0 h 27241"/>
                      <a:gd name="connsiteX1" fmla="*/ 97194 w 97193"/>
                      <a:gd name="connsiteY1" fmla="*/ 0 h 27241"/>
                      <a:gd name="connsiteX2" fmla="*/ 97194 w 97193"/>
                      <a:gd name="connsiteY2" fmla="*/ 27241 h 27241"/>
                      <a:gd name="connsiteX3" fmla="*/ 0 w 97193"/>
                      <a:gd name="connsiteY3" fmla="*/ 27241 h 2724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7193" h="27241">
                        <a:moveTo>
                          <a:pt x="0" y="0"/>
                        </a:moveTo>
                        <a:lnTo>
                          <a:pt x="97194" y="0"/>
                        </a:lnTo>
                        <a:lnTo>
                          <a:pt x="97194" y="27241"/>
                        </a:lnTo>
                        <a:lnTo>
                          <a:pt x="0" y="27241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2" name="Freeform 41">
                    <a:extLst>
                      <a:ext uri="{FF2B5EF4-FFF2-40B4-BE49-F238E27FC236}">
                        <a16:creationId xmlns:a16="http://schemas.microsoft.com/office/drawing/2014/main" id="{44308049-1089-0BFB-6BF9-BAA30E1276F4}"/>
                      </a:ext>
                    </a:extLst>
                  </p:cNvPr>
                  <p:cNvSpPr/>
                  <p:nvPr/>
                </p:nvSpPr>
                <p:spPr>
                  <a:xfrm>
                    <a:off x="2485444" y="4765746"/>
                    <a:ext cx="128326" cy="72185"/>
                  </a:xfrm>
                  <a:custGeom>
                    <a:avLst/>
                    <a:gdLst>
                      <a:gd name="connsiteX0" fmla="*/ 0 w 128326"/>
                      <a:gd name="connsiteY0" fmla="*/ 0 h 72185"/>
                      <a:gd name="connsiteX1" fmla="*/ 128327 w 128326"/>
                      <a:gd name="connsiteY1" fmla="*/ 0 h 72185"/>
                      <a:gd name="connsiteX2" fmla="*/ 128327 w 128326"/>
                      <a:gd name="connsiteY2" fmla="*/ 72185 h 72185"/>
                      <a:gd name="connsiteX3" fmla="*/ 0 w 128326"/>
                      <a:gd name="connsiteY3" fmla="*/ 72185 h 721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28326" h="72185">
                        <a:moveTo>
                          <a:pt x="0" y="0"/>
                        </a:moveTo>
                        <a:lnTo>
                          <a:pt x="128327" y="0"/>
                        </a:lnTo>
                        <a:lnTo>
                          <a:pt x="128327" y="72185"/>
                        </a:lnTo>
                        <a:lnTo>
                          <a:pt x="0" y="72185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  <p:sp>
                <p:nvSpPr>
                  <p:cNvPr id="43" name="Freeform 42">
                    <a:extLst>
                      <a:ext uri="{FF2B5EF4-FFF2-40B4-BE49-F238E27FC236}">
                        <a16:creationId xmlns:a16="http://schemas.microsoft.com/office/drawing/2014/main" id="{2412C205-EB2B-ECDB-3FCF-D1C38B02EA59}"/>
                      </a:ext>
                    </a:extLst>
                  </p:cNvPr>
                  <p:cNvSpPr/>
                  <p:nvPr/>
                </p:nvSpPr>
                <p:spPr>
                  <a:xfrm>
                    <a:off x="2366537" y="4837327"/>
                    <a:ext cx="250600" cy="105978"/>
                  </a:xfrm>
                  <a:custGeom>
                    <a:avLst/>
                    <a:gdLst>
                      <a:gd name="connsiteX0" fmla="*/ 0 w 250600"/>
                      <a:gd name="connsiteY0" fmla="*/ 0 h 105978"/>
                      <a:gd name="connsiteX1" fmla="*/ 250600 w 250600"/>
                      <a:gd name="connsiteY1" fmla="*/ 0 h 105978"/>
                      <a:gd name="connsiteX2" fmla="*/ 250600 w 250600"/>
                      <a:gd name="connsiteY2" fmla="*/ 105978 h 105978"/>
                      <a:gd name="connsiteX3" fmla="*/ 0 w 250600"/>
                      <a:gd name="connsiteY3" fmla="*/ 105978 h 1059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0600" h="105978">
                        <a:moveTo>
                          <a:pt x="0" y="0"/>
                        </a:moveTo>
                        <a:lnTo>
                          <a:pt x="250600" y="0"/>
                        </a:lnTo>
                        <a:lnTo>
                          <a:pt x="250600" y="105978"/>
                        </a:lnTo>
                        <a:lnTo>
                          <a:pt x="0" y="105978"/>
                        </a:lnTo>
                        <a:close/>
                      </a:path>
                    </a:pathLst>
                  </a:custGeom>
                  <a:grpFill/>
                  <a:ln w="1260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439" name="Freeform 438">
            <a:extLst>
              <a:ext uri="{FF2B5EF4-FFF2-40B4-BE49-F238E27FC236}">
                <a16:creationId xmlns:a16="http://schemas.microsoft.com/office/drawing/2014/main" id="{B237D274-2661-520D-7D6F-4C1F7340AFD6}"/>
              </a:ext>
            </a:extLst>
          </p:cNvPr>
          <p:cNvSpPr/>
          <p:nvPr userDrawn="1"/>
        </p:nvSpPr>
        <p:spPr>
          <a:xfrm>
            <a:off x="-1420455" y="519555"/>
            <a:ext cx="11663731" cy="6299969"/>
          </a:xfrm>
          <a:custGeom>
            <a:avLst/>
            <a:gdLst>
              <a:gd name="connsiteX0" fmla="*/ 0 w 11663731"/>
              <a:gd name="connsiteY0" fmla="*/ 0 h 6299969"/>
              <a:gd name="connsiteX1" fmla="*/ 11663730 w 11663731"/>
              <a:gd name="connsiteY1" fmla="*/ 0 h 6299969"/>
              <a:gd name="connsiteX2" fmla="*/ 11663730 w 11663731"/>
              <a:gd name="connsiteY2" fmla="*/ 6299970 h 6299969"/>
              <a:gd name="connsiteX3" fmla="*/ -1 w 11663731"/>
              <a:gd name="connsiteY3" fmla="*/ 6299970 h 6299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63731" h="6299969">
                <a:moveTo>
                  <a:pt x="0" y="0"/>
                </a:moveTo>
                <a:lnTo>
                  <a:pt x="11663730" y="0"/>
                </a:lnTo>
                <a:lnTo>
                  <a:pt x="11663730" y="6299970"/>
                </a:lnTo>
                <a:lnTo>
                  <a:pt x="-1" y="6299970"/>
                </a:lnTo>
                <a:close/>
              </a:path>
            </a:pathLst>
          </a:custGeom>
          <a:noFill/>
          <a:ln w="1260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84C31FA8-2F6C-FBFD-FDAC-7996CE79DF72}"/>
              </a:ext>
            </a:extLst>
          </p:cNvPr>
          <p:cNvCxnSpPr>
            <a:cxnSpLocks/>
            <a:stCxn id="311" idx="2"/>
          </p:cNvCxnSpPr>
          <p:nvPr userDrawn="1"/>
        </p:nvCxnSpPr>
        <p:spPr>
          <a:xfrm flipH="1">
            <a:off x="1510521" y="4943304"/>
            <a:ext cx="2210710" cy="1922953"/>
          </a:xfrm>
          <a:prstGeom prst="line">
            <a:avLst/>
          </a:prstGeom>
          <a:ln w="1905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4475BD1B-55D8-E272-3C50-8BB78978BE65}"/>
              </a:ext>
            </a:extLst>
          </p:cNvPr>
          <p:cNvCxnSpPr>
            <a:cxnSpLocks/>
          </p:cNvCxnSpPr>
          <p:nvPr userDrawn="1"/>
        </p:nvCxnSpPr>
        <p:spPr>
          <a:xfrm flipH="1">
            <a:off x="-45501" y="4963352"/>
            <a:ext cx="2391811" cy="735355"/>
          </a:xfrm>
          <a:prstGeom prst="line">
            <a:avLst/>
          </a:prstGeom>
          <a:ln w="1270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1AF5ECBD-6A71-08AF-82CA-E5F149040721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4954633"/>
            <a:ext cx="1693816" cy="381668"/>
          </a:xfrm>
          <a:prstGeom prst="line">
            <a:avLst/>
          </a:prstGeom>
          <a:ln w="635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8E250E01-6823-6BBD-830E-84A0F31A2254}"/>
              </a:ext>
            </a:extLst>
          </p:cNvPr>
          <p:cNvCxnSpPr>
            <a:cxnSpLocks/>
          </p:cNvCxnSpPr>
          <p:nvPr userDrawn="1"/>
        </p:nvCxnSpPr>
        <p:spPr>
          <a:xfrm flipH="1">
            <a:off x="89652" y="4975772"/>
            <a:ext cx="975669" cy="164679"/>
          </a:xfrm>
          <a:prstGeom prst="line">
            <a:avLst/>
          </a:prstGeom>
          <a:ln w="3175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5C901A94-463F-6F8D-9DC2-0D56B3D1CB47}"/>
              </a:ext>
            </a:extLst>
          </p:cNvPr>
          <p:cNvCxnSpPr>
            <a:cxnSpLocks/>
          </p:cNvCxnSpPr>
          <p:nvPr userDrawn="1"/>
        </p:nvCxnSpPr>
        <p:spPr>
          <a:xfrm flipH="1">
            <a:off x="-1" y="5109795"/>
            <a:ext cx="4362385" cy="33705"/>
          </a:xfrm>
          <a:prstGeom prst="line">
            <a:avLst/>
          </a:prstGeom>
          <a:ln w="635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642BB50F-4B8B-8B45-34A8-3FDDE4E9B3E9}"/>
              </a:ext>
            </a:extLst>
          </p:cNvPr>
          <p:cNvCxnSpPr>
            <a:cxnSpLocks/>
          </p:cNvCxnSpPr>
          <p:nvPr userDrawn="1"/>
        </p:nvCxnSpPr>
        <p:spPr>
          <a:xfrm flipH="1">
            <a:off x="-1" y="5392751"/>
            <a:ext cx="4327739" cy="9776"/>
          </a:xfrm>
          <a:prstGeom prst="line">
            <a:avLst/>
          </a:prstGeom>
          <a:ln w="1270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23FF4A40-52C2-EF54-77C7-38E6D6FF146C}"/>
              </a:ext>
            </a:extLst>
          </p:cNvPr>
          <p:cNvCxnSpPr>
            <a:cxnSpLocks/>
          </p:cNvCxnSpPr>
          <p:nvPr userDrawn="1"/>
        </p:nvCxnSpPr>
        <p:spPr>
          <a:xfrm flipH="1">
            <a:off x="-92355" y="6154644"/>
            <a:ext cx="4327739" cy="9776"/>
          </a:xfrm>
          <a:prstGeom prst="line">
            <a:avLst/>
          </a:prstGeom>
          <a:ln w="19050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8" name="Freeform 447">
            <a:extLst>
              <a:ext uri="{FF2B5EF4-FFF2-40B4-BE49-F238E27FC236}">
                <a16:creationId xmlns:a16="http://schemas.microsoft.com/office/drawing/2014/main" id="{38B5DBC8-2F10-FB30-F8F6-AC34878C810D}"/>
              </a:ext>
            </a:extLst>
          </p:cNvPr>
          <p:cNvSpPr/>
          <p:nvPr userDrawn="1"/>
        </p:nvSpPr>
        <p:spPr>
          <a:xfrm>
            <a:off x="-1498255" y="4938580"/>
            <a:ext cx="4610894" cy="2010055"/>
          </a:xfrm>
          <a:custGeom>
            <a:avLst/>
            <a:gdLst>
              <a:gd name="connsiteX0" fmla="*/ 4610895 w 4610894"/>
              <a:gd name="connsiteY0" fmla="*/ 4725 h 2010055"/>
              <a:gd name="connsiteX1" fmla="*/ 423677 w 4610894"/>
              <a:gd name="connsiteY1" fmla="*/ 2010056 h 2010055"/>
              <a:gd name="connsiteX2" fmla="*/ 0 w 4610894"/>
              <a:gd name="connsiteY2" fmla="*/ 2010056 h 2010055"/>
              <a:gd name="connsiteX3" fmla="*/ 4586054 w 4610894"/>
              <a:gd name="connsiteY3" fmla="*/ 0 h 2010055"/>
              <a:gd name="connsiteX4" fmla="*/ 4610895 w 4610894"/>
              <a:gd name="connsiteY4" fmla="*/ 4725 h 2010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894" h="2010055">
                <a:moveTo>
                  <a:pt x="4610895" y="4725"/>
                </a:moveTo>
                <a:lnTo>
                  <a:pt x="423677" y="2010056"/>
                </a:lnTo>
                <a:lnTo>
                  <a:pt x="0" y="2010056"/>
                </a:lnTo>
                <a:lnTo>
                  <a:pt x="4586054" y="0"/>
                </a:lnTo>
                <a:lnTo>
                  <a:pt x="4610895" y="4725"/>
                </a:lnTo>
                <a:close/>
              </a:path>
            </a:pathLst>
          </a:custGeom>
          <a:gradFill>
            <a:gsLst>
              <a:gs pos="2000">
                <a:srgbClr val="0BDFED"/>
              </a:gs>
              <a:gs pos="100000">
                <a:srgbClr val="FFE836"/>
              </a:gs>
            </a:gsLst>
            <a:lin ang="5400000" scaled="0"/>
          </a:gradFill>
          <a:ln w="1260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49" name="Freeform 448">
            <a:extLst>
              <a:ext uri="{FF2B5EF4-FFF2-40B4-BE49-F238E27FC236}">
                <a16:creationId xmlns:a16="http://schemas.microsoft.com/office/drawing/2014/main" id="{C4FB21C6-18FA-D16F-3151-F6BF4BB7B0A5}"/>
              </a:ext>
            </a:extLst>
          </p:cNvPr>
          <p:cNvSpPr/>
          <p:nvPr userDrawn="1"/>
        </p:nvSpPr>
        <p:spPr>
          <a:xfrm>
            <a:off x="4119880" y="4946077"/>
            <a:ext cx="583186" cy="2349724"/>
          </a:xfrm>
          <a:custGeom>
            <a:avLst/>
            <a:gdLst>
              <a:gd name="connsiteX0" fmla="*/ 583187 w 583186"/>
              <a:gd name="connsiteY0" fmla="*/ 2349725 h 2349724"/>
              <a:gd name="connsiteX1" fmla="*/ 0 w 583186"/>
              <a:gd name="connsiteY1" fmla="*/ 2349725 h 2349724"/>
              <a:gd name="connsiteX2" fmla="*/ 260889 w 583186"/>
              <a:gd name="connsiteY2" fmla="*/ 0 h 2349724"/>
              <a:gd name="connsiteX3" fmla="*/ 278668 w 583186"/>
              <a:gd name="connsiteY3" fmla="*/ 0 h 2349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3186" h="2349724">
                <a:moveTo>
                  <a:pt x="583187" y="2349725"/>
                </a:moveTo>
                <a:lnTo>
                  <a:pt x="0" y="2349725"/>
                </a:lnTo>
                <a:lnTo>
                  <a:pt x="260889" y="0"/>
                </a:lnTo>
                <a:lnTo>
                  <a:pt x="278668" y="0"/>
                </a:lnTo>
                <a:close/>
              </a:path>
            </a:pathLst>
          </a:custGeom>
          <a:gradFill>
            <a:gsLst>
              <a:gs pos="2000">
                <a:srgbClr val="0BDFED"/>
              </a:gs>
              <a:gs pos="100000">
                <a:srgbClr val="FFE836"/>
              </a:gs>
            </a:gsLst>
            <a:lin ang="5400000" scaled="0"/>
          </a:gradFill>
          <a:ln w="1260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50" name="Picture 449" descr="A person on a motorcycle&#10;&#10;Description automatically generated">
            <a:extLst>
              <a:ext uri="{FF2B5EF4-FFF2-40B4-BE49-F238E27FC236}">
                <a16:creationId xmlns:a16="http://schemas.microsoft.com/office/drawing/2014/main" id="{16A90618-3ECC-B062-F0B1-02DDEEBBDF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644" y="6874976"/>
            <a:ext cx="5109384" cy="5426917"/>
          </a:xfrm>
          <a:prstGeom prst="rect">
            <a:avLst/>
          </a:prstGeom>
        </p:spPr>
      </p:pic>
      <p:grpSp>
        <p:nvGrpSpPr>
          <p:cNvPr id="451" name="Group 450">
            <a:extLst>
              <a:ext uri="{FF2B5EF4-FFF2-40B4-BE49-F238E27FC236}">
                <a16:creationId xmlns:a16="http://schemas.microsoft.com/office/drawing/2014/main" id="{4EA0AF54-C643-F3D0-2EF2-0080ADCCD10C}"/>
              </a:ext>
            </a:extLst>
          </p:cNvPr>
          <p:cNvGrpSpPr/>
          <p:nvPr userDrawn="1"/>
        </p:nvGrpSpPr>
        <p:grpSpPr>
          <a:xfrm>
            <a:off x="1272542" y="4213768"/>
            <a:ext cx="286784" cy="1449624"/>
            <a:chOff x="1272542" y="4213768"/>
            <a:chExt cx="286784" cy="1449624"/>
          </a:xfrm>
        </p:grpSpPr>
        <p:sp>
          <p:nvSpPr>
            <p:cNvPr id="452" name="Rectangle 537">
              <a:extLst>
                <a:ext uri="{FF2B5EF4-FFF2-40B4-BE49-F238E27FC236}">
                  <a16:creationId xmlns:a16="http://schemas.microsoft.com/office/drawing/2014/main" id="{1B4C6ED0-8043-E17F-D66A-65382D91DFF4}"/>
                </a:ext>
              </a:extLst>
            </p:cNvPr>
            <p:cNvSpPr/>
            <p:nvPr/>
          </p:nvSpPr>
          <p:spPr>
            <a:xfrm>
              <a:off x="1408850" y="4213768"/>
              <a:ext cx="150476" cy="1449624"/>
            </a:xfrm>
            <a:custGeom>
              <a:avLst/>
              <a:gdLst>
                <a:gd name="connsiteX0" fmla="*/ 0 w 191751"/>
                <a:gd name="connsiteY0" fmla="*/ 0 h 1449624"/>
                <a:gd name="connsiteX1" fmla="*/ 191751 w 191751"/>
                <a:gd name="connsiteY1" fmla="*/ 0 h 1449624"/>
                <a:gd name="connsiteX2" fmla="*/ 191751 w 191751"/>
                <a:gd name="connsiteY2" fmla="*/ 1449624 h 1449624"/>
                <a:gd name="connsiteX3" fmla="*/ 0 w 191751"/>
                <a:gd name="connsiteY3" fmla="*/ 1449624 h 1449624"/>
                <a:gd name="connsiteX4" fmla="*/ 0 w 191751"/>
                <a:gd name="connsiteY4" fmla="*/ 0 h 1449624"/>
                <a:gd name="connsiteX0" fmla="*/ 0 w 191751"/>
                <a:gd name="connsiteY0" fmla="*/ 0 h 1449624"/>
                <a:gd name="connsiteX1" fmla="*/ 191751 w 191751"/>
                <a:gd name="connsiteY1" fmla="*/ 0 h 1449624"/>
                <a:gd name="connsiteX2" fmla="*/ 150476 w 191751"/>
                <a:gd name="connsiteY2" fmla="*/ 1379774 h 1449624"/>
                <a:gd name="connsiteX3" fmla="*/ 0 w 191751"/>
                <a:gd name="connsiteY3" fmla="*/ 1449624 h 1449624"/>
                <a:gd name="connsiteX4" fmla="*/ 0 w 191751"/>
                <a:gd name="connsiteY4" fmla="*/ 0 h 1449624"/>
                <a:gd name="connsiteX0" fmla="*/ 0 w 150476"/>
                <a:gd name="connsiteY0" fmla="*/ 0 h 1449624"/>
                <a:gd name="connsiteX1" fmla="*/ 147301 w 150476"/>
                <a:gd name="connsiteY1" fmla="*/ 3175 h 1449624"/>
                <a:gd name="connsiteX2" fmla="*/ 150476 w 150476"/>
                <a:gd name="connsiteY2" fmla="*/ 1379774 h 1449624"/>
                <a:gd name="connsiteX3" fmla="*/ 0 w 150476"/>
                <a:gd name="connsiteY3" fmla="*/ 1449624 h 1449624"/>
                <a:gd name="connsiteX4" fmla="*/ 0 w 150476"/>
                <a:gd name="connsiteY4" fmla="*/ 0 h 1449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476" h="1449624">
                  <a:moveTo>
                    <a:pt x="0" y="0"/>
                  </a:moveTo>
                  <a:lnTo>
                    <a:pt x="147301" y="3175"/>
                  </a:lnTo>
                  <a:cubicBezTo>
                    <a:pt x="148359" y="462041"/>
                    <a:pt x="149418" y="920908"/>
                    <a:pt x="150476" y="1379774"/>
                  </a:cubicBezTo>
                  <a:lnTo>
                    <a:pt x="0" y="14496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3" name="Rectangle 452">
              <a:extLst>
                <a:ext uri="{FF2B5EF4-FFF2-40B4-BE49-F238E27FC236}">
                  <a16:creationId xmlns:a16="http://schemas.microsoft.com/office/drawing/2014/main" id="{4131D045-5A39-9C88-8081-62D36EBEBD35}"/>
                </a:ext>
              </a:extLst>
            </p:cNvPr>
            <p:cNvSpPr/>
            <p:nvPr/>
          </p:nvSpPr>
          <p:spPr>
            <a:xfrm>
              <a:off x="1272542" y="4213768"/>
              <a:ext cx="142991" cy="1449624"/>
            </a:xfrm>
            <a:prstGeom prst="rect">
              <a:avLst/>
            </a:prstGeom>
            <a:solidFill>
              <a:srgbClr val="37383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54" name="Group 453">
            <a:extLst>
              <a:ext uri="{FF2B5EF4-FFF2-40B4-BE49-F238E27FC236}">
                <a16:creationId xmlns:a16="http://schemas.microsoft.com/office/drawing/2014/main" id="{86542FEB-3641-A74C-F050-D29A5F7DCA25}"/>
              </a:ext>
            </a:extLst>
          </p:cNvPr>
          <p:cNvGrpSpPr/>
          <p:nvPr userDrawn="1"/>
        </p:nvGrpSpPr>
        <p:grpSpPr>
          <a:xfrm>
            <a:off x="958005" y="752417"/>
            <a:ext cx="3640912" cy="707886"/>
            <a:chOff x="825638" y="644578"/>
            <a:chExt cx="3920609" cy="762266"/>
          </a:xfrm>
        </p:grpSpPr>
        <p:sp>
          <p:nvSpPr>
            <p:cNvPr id="455" name="Freeform 454">
              <a:extLst>
                <a:ext uri="{FF2B5EF4-FFF2-40B4-BE49-F238E27FC236}">
                  <a16:creationId xmlns:a16="http://schemas.microsoft.com/office/drawing/2014/main" id="{7DD82DCC-DB86-C772-8B8F-EED8267DE12B}"/>
                </a:ext>
              </a:extLst>
            </p:cNvPr>
            <p:cNvSpPr/>
            <p:nvPr/>
          </p:nvSpPr>
          <p:spPr>
            <a:xfrm>
              <a:off x="3361585" y="782236"/>
              <a:ext cx="1384662" cy="305274"/>
            </a:xfrm>
            <a:custGeom>
              <a:avLst/>
              <a:gdLst>
                <a:gd name="connsiteX0" fmla="*/ 0 w 1384662"/>
                <a:gd name="connsiteY0" fmla="*/ 0 h 305274"/>
                <a:gd name="connsiteX1" fmla="*/ 175929 w 1384662"/>
                <a:gd name="connsiteY1" fmla="*/ 0 h 305274"/>
                <a:gd name="connsiteX2" fmla="*/ 447895 w 1384662"/>
                <a:gd name="connsiteY2" fmla="*/ 305275 h 305274"/>
                <a:gd name="connsiteX3" fmla="*/ 225913 w 1384662"/>
                <a:gd name="connsiteY3" fmla="*/ 305275 h 305274"/>
                <a:gd name="connsiteX4" fmla="*/ 0 w 1384662"/>
                <a:gd name="connsiteY4" fmla="*/ 51380 h 305274"/>
                <a:gd name="connsiteX5" fmla="*/ 0 w 1384662"/>
                <a:gd name="connsiteY5" fmla="*/ 0 h 305274"/>
                <a:gd name="connsiteX6" fmla="*/ 0 w 1384662"/>
                <a:gd name="connsiteY6" fmla="*/ 0 h 305274"/>
                <a:gd name="connsiteX7" fmla="*/ 263661 w 1384662"/>
                <a:gd name="connsiteY7" fmla="*/ 0 h 305274"/>
                <a:gd name="connsiteX8" fmla="*/ 489091 w 1384662"/>
                <a:gd name="connsiteY8" fmla="*/ 0 h 305274"/>
                <a:gd name="connsiteX9" fmla="*/ 760869 w 1384662"/>
                <a:gd name="connsiteY9" fmla="*/ 305275 h 305274"/>
                <a:gd name="connsiteX10" fmla="*/ 535626 w 1384662"/>
                <a:gd name="connsiteY10" fmla="*/ 305275 h 305274"/>
                <a:gd name="connsiteX11" fmla="*/ 263661 w 1384662"/>
                <a:gd name="connsiteY11" fmla="*/ 0 h 305274"/>
                <a:gd name="connsiteX12" fmla="*/ 263661 w 1384662"/>
                <a:gd name="connsiteY12" fmla="*/ 0 h 305274"/>
                <a:gd name="connsiteX13" fmla="*/ 576791 w 1384662"/>
                <a:gd name="connsiteY13" fmla="*/ 0 h 305274"/>
                <a:gd name="connsiteX14" fmla="*/ 804789 w 1384662"/>
                <a:gd name="connsiteY14" fmla="*/ 0 h 305274"/>
                <a:gd name="connsiteX15" fmla="*/ 1075992 w 1384662"/>
                <a:gd name="connsiteY15" fmla="*/ 305275 h 305274"/>
                <a:gd name="connsiteX16" fmla="*/ 848569 w 1384662"/>
                <a:gd name="connsiteY16" fmla="*/ 305275 h 305274"/>
                <a:gd name="connsiteX17" fmla="*/ 576791 w 1384662"/>
                <a:gd name="connsiteY17" fmla="*/ 0 h 305274"/>
                <a:gd name="connsiteX18" fmla="*/ 576791 w 1384662"/>
                <a:gd name="connsiteY18" fmla="*/ 0 h 305274"/>
                <a:gd name="connsiteX19" fmla="*/ 892419 w 1384662"/>
                <a:gd name="connsiteY19" fmla="*/ 0 h 305274"/>
                <a:gd name="connsiteX20" fmla="*/ 1112915 w 1384662"/>
                <a:gd name="connsiteY20" fmla="*/ 0 h 305274"/>
                <a:gd name="connsiteX21" fmla="*/ 1384662 w 1384662"/>
                <a:gd name="connsiteY21" fmla="*/ 305275 h 305274"/>
                <a:gd name="connsiteX22" fmla="*/ 1163622 w 1384662"/>
                <a:gd name="connsiteY22" fmla="*/ 305275 h 305274"/>
                <a:gd name="connsiteX23" fmla="*/ 892419 w 1384662"/>
                <a:gd name="connsiteY23" fmla="*/ 0 h 305274"/>
                <a:gd name="connsiteX24" fmla="*/ 892419 w 1384662"/>
                <a:gd name="connsiteY24" fmla="*/ 0 h 305274"/>
                <a:gd name="connsiteX25" fmla="*/ 138236 w 1384662"/>
                <a:gd name="connsiteY25" fmla="*/ 305275 h 305274"/>
                <a:gd name="connsiteX26" fmla="*/ 0 w 1384662"/>
                <a:gd name="connsiteY26" fmla="*/ 305275 h 305274"/>
                <a:gd name="connsiteX27" fmla="*/ 0 w 1384662"/>
                <a:gd name="connsiteY27" fmla="*/ 149920 h 305274"/>
                <a:gd name="connsiteX28" fmla="*/ 138236 w 1384662"/>
                <a:gd name="connsiteY28" fmla="*/ 305275 h 305274"/>
                <a:gd name="connsiteX29" fmla="*/ 138236 w 1384662"/>
                <a:gd name="connsiteY29" fmla="*/ 305275 h 305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384662" h="305274">
                  <a:moveTo>
                    <a:pt x="0" y="0"/>
                  </a:moveTo>
                  <a:lnTo>
                    <a:pt x="175929" y="0"/>
                  </a:lnTo>
                  <a:lnTo>
                    <a:pt x="447895" y="305275"/>
                  </a:lnTo>
                  <a:lnTo>
                    <a:pt x="225913" y="305275"/>
                  </a:lnTo>
                  <a:lnTo>
                    <a:pt x="0" y="5138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263661" y="0"/>
                  </a:moveTo>
                  <a:lnTo>
                    <a:pt x="489091" y="0"/>
                  </a:lnTo>
                  <a:lnTo>
                    <a:pt x="760869" y="305275"/>
                  </a:lnTo>
                  <a:lnTo>
                    <a:pt x="535626" y="305275"/>
                  </a:lnTo>
                  <a:lnTo>
                    <a:pt x="263661" y="0"/>
                  </a:lnTo>
                  <a:lnTo>
                    <a:pt x="263661" y="0"/>
                  </a:lnTo>
                  <a:close/>
                  <a:moveTo>
                    <a:pt x="576791" y="0"/>
                  </a:moveTo>
                  <a:lnTo>
                    <a:pt x="804789" y="0"/>
                  </a:lnTo>
                  <a:lnTo>
                    <a:pt x="1075992" y="305275"/>
                  </a:lnTo>
                  <a:lnTo>
                    <a:pt x="848569" y="305275"/>
                  </a:lnTo>
                  <a:lnTo>
                    <a:pt x="576791" y="0"/>
                  </a:lnTo>
                  <a:lnTo>
                    <a:pt x="576791" y="0"/>
                  </a:lnTo>
                  <a:close/>
                  <a:moveTo>
                    <a:pt x="892419" y="0"/>
                  </a:moveTo>
                  <a:lnTo>
                    <a:pt x="1112915" y="0"/>
                  </a:lnTo>
                  <a:lnTo>
                    <a:pt x="1384662" y="305275"/>
                  </a:lnTo>
                  <a:lnTo>
                    <a:pt x="1163622" y="305275"/>
                  </a:lnTo>
                  <a:lnTo>
                    <a:pt x="892419" y="0"/>
                  </a:lnTo>
                  <a:lnTo>
                    <a:pt x="892419" y="0"/>
                  </a:lnTo>
                  <a:close/>
                  <a:moveTo>
                    <a:pt x="138236" y="305275"/>
                  </a:moveTo>
                  <a:lnTo>
                    <a:pt x="0" y="305275"/>
                  </a:lnTo>
                  <a:lnTo>
                    <a:pt x="0" y="149920"/>
                  </a:lnTo>
                  <a:lnTo>
                    <a:pt x="138236" y="305275"/>
                  </a:lnTo>
                  <a:lnTo>
                    <a:pt x="138236" y="305275"/>
                  </a:lnTo>
                  <a:close/>
                </a:path>
              </a:pathLst>
            </a:custGeom>
            <a:gradFill>
              <a:gsLst>
                <a:gs pos="0">
                  <a:srgbClr val="9F9F9F"/>
                </a:gs>
                <a:gs pos="32000">
                  <a:srgbClr val="0BDFED"/>
                </a:gs>
                <a:gs pos="99000">
                  <a:srgbClr val="FFE836"/>
                </a:gs>
              </a:gsLst>
              <a:lin ang="0" scaled="0"/>
            </a:gra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6" name="Freeform 455">
              <a:extLst>
                <a:ext uri="{FF2B5EF4-FFF2-40B4-BE49-F238E27FC236}">
                  <a16:creationId xmlns:a16="http://schemas.microsoft.com/office/drawing/2014/main" id="{999C91FB-4AE0-17CA-ED12-5F7F5E4C69EA}"/>
                </a:ext>
              </a:extLst>
            </p:cNvPr>
            <p:cNvSpPr/>
            <p:nvPr/>
          </p:nvSpPr>
          <p:spPr>
            <a:xfrm>
              <a:off x="3361585" y="782236"/>
              <a:ext cx="1244503" cy="147821"/>
            </a:xfrm>
            <a:custGeom>
              <a:avLst/>
              <a:gdLst>
                <a:gd name="connsiteX0" fmla="*/ 0 w 1244503"/>
                <a:gd name="connsiteY0" fmla="*/ 0 h 147821"/>
                <a:gd name="connsiteX1" fmla="*/ 175929 w 1244503"/>
                <a:gd name="connsiteY1" fmla="*/ 0 h 147821"/>
                <a:gd name="connsiteX2" fmla="*/ 307627 w 1244503"/>
                <a:gd name="connsiteY2" fmla="*/ 147821 h 147821"/>
                <a:gd name="connsiteX3" fmla="*/ 85817 w 1244503"/>
                <a:gd name="connsiteY3" fmla="*/ 147821 h 147821"/>
                <a:gd name="connsiteX4" fmla="*/ 0 w 1244503"/>
                <a:gd name="connsiteY4" fmla="*/ 51372 h 147821"/>
                <a:gd name="connsiteX5" fmla="*/ 0 w 1244503"/>
                <a:gd name="connsiteY5" fmla="*/ 0 h 147821"/>
                <a:gd name="connsiteX6" fmla="*/ 0 w 1244503"/>
                <a:gd name="connsiteY6" fmla="*/ 0 h 147821"/>
                <a:gd name="connsiteX7" fmla="*/ 1244504 w 1244503"/>
                <a:gd name="connsiteY7" fmla="*/ 147821 h 147821"/>
                <a:gd name="connsiteX8" fmla="*/ 1023744 w 1244503"/>
                <a:gd name="connsiteY8" fmla="*/ 147821 h 147821"/>
                <a:gd name="connsiteX9" fmla="*/ 892419 w 1244503"/>
                <a:gd name="connsiteY9" fmla="*/ 0 h 147821"/>
                <a:gd name="connsiteX10" fmla="*/ 1112915 w 1244503"/>
                <a:gd name="connsiteY10" fmla="*/ 0 h 147821"/>
                <a:gd name="connsiteX11" fmla="*/ 1244504 w 1244503"/>
                <a:gd name="connsiteY11" fmla="*/ 147821 h 147821"/>
                <a:gd name="connsiteX12" fmla="*/ 1244504 w 1244503"/>
                <a:gd name="connsiteY12" fmla="*/ 147821 h 147821"/>
                <a:gd name="connsiteX13" fmla="*/ 936114 w 1244503"/>
                <a:gd name="connsiteY13" fmla="*/ 147821 h 147821"/>
                <a:gd name="connsiteX14" fmla="*/ 708395 w 1244503"/>
                <a:gd name="connsiteY14" fmla="*/ 147821 h 147821"/>
                <a:gd name="connsiteX15" fmla="*/ 576791 w 1244503"/>
                <a:gd name="connsiteY15" fmla="*/ 0 h 147821"/>
                <a:gd name="connsiteX16" fmla="*/ 804789 w 1244503"/>
                <a:gd name="connsiteY16" fmla="*/ 0 h 147821"/>
                <a:gd name="connsiteX17" fmla="*/ 936114 w 1244503"/>
                <a:gd name="connsiteY17" fmla="*/ 147821 h 147821"/>
                <a:gd name="connsiteX18" fmla="*/ 936114 w 1244503"/>
                <a:gd name="connsiteY18" fmla="*/ 147821 h 147821"/>
                <a:gd name="connsiteX19" fmla="*/ 620695 w 1244503"/>
                <a:gd name="connsiteY19" fmla="*/ 147821 h 147821"/>
                <a:gd name="connsiteX20" fmla="*/ 395351 w 1244503"/>
                <a:gd name="connsiteY20" fmla="*/ 147821 h 147821"/>
                <a:gd name="connsiteX21" fmla="*/ 263653 w 1244503"/>
                <a:gd name="connsiteY21" fmla="*/ 0 h 147821"/>
                <a:gd name="connsiteX22" fmla="*/ 489083 w 1244503"/>
                <a:gd name="connsiteY22" fmla="*/ 0 h 147821"/>
                <a:gd name="connsiteX23" fmla="*/ 620695 w 1244503"/>
                <a:gd name="connsiteY23" fmla="*/ 147821 h 147821"/>
                <a:gd name="connsiteX24" fmla="*/ 620695 w 1244503"/>
                <a:gd name="connsiteY24" fmla="*/ 147821 h 147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244503" h="147821">
                  <a:moveTo>
                    <a:pt x="0" y="0"/>
                  </a:moveTo>
                  <a:lnTo>
                    <a:pt x="175929" y="0"/>
                  </a:lnTo>
                  <a:lnTo>
                    <a:pt x="307627" y="147821"/>
                  </a:lnTo>
                  <a:lnTo>
                    <a:pt x="85817" y="147821"/>
                  </a:lnTo>
                  <a:lnTo>
                    <a:pt x="0" y="51372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244504" y="147821"/>
                  </a:moveTo>
                  <a:lnTo>
                    <a:pt x="1023744" y="147821"/>
                  </a:lnTo>
                  <a:lnTo>
                    <a:pt x="892419" y="0"/>
                  </a:lnTo>
                  <a:lnTo>
                    <a:pt x="1112915" y="0"/>
                  </a:lnTo>
                  <a:lnTo>
                    <a:pt x="1244504" y="147821"/>
                  </a:lnTo>
                  <a:lnTo>
                    <a:pt x="1244504" y="147821"/>
                  </a:lnTo>
                  <a:close/>
                  <a:moveTo>
                    <a:pt x="936114" y="147821"/>
                  </a:moveTo>
                  <a:lnTo>
                    <a:pt x="708395" y="147821"/>
                  </a:lnTo>
                  <a:lnTo>
                    <a:pt x="576791" y="0"/>
                  </a:lnTo>
                  <a:lnTo>
                    <a:pt x="804789" y="0"/>
                  </a:lnTo>
                  <a:lnTo>
                    <a:pt x="936114" y="147821"/>
                  </a:lnTo>
                  <a:lnTo>
                    <a:pt x="936114" y="147821"/>
                  </a:lnTo>
                  <a:close/>
                  <a:moveTo>
                    <a:pt x="620695" y="147821"/>
                  </a:moveTo>
                  <a:lnTo>
                    <a:pt x="395351" y="147821"/>
                  </a:lnTo>
                  <a:lnTo>
                    <a:pt x="263653" y="0"/>
                  </a:lnTo>
                  <a:lnTo>
                    <a:pt x="489083" y="0"/>
                  </a:lnTo>
                  <a:lnTo>
                    <a:pt x="620695" y="147821"/>
                  </a:lnTo>
                  <a:lnTo>
                    <a:pt x="620695" y="147821"/>
                  </a:lnTo>
                  <a:close/>
                </a:path>
              </a:pathLst>
            </a:custGeom>
            <a:solidFill>
              <a:srgbClr val="0BDFED">
                <a:alpha val="62000"/>
              </a:srgbClr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7" name="Freeform 456">
              <a:extLst>
                <a:ext uri="{FF2B5EF4-FFF2-40B4-BE49-F238E27FC236}">
                  <a16:creationId xmlns:a16="http://schemas.microsoft.com/office/drawing/2014/main" id="{80B5224A-0EB8-A0FD-E492-F2823EBC0507}"/>
                </a:ext>
              </a:extLst>
            </p:cNvPr>
            <p:cNvSpPr/>
            <p:nvPr/>
          </p:nvSpPr>
          <p:spPr>
            <a:xfrm>
              <a:off x="2493550" y="781052"/>
              <a:ext cx="742786" cy="197464"/>
            </a:xfrm>
            <a:custGeom>
              <a:avLst/>
              <a:gdLst>
                <a:gd name="connsiteX0" fmla="*/ 0 w 1136972"/>
                <a:gd name="connsiteY0" fmla="*/ 194190 h 197464"/>
                <a:gd name="connsiteX1" fmla="*/ 1136397 w 1136972"/>
                <a:gd name="connsiteY1" fmla="*/ 197464 h 197464"/>
                <a:gd name="connsiteX2" fmla="*/ 1136973 w 1136972"/>
                <a:gd name="connsiteY2" fmla="*/ 2552 h 197464"/>
                <a:gd name="connsiteX3" fmla="*/ 250336 w 1136972"/>
                <a:gd name="connsiteY3" fmla="*/ 0 h 197464"/>
                <a:gd name="connsiteX4" fmla="*/ 0 w 1136972"/>
                <a:gd name="connsiteY4" fmla="*/ 194190 h 197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972" h="197464">
                  <a:moveTo>
                    <a:pt x="0" y="194190"/>
                  </a:moveTo>
                  <a:lnTo>
                    <a:pt x="1136397" y="197464"/>
                  </a:lnTo>
                  <a:lnTo>
                    <a:pt x="1136973" y="2552"/>
                  </a:lnTo>
                  <a:lnTo>
                    <a:pt x="250336" y="0"/>
                  </a:lnTo>
                  <a:lnTo>
                    <a:pt x="0" y="194190"/>
                  </a:lnTo>
                  <a:close/>
                </a:path>
              </a:pathLst>
            </a:custGeom>
            <a:solidFill>
              <a:srgbClr val="9F9F9F"/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8" name="Freeform 457">
              <a:extLst>
                <a:ext uri="{FF2B5EF4-FFF2-40B4-BE49-F238E27FC236}">
                  <a16:creationId xmlns:a16="http://schemas.microsoft.com/office/drawing/2014/main" id="{5817D510-1AF4-7E00-208D-A7C6B0509EC1}"/>
                </a:ext>
              </a:extLst>
            </p:cNvPr>
            <p:cNvSpPr/>
            <p:nvPr/>
          </p:nvSpPr>
          <p:spPr>
            <a:xfrm>
              <a:off x="2815460" y="1025711"/>
              <a:ext cx="424867" cy="58993"/>
            </a:xfrm>
            <a:custGeom>
              <a:avLst/>
              <a:gdLst>
                <a:gd name="connsiteX0" fmla="*/ 0 w 824013"/>
                <a:gd name="connsiteY0" fmla="*/ 0 h 79091"/>
                <a:gd name="connsiteX1" fmla="*/ 824014 w 824013"/>
                <a:gd name="connsiteY1" fmla="*/ 1238 h 79091"/>
                <a:gd name="connsiteX2" fmla="*/ 823508 w 824013"/>
                <a:gd name="connsiteY2" fmla="*/ 79092 h 79091"/>
                <a:gd name="connsiteX3" fmla="*/ 99935 w 824013"/>
                <a:gd name="connsiteY3" fmla="*/ 79015 h 79091"/>
                <a:gd name="connsiteX4" fmla="*/ 0 w 824013"/>
                <a:gd name="connsiteY4" fmla="*/ 0 h 79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013" h="79091">
                  <a:moveTo>
                    <a:pt x="0" y="0"/>
                  </a:moveTo>
                  <a:lnTo>
                    <a:pt x="824014" y="1238"/>
                  </a:lnTo>
                  <a:lnTo>
                    <a:pt x="823508" y="79092"/>
                  </a:lnTo>
                  <a:lnTo>
                    <a:pt x="99935" y="790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F9F9F"/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9" name="Freeform 458">
              <a:extLst>
                <a:ext uri="{FF2B5EF4-FFF2-40B4-BE49-F238E27FC236}">
                  <a16:creationId xmlns:a16="http://schemas.microsoft.com/office/drawing/2014/main" id="{5377440C-B36A-930B-F8D8-E7FE16A2271F}"/>
                </a:ext>
              </a:extLst>
            </p:cNvPr>
            <p:cNvSpPr/>
            <p:nvPr/>
          </p:nvSpPr>
          <p:spPr>
            <a:xfrm>
              <a:off x="1501710" y="702713"/>
              <a:ext cx="1755947" cy="22961"/>
            </a:xfrm>
            <a:custGeom>
              <a:avLst/>
              <a:gdLst>
                <a:gd name="connsiteX0" fmla="*/ 1755948 w 1755947"/>
                <a:gd name="connsiteY0" fmla="*/ 22962 h 22961"/>
                <a:gd name="connsiteX1" fmla="*/ 1718254 w 1755947"/>
                <a:gd name="connsiteY1" fmla="*/ 2699 h 22961"/>
                <a:gd name="connsiteX2" fmla="*/ 0 w 1755947"/>
                <a:gd name="connsiteY2" fmla="*/ 2760 h 22961"/>
                <a:gd name="connsiteX3" fmla="*/ 0 w 1755947"/>
                <a:gd name="connsiteY3" fmla="*/ 22962 h 22961"/>
                <a:gd name="connsiteX4" fmla="*/ 1755948 w 1755947"/>
                <a:gd name="connsiteY4" fmla="*/ 22962 h 22961"/>
                <a:gd name="connsiteX5" fmla="*/ 1755948 w 1755947"/>
                <a:gd name="connsiteY5" fmla="*/ 22962 h 22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55947" h="22961">
                  <a:moveTo>
                    <a:pt x="1755948" y="22962"/>
                  </a:moveTo>
                  <a:lnTo>
                    <a:pt x="1718254" y="2699"/>
                  </a:lnTo>
                  <a:cubicBezTo>
                    <a:pt x="1122519" y="131"/>
                    <a:pt x="595735" y="-1829"/>
                    <a:pt x="0" y="2760"/>
                  </a:cubicBezTo>
                  <a:lnTo>
                    <a:pt x="0" y="22962"/>
                  </a:lnTo>
                  <a:cubicBezTo>
                    <a:pt x="585321" y="22962"/>
                    <a:pt x="1170634" y="22962"/>
                    <a:pt x="1755948" y="22962"/>
                  </a:cubicBezTo>
                  <a:lnTo>
                    <a:pt x="1755948" y="22962"/>
                  </a:lnTo>
                  <a:close/>
                </a:path>
              </a:pathLst>
            </a:custGeom>
            <a:solidFill>
              <a:srgbClr val="9F9F9F"/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0" name="Freeform 459">
              <a:extLst>
                <a:ext uri="{FF2B5EF4-FFF2-40B4-BE49-F238E27FC236}">
                  <a16:creationId xmlns:a16="http://schemas.microsoft.com/office/drawing/2014/main" id="{E9E608A7-9717-4D43-6381-5AC419664305}"/>
                </a:ext>
              </a:extLst>
            </p:cNvPr>
            <p:cNvSpPr/>
            <p:nvPr/>
          </p:nvSpPr>
          <p:spPr>
            <a:xfrm>
              <a:off x="970668" y="705473"/>
              <a:ext cx="541509" cy="463081"/>
            </a:xfrm>
            <a:custGeom>
              <a:avLst/>
              <a:gdLst>
                <a:gd name="connsiteX0" fmla="*/ 541510 w 541509"/>
                <a:gd name="connsiteY0" fmla="*/ 20202 h 463081"/>
                <a:gd name="connsiteX1" fmla="*/ 531042 w 541509"/>
                <a:gd name="connsiteY1" fmla="*/ 0 h 463081"/>
                <a:gd name="connsiteX2" fmla="*/ 0 w 541509"/>
                <a:gd name="connsiteY2" fmla="*/ 438007 h 463081"/>
                <a:gd name="connsiteX3" fmla="*/ 4569 w 541509"/>
                <a:gd name="connsiteY3" fmla="*/ 463082 h 463081"/>
                <a:gd name="connsiteX4" fmla="*/ 541510 w 541509"/>
                <a:gd name="connsiteY4" fmla="*/ 20202 h 463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509" h="463081">
                  <a:moveTo>
                    <a:pt x="541510" y="20202"/>
                  </a:moveTo>
                  <a:lnTo>
                    <a:pt x="531042" y="0"/>
                  </a:lnTo>
                  <a:lnTo>
                    <a:pt x="0" y="438007"/>
                  </a:lnTo>
                  <a:lnTo>
                    <a:pt x="4569" y="463082"/>
                  </a:lnTo>
                  <a:lnTo>
                    <a:pt x="541510" y="20202"/>
                  </a:lnTo>
                  <a:close/>
                </a:path>
              </a:pathLst>
            </a:custGeom>
            <a:solidFill>
              <a:srgbClr val="9F9F9F"/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1" name="Freeform 460">
              <a:extLst>
                <a:ext uri="{FF2B5EF4-FFF2-40B4-BE49-F238E27FC236}">
                  <a16:creationId xmlns:a16="http://schemas.microsoft.com/office/drawing/2014/main" id="{7097036F-6352-73AA-04C4-E83ACBF8F5A9}"/>
                </a:ext>
              </a:extLst>
            </p:cNvPr>
            <p:cNvSpPr/>
            <p:nvPr/>
          </p:nvSpPr>
          <p:spPr>
            <a:xfrm>
              <a:off x="919556" y="1089932"/>
              <a:ext cx="137434" cy="135737"/>
            </a:xfrm>
            <a:custGeom>
              <a:avLst/>
              <a:gdLst>
                <a:gd name="connsiteX0" fmla="*/ 68717 w 137434"/>
                <a:gd name="connsiteY0" fmla="*/ 135737 h 135737"/>
                <a:gd name="connsiteX1" fmla="*/ 0 w 137434"/>
                <a:gd name="connsiteY1" fmla="*/ 67869 h 135737"/>
                <a:gd name="connsiteX2" fmla="*/ 68717 w 137434"/>
                <a:gd name="connsiteY2" fmla="*/ 0 h 135737"/>
                <a:gd name="connsiteX3" fmla="*/ 137434 w 137434"/>
                <a:gd name="connsiteY3" fmla="*/ 67869 h 135737"/>
                <a:gd name="connsiteX4" fmla="*/ 68717 w 137434"/>
                <a:gd name="connsiteY4" fmla="*/ 135737 h 135737"/>
                <a:gd name="connsiteX5" fmla="*/ 68717 w 137434"/>
                <a:gd name="connsiteY5" fmla="*/ 135737 h 135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434" h="135737">
                  <a:moveTo>
                    <a:pt x="68717" y="135737"/>
                  </a:moveTo>
                  <a:cubicBezTo>
                    <a:pt x="30767" y="135737"/>
                    <a:pt x="0" y="105351"/>
                    <a:pt x="0" y="67869"/>
                  </a:cubicBezTo>
                  <a:cubicBezTo>
                    <a:pt x="0" y="30387"/>
                    <a:pt x="30767" y="0"/>
                    <a:pt x="68717" y="0"/>
                  </a:cubicBezTo>
                  <a:cubicBezTo>
                    <a:pt x="106675" y="0"/>
                    <a:pt x="137434" y="30387"/>
                    <a:pt x="137434" y="67869"/>
                  </a:cubicBezTo>
                  <a:cubicBezTo>
                    <a:pt x="137434" y="105351"/>
                    <a:pt x="106668" y="135737"/>
                    <a:pt x="68717" y="135737"/>
                  </a:cubicBezTo>
                  <a:lnTo>
                    <a:pt x="68717" y="135737"/>
                  </a:lnTo>
                  <a:close/>
                </a:path>
              </a:pathLst>
            </a:custGeom>
            <a:solidFill>
              <a:srgbClr val="9F9F9F"/>
            </a:soli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2" name="Freeform 461">
              <a:extLst>
                <a:ext uri="{FF2B5EF4-FFF2-40B4-BE49-F238E27FC236}">
                  <a16:creationId xmlns:a16="http://schemas.microsoft.com/office/drawing/2014/main" id="{3D7B626A-C664-3275-7BD0-A47F8FF25650}"/>
                </a:ext>
              </a:extLst>
            </p:cNvPr>
            <p:cNvSpPr/>
            <p:nvPr/>
          </p:nvSpPr>
          <p:spPr>
            <a:xfrm>
              <a:off x="825638" y="992599"/>
              <a:ext cx="320454" cy="334377"/>
            </a:xfrm>
            <a:custGeom>
              <a:avLst/>
              <a:gdLst>
                <a:gd name="connsiteX0" fmla="*/ 0 w 320454"/>
                <a:gd name="connsiteY0" fmla="*/ 242433 h 334377"/>
                <a:gd name="connsiteX1" fmla="*/ 17022 w 320454"/>
                <a:gd name="connsiteY1" fmla="*/ 269107 h 334377"/>
                <a:gd name="connsiteX2" fmla="*/ 38791 w 320454"/>
                <a:gd name="connsiteY2" fmla="*/ 292192 h 334377"/>
                <a:gd name="connsiteX3" fmla="*/ 50287 w 320454"/>
                <a:gd name="connsiteY3" fmla="*/ 279439 h 334377"/>
                <a:gd name="connsiteX4" fmla="*/ 30681 w 320454"/>
                <a:gd name="connsiteY4" fmla="*/ 258691 h 334377"/>
                <a:gd name="connsiteX5" fmla="*/ 15418 w 320454"/>
                <a:gd name="connsiteY5" fmla="*/ 234754 h 334377"/>
                <a:gd name="connsiteX6" fmla="*/ 0 w 320454"/>
                <a:gd name="connsiteY6" fmla="*/ 242433 h 334377"/>
                <a:gd name="connsiteX7" fmla="*/ 0 w 320454"/>
                <a:gd name="connsiteY7" fmla="*/ 242433 h 334377"/>
                <a:gd name="connsiteX8" fmla="*/ 48761 w 320454"/>
                <a:gd name="connsiteY8" fmla="*/ 300294 h 334377"/>
                <a:gd name="connsiteX9" fmla="*/ 97157 w 320454"/>
                <a:gd name="connsiteY9" fmla="*/ 325653 h 334377"/>
                <a:gd name="connsiteX10" fmla="*/ 151187 w 320454"/>
                <a:gd name="connsiteY10" fmla="*/ 334378 h 334377"/>
                <a:gd name="connsiteX11" fmla="*/ 151187 w 320454"/>
                <a:gd name="connsiteY11" fmla="*/ 317282 h 334377"/>
                <a:gd name="connsiteX12" fmla="*/ 102636 w 320454"/>
                <a:gd name="connsiteY12" fmla="*/ 309487 h 334377"/>
                <a:gd name="connsiteX13" fmla="*/ 59245 w 320454"/>
                <a:gd name="connsiteY13" fmla="*/ 286734 h 334377"/>
                <a:gd name="connsiteX14" fmla="*/ 48761 w 320454"/>
                <a:gd name="connsiteY14" fmla="*/ 300294 h 334377"/>
                <a:gd name="connsiteX15" fmla="*/ 48761 w 320454"/>
                <a:gd name="connsiteY15" fmla="*/ 300294 h 334377"/>
                <a:gd name="connsiteX16" fmla="*/ 208759 w 320454"/>
                <a:gd name="connsiteY16" fmla="*/ 324431 h 334377"/>
                <a:gd name="connsiteX17" fmla="*/ 253153 w 320454"/>
                <a:gd name="connsiteY17" fmla="*/ 300632 h 334377"/>
                <a:gd name="connsiteX18" fmla="*/ 288551 w 320454"/>
                <a:gd name="connsiteY18" fmla="*/ 264849 h 334377"/>
                <a:gd name="connsiteX19" fmla="*/ 274557 w 320454"/>
                <a:gd name="connsiteY19" fmla="*/ 254902 h 334377"/>
                <a:gd name="connsiteX20" fmla="*/ 242740 w 320454"/>
                <a:gd name="connsiteY20" fmla="*/ 287010 h 334377"/>
                <a:gd name="connsiteX21" fmla="*/ 202875 w 320454"/>
                <a:gd name="connsiteY21" fmla="*/ 308403 h 334377"/>
                <a:gd name="connsiteX22" fmla="*/ 208759 w 320454"/>
                <a:gd name="connsiteY22" fmla="*/ 324431 h 334377"/>
                <a:gd name="connsiteX23" fmla="*/ 208759 w 320454"/>
                <a:gd name="connsiteY23" fmla="*/ 324431 h 334377"/>
                <a:gd name="connsiteX24" fmla="*/ 297112 w 320454"/>
                <a:gd name="connsiteY24" fmla="*/ 251896 h 334377"/>
                <a:gd name="connsiteX25" fmla="*/ 314539 w 320454"/>
                <a:gd name="connsiteY25" fmla="*/ 211140 h 334377"/>
                <a:gd name="connsiteX26" fmla="*/ 320454 w 320454"/>
                <a:gd name="connsiteY26" fmla="*/ 167193 h 334377"/>
                <a:gd name="connsiteX27" fmla="*/ 303144 w 320454"/>
                <a:gd name="connsiteY27" fmla="*/ 167193 h 334377"/>
                <a:gd name="connsiteX28" fmla="*/ 297836 w 320454"/>
                <a:gd name="connsiteY28" fmla="*/ 206666 h 334377"/>
                <a:gd name="connsiteX29" fmla="*/ 282231 w 320454"/>
                <a:gd name="connsiteY29" fmla="*/ 243279 h 334377"/>
                <a:gd name="connsiteX30" fmla="*/ 297112 w 320454"/>
                <a:gd name="connsiteY30" fmla="*/ 251896 h 334377"/>
                <a:gd name="connsiteX31" fmla="*/ 297112 w 320454"/>
                <a:gd name="connsiteY31" fmla="*/ 251896 h 334377"/>
                <a:gd name="connsiteX32" fmla="*/ 224761 w 320454"/>
                <a:gd name="connsiteY32" fmla="*/ 16604 h 334377"/>
                <a:gd name="connsiteX33" fmla="*/ 216230 w 320454"/>
                <a:gd name="connsiteY33" fmla="*/ 12814 h 334377"/>
                <a:gd name="connsiteX34" fmla="*/ 207521 w 320454"/>
                <a:gd name="connsiteY34" fmla="*/ 9509 h 334377"/>
                <a:gd name="connsiteX35" fmla="*/ 179813 w 320454"/>
                <a:gd name="connsiteY35" fmla="*/ 2398 h 334377"/>
                <a:gd name="connsiteX36" fmla="*/ 151171 w 320454"/>
                <a:gd name="connsiteY36" fmla="*/ 0 h 334377"/>
                <a:gd name="connsiteX37" fmla="*/ 151171 w 320454"/>
                <a:gd name="connsiteY37" fmla="*/ 17096 h 334377"/>
                <a:gd name="connsiteX38" fmla="*/ 176902 w 320454"/>
                <a:gd name="connsiteY38" fmla="*/ 19225 h 334377"/>
                <a:gd name="connsiteX39" fmla="*/ 201769 w 320454"/>
                <a:gd name="connsiteY39" fmla="*/ 25598 h 334377"/>
                <a:gd name="connsiteX40" fmla="*/ 209599 w 320454"/>
                <a:gd name="connsiteY40" fmla="*/ 28573 h 334377"/>
                <a:gd name="connsiteX41" fmla="*/ 217250 w 320454"/>
                <a:gd name="connsiteY41" fmla="*/ 31963 h 334377"/>
                <a:gd name="connsiteX42" fmla="*/ 224761 w 320454"/>
                <a:gd name="connsiteY42" fmla="*/ 16604 h 334377"/>
                <a:gd name="connsiteX43" fmla="*/ 224761 w 320454"/>
                <a:gd name="connsiteY43" fmla="*/ 16604 h 334377"/>
                <a:gd name="connsiteX44" fmla="*/ 127666 w 320454"/>
                <a:gd name="connsiteY44" fmla="*/ 1622 h 334377"/>
                <a:gd name="connsiteX45" fmla="*/ 82571 w 320454"/>
                <a:gd name="connsiteY45" fmla="*/ 14352 h 334377"/>
                <a:gd name="connsiteX46" fmla="*/ 42644 w 320454"/>
                <a:gd name="connsiteY46" fmla="*/ 38904 h 334377"/>
                <a:gd name="connsiteX47" fmla="*/ 53735 w 320454"/>
                <a:gd name="connsiteY47" fmla="*/ 51995 h 334377"/>
                <a:gd name="connsiteX48" fmla="*/ 89545 w 320454"/>
                <a:gd name="connsiteY48" fmla="*/ 29910 h 334377"/>
                <a:gd name="connsiteX49" fmla="*/ 130048 w 320454"/>
                <a:gd name="connsiteY49" fmla="*/ 18518 h 334377"/>
                <a:gd name="connsiteX50" fmla="*/ 127666 w 320454"/>
                <a:gd name="connsiteY50" fmla="*/ 1622 h 334377"/>
                <a:gd name="connsiteX51" fmla="*/ 127666 w 320454"/>
                <a:gd name="connsiteY51" fmla="*/ 1622 h 334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20454" h="334377">
                  <a:moveTo>
                    <a:pt x="0" y="242433"/>
                  </a:moveTo>
                  <a:cubicBezTo>
                    <a:pt x="4818" y="251858"/>
                    <a:pt x="10523" y="260790"/>
                    <a:pt x="17022" y="269107"/>
                  </a:cubicBezTo>
                  <a:cubicBezTo>
                    <a:pt x="23567" y="277502"/>
                    <a:pt x="30860" y="285235"/>
                    <a:pt x="38791" y="292192"/>
                  </a:cubicBezTo>
                  <a:lnTo>
                    <a:pt x="50287" y="279439"/>
                  </a:lnTo>
                  <a:cubicBezTo>
                    <a:pt x="43072" y="273112"/>
                    <a:pt x="36503" y="266163"/>
                    <a:pt x="30681" y="258691"/>
                  </a:cubicBezTo>
                  <a:cubicBezTo>
                    <a:pt x="24875" y="251250"/>
                    <a:pt x="19754" y="243241"/>
                    <a:pt x="15418" y="234754"/>
                  </a:cubicBezTo>
                  <a:lnTo>
                    <a:pt x="0" y="242433"/>
                  </a:lnTo>
                  <a:lnTo>
                    <a:pt x="0" y="242433"/>
                  </a:lnTo>
                  <a:close/>
                  <a:moveTo>
                    <a:pt x="48761" y="300294"/>
                  </a:moveTo>
                  <a:cubicBezTo>
                    <a:pt x="63230" y="311163"/>
                    <a:pt x="79536" y="319796"/>
                    <a:pt x="97157" y="325653"/>
                  </a:cubicBezTo>
                  <a:cubicBezTo>
                    <a:pt x="114178" y="331311"/>
                    <a:pt x="132344" y="334378"/>
                    <a:pt x="151187" y="334378"/>
                  </a:cubicBezTo>
                  <a:lnTo>
                    <a:pt x="151187" y="317282"/>
                  </a:lnTo>
                  <a:cubicBezTo>
                    <a:pt x="134157" y="317282"/>
                    <a:pt x="117829" y="314545"/>
                    <a:pt x="102636" y="309487"/>
                  </a:cubicBezTo>
                  <a:cubicBezTo>
                    <a:pt x="86867" y="304245"/>
                    <a:pt x="72243" y="296496"/>
                    <a:pt x="59245" y="286734"/>
                  </a:cubicBezTo>
                  <a:lnTo>
                    <a:pt x="48761" y="300294"/>
                  </a:lnTo>
                  <a:lnTo>
                    <a:pt x="48761" y="300294"/>
                  </a:lnTo>
                  <a:close/>
                  <a:moveTo>
                    <a:pt x="208759" y="324431"/>
                  </a:moveTo>
                  <a:cubicBezTo>
                    <a:pt x="224846" y="318681"/>
                    <a:pt x="239790" y="310617"/>
                    <a:pt x="253153" y="300632"/>
                  </a:cubicBezTo>
                  <a:cubicBezTo>
                    <a:pt x="266657" y="290554"/>
                    <a:pt x="278596" y="278478"/>
                    <a:pt x="288551" y="264849"/>
                  </a:cubicBezTo>
                  <a:lnTo>
                    <a:pt x="274557" y="254902"/>
                  </a:lnTo>
                  <a:cubicBezTo>
                    <a:pt x="265661" y="267086"/>
                    <a:pt x="254928" y="277917"/>
                    <a:pt x="242740" y="287010"/>
                  </a:cubicBezTo>
                  <a:cubicBezTo>
                    <a:pt x="230699" y="295997"/>
                    <a:pt x="217289" y="303253"/>
                    <a:pt x="202875" y="308403"/>
                  </a:cubicBezTo>
                  <a:lnTo>
                    <a:pt x="208759" y="324431"/>
                  </a:lnTo>
                  <a:lnTo>
                    <a:pt x="208759" y="324431"/>
                  </a:lnTo>
                  <a:close/>
                  <a:moveTo>
                    <a:pt x="297112" y="251896"/>
                  </a:moveTo>
                  <a:cubicBezTo>
                    <a:pt x="304670" y="239220"/>
                    <a:pt x="310577" y="225537"/>
                    <a:pt x="314539" y="211140"/>
                  </a:cubicBezTo>
                  <a:cubicBezTo>
                    <a:pt x="318392" y="197126"/>
                    <a:pt x="320454" y="182390"/>
                    <a:pt x="320454" y="167193"/>
                  </a:cubicBezTo>
                  <a:lnTo>
                    <a:pt x="303144" y="167193"/>
                  </a:lnTo>
                  <a:cubicBezTo>
                    <a:pt x="303144" y="180860"/>
                    <a:pt x="301300" y="194097"/>
                    <a:pt x="297836" y="206666"/>
                  </a:cubicBezTo>
                  <a:cubicBezTo>
                    <a:pt x="294241" y="219718"/>
                    <a:pt x="288956" y="232002"/>
                    <a:pt x="282231" y="243279"/>
                  </a:cubicBezTo>
                  <a:lnTo>
                    <a:pt x="297112" y="251896"/>
                  </a:lnTo>
                  <a:lnTo>
                    <a:pt x="297112" y="251896"/>
                  </a:lnTo>
                  <a:close/>
                  <a:moveTo>
                    <a:pt x="224761" y="16604"/>
                  </a:moveTo>
                  <a:cubicBezTo>
                    <a:pt x="221912" y="15243"/>
                    <a:pt x="219063" y="13975"/>
                    <a:pt x="216230" y="12814"/>
                  </a:cubicBezTo>
                  <a:cubicBezTo>
                    <a:pt x="213366" y="11638"/>
                    <a:pt x="210463" y="10531"/>
                    <a:pt x="207521" y="9509"/>
                  </a:cubicBezTo>
                  <a:cubicBezTo>
                    <a:pt x="198594" y="6396"/>
                    <a:pt x="189332" y="4005"/>
                    <a:pt x="179813" y="2398"/>
                  </a:cubicBezTo>
                  <a:cubicBezTo>
                    <a:pt x="170458" y="823"/>
                    <a:pt x="160885" y="0"/>
                    <a:pt x="151171" y="0"/>
                  </a:cubicBezTo>
                  <a:lnTo>
                    <a:pt x="151171" y="17096"/>
                  </a:lnTo>
                  <a:cubicBezTo>
                    <a:pt x="159990" y="17096"/>
                    <a:pt x="168590" y="17826"/>
                    <a:pt x="176902" y="19225"/>
                  </a:cubicBezTo>
                  <a:cubicBezTo>
                    <a:pt x="185472" y="20670"/>
                    <a:pt x="193784" y="22815"/>
                    <a:pt x="201769" y="25598"/>
                  </a:cubicBezTo>
                  <a:cubicBezTo>
                    <a:pt x="204416" y="26520"/>
                    <a:pt x="207023" y="27512"/>
                    <a:pt x="209599" y="28573"/>
                  </a:cubicBezTo>
                  <a:cubicBezTo>
                    <a:pt x="212238" y="29657"/>
                    <a:pt x="214791" y="30787"/>
                    <a:pt x="217250" y="31963"/>
                  </a:cubicBezTo>
                  <a:lnTo>
                    <a:pt x="224761" y="16604"/>
                  </a:lnTo>
                  <a:lnTo>
                    <a:pt x="224761" y="16604"/>
                  </a:lnTo>
                  <a:close/>
                  <a:moveTo>
                    <a:pt x="127666" y="1622"/>
                  </a:moveTo>
                  <a:cubicBezTo>
                    <a:pt x="111867" y="3790"/>
                    <a:pt x="96729" y="8141"/>
                    <a:pt x="82571" y="14352"/>
                  </a:cubicBezTo>
                  <a:cubicBezTo>
                    <a:pt x="68017" y="20732"/>
                    <a:pt x="54591" y="29034"/>
                    <a:pt x="42644" y="38904"/>
                  </a:cubicBezTo>
                  <a:lnTo>
                    <a:pt x="53735" y="51995"/>
                  </a:lnTo>
                  <a:cubicBezTo>
                    <a:pt x="64561" y="43047"/>
                    <a:pt x="76601" y="35583"/>
                    <a:pt x="89545" y="29910"/>
                  </a:cubicBezTo>
                  <a:cubicBezTo>
                    <a:pt x="102184" y="24368"/>
                    <a:pt x="115774" y="20478"/>
                    <a:pt x="130048" y="18518"/>
                  </a:cubicBezTo>
                  <a:lnTo>
                    <a:pt x="127666" y="1622"/>
                  </a:lnTo>
                  <a:lnTo>
                    <a:pt x="127666" y="1622"/>
                  </a:lnTo>
                  <a:close/>
                </a:path>
              </a:pathLst>
            </a:custGeom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0"/>
            </a:gradFill>
            <a:ln w="776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3" name="TextBox 462">
              <a:extLst>
                <a:ext uri="{FF2B5EF4-FFF2-40B4-BE49-F238E27FC236}">
                  <a16:creationId xmlns:a16="http://schemas.microsoft.com/office/drawing/2014/main" id="{8BFA08B6-4C19-8074-48AC-D941663AC727}"/>
                </a:ext>
              </a:extLst>
            </p:cNvPr>
            <p:cNvSpPr txBox="1"/>
            <p:nvPr/>
          </p:nvSpPr>
          <p:spPr>
            <a:xfrm>
              <a:off x="1488860" y="644578"/>
              <a:ext cx="1068830" cy="7622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>
                  <a:solidFill>
                    <a:srgbClr val="9F9F9F"/>
                  </a:solidFill>
                  <a:latin typeface="Montserrat Light" pitchFamily="2" charset="77"/>
                </a:rPr>
                <a:t>102</a:t>
              </a:r>
            </a:p>
          </p:txBody>
        </p:sp>
        <p:sp>
          <p:nvSpPr>
            <p:cNvPr id="464" name="TextBox 463">
              <a:extLst>
                <a:ext uri="{FF2B5EF4-FFF2-40B4-BE49-F238E27FC236}">
                  <a16:creationId xmlns:a16="http://schemas.microsoft.com/office/drawing/2014/main" id="{AB381614-CDAD-3328-08C9-ACF47AE2D49B}"/>
                </a:ext>
              </a:extLst>
            </p:cNvPr>
            <p:cNvSpPr txBox="1"/>
            <p:nvPr/>
          </p:nvSpPr>
          <p:spPr>
            <a:xfrm>
              <a:off x="2608269" y="741066"/>
              <a:ext cx="613128" cy="2982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212226"/>
                  </a:solidFill>
                  <a:latin typeface="Montserrat" pitchFamily="2" charset="77"/>
                </a:rPr>
                <a:t>MPH</a:t>
              </a:r>
            </a:p>
          </p:txBody>
        </p:sp>
      </p:grpSp>
      <p:pic>
        <p:nvPicPr>
          <p:cNvPr id="466" name="Graphic 465">
            <a:extLst>
              <a:ext uri="{FF2B5EF4-FFF2-40B4-BE49-F238E27FC236}">
                <a16:creationId xmlns:a16="http://schemas.microsoft.com/office/drawing/2014/main" id="{7AA6801C-12AD-6F95-861C-179A67DF5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48553" y="1257044"/>
            <a:ext cx="2120418" cy="1060534"/>
          </a:xfrm>
          <a:prstGeom prst="rect">
            <a:avLst/>
          </a:prstGeom>
        </p:spPr>
      </p:pic>
      <p:sp>
        <p:nvSpPr>
          <p:cNvPr id="472" name="Rectangle 471">
            <a:extLst>
              <a:ext uri="{FF2B5EF4-FFF2-40B4-BE49-F238E27FC236}">
                <a16:creationId xmlns:a16="http://schemas.microsoft.com/office/drawing/2014/main" id="{2D343C2D-C99A-4EAD-F5EF-B47ED01D804E}"/>
              </a:ext>
            </a:extLst>
          </p:cNvPr>
          <p:cNvSpPr/>
          <p:nvPr/>
        </p:nvSpPr>
        <p:spPr>
          <a:xfrm>
            <a:off x="659894" y="2776647"/>
            <a:ext cx="142991" cy="1686035"/>
          </a:xfrm>
          <a:prstGeom prst="rect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4" name="Picture Placeholder 51">
            <a:extLst>
              <a:ext uri="{FF2B5EF4-FFF2-40B4-BE49-F238E27FC236}">
                <a16:creationId xmlns:a16="http://schemas.microsoft.com/office/drawing/2014/main" id="{947D9CCE-4E82-0444-581B-1D713F55E52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697967" y="1339340"/>
            <a:ext cx="1818731" cy="676656"/>
          </a:xfrm>
          <a:prstGeom prst="rect">
            <a:avLst/>
          </a:pr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rgbClr val="7F7F7F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475" name="Picture Placeholder 51">
            <a:extLst>
              <a:ext uri="{FF2B5EF4-FFF2-40B4-BE49-F238E27FC236}">
                <a16:creationId xmlns:a16="http://schemas.microsoft.com/office/drawing/2014/main" id="{AC99183C-96C9-8457-9438-2EEC0E313D5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13753" y="2776808"/>
            <a:ext cx="1114594" cy="1778309"/>
          </a:xfrm>
          <a:custGeom>
            <a:avLst/>
            <a:gdLst>
              <a:gd name="connsiteX0" fmla="*/ 0 w 1818731"/>
              <a:gd name="connsiteY0" fmla="*/ 0 h 1702668"/>
              <a:gd name="connsiteX1" fmla="*/ 1818731 w 1818731"/>
              <a:gd name="connsiteY1" fmla="*/ 0 h 1702668"/>
              <a:gd name="connsiteX2" fmla="*/ 1818731 w 1818731"/>
              <a:gd name="connsiteY2" fmla="*/ 1702668 h 1702668"/>
              <a:gd name="connsiteX3" fmla="*/ 0 w 1818731"/>
              <a:gd name="connsiteY3" fmla="*/ 1702668 h 1702668"/>
              <a:gd name="connsiteX4" fmla="*/ 0 w 1818731"/>
              <a:gd name="connsiteY4" fmla="*/ 0 h 1702668"/>
              <a:gd name="connsiteX0" fmla="*/ 0 w 1818731"/>
              <a:gd name="connsiteY0" fmla="*/ 0 h 1800465"/>
              <a:gd name="connsiteX1" fmla="*/ 1818731 w 1818731"/>
              <a:gd name="connsiteY1" fmla="*/ 0 h 1800465"/>
              <a:gd name="connsiteX2" fmla="*/ 1114594 w 1818731"/>
              <a:gd name="connsiteY2" fmla="*/ 1800465 h 1800465"/>
              <a:gd name="connsiteX3" fmla="*/ 0 w 1818731"/>
              <a:gd name="connsiteY3" fmla="*/ 1702668 h 1800465"/>
              <a:gd name="connsiteX4" fmla="*/ 0 w 1818731"/>
              <a:gd name="connsiteY4" fmla="*/ 0 h 1800465"/>
              <a:gd name="connsiteX0" fmla="*/ 0 w 1114594"/>
              <a:gd name="connsiteY0" fmla="*/ 0 h 1800465"/>
              <a:gd name="connsiteX1" fmla="*/ 1031467 w 1114594"/>
              <a:gd name="connsiteY1" fmla="*/ 547662 h 1800465"/>
              <a:gd name="connsiteX2" fmla="*/ 1114594 w 1114594"/>
              <a:gd name="connsiteY2" fmla="*/ 1800465 h 1800465"/>
              <a:gd name="connsiteX3" fmla="*/ 0 w 1114594"/>
              <a:gd name="connsiteY3" fmla="*/ 1702668 h 1800465"/>
              <a:gd name="connsiteX4" fmla="*/ 0 w 1114594"/>
              <a:gd name="connsiteY4" fmla="*/ 0 h 1800465"/>
              <a:gd name="connsiteX0" fmla="*/ 0 w 1114594"/>
              <a:gd name="connsiteY0" fmla="*/ 0 h 1800465"/>
              <a:gd name="connsiteX1" fmla="*/ 1095035 w 1114594"/>
              <a:gd name="connsiteY1" fmla="*/ 801934 h 1800465"/>
              <a:gd name="connsiteX2" fmla="*/ 1114594 w 1114594"/>
              <a:gd name="connsiteY2" fmla="*/ 1800465 h 1800465"/>
              <a:gd name="connsiteX3" fmla="*/ 0 w 1114594"/>
              <a:gd name="connsiteY3" fmla="*/ 1702668 h 1800465"/>
              <a:gd name="connsiteX4" fmla="*/ 0 w 1114594"/>
              <a:gd name="connsiteY4" fmla="*/ 0 h 1800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594" h="1800465">
                <a:moveTo>
                  <a:pt x="0" y="0"/>
                </a:moveTo>
                <a:lnTo>
                  <a:pt x="1095035" y="801934"/>
                </a:lnTo>
                <a:lnTo>
                  <a:pt x="1114594" y="1800465"/>
                </a:lnTo>
                <a:lnTo>
                  <a:pt x="0" y="1702668"/>
                </a:lnTo>
                <a:lnTo>
                  <a:pt x="0" y="0"/>
                </a:lnTo>
                <a:close/>
              </a:path>
            </a:pathLst>
          </a:custGeom>
          <a:pattFill prst="trellis">
            <a:fgClr>
              <a:srgbClr val="212226"/>
            </a:fgClr>
            <a:bgClr>
              <a:srgbClr val="7F7F7F"/>
            </a:bgClr>
          </a:pattFill>
          <a:ln>
            <a:solidFill>
              <a:srgbClr val="7F7F7F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476" name="Text Placeholder 79">
            <a:extLst>
              <a:ext uri="{FF2B5EF4-FFF2-40B4-BE49-F238E27FC236}">
                <a16:creationId xmlns:a16="http://schemas.microsoft.com/office/drawing/2014/main" id="{0801E876-F02D-97AC-6065-803C08ADEB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10086" y="1603497"/>
            <a:ext cx="6353644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77" name="Text Placeholder 76">
            <a:extLst>
              <a:ext uri="{FF2B5EF4-FFF2-40B4-BE49-F238E27FC236}">
                <a16:creationId xmlns:a16="http://schemas.microsoft.com/office/drawing/2014/main" id="{F82AFACE-5B24-558A-9C62-24C651A8E38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10086" y="938960"/>
            <a:ext cx="6353644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78" name="Text Placeholder 76">
            <a:extLst>
              <a:ext uri="{FF2B5EF4-FFF2-40B4-BE49-F238E27FC236}">
                <a16:creationId xmlns:a16="http://schemas.microsoft.com/office/drawing/2014/main" id="{BDFCE955-DAFB-A0BD-F9B3-1E9F1409FE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10086" y="626399"/>
            <a:ext cx="6353644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DFD725-D750-286F-C3AA-B2739512EEF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7D2C9E-BD93-C59D-AF5A-59571A6B732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C4BE15EE-09EF-E7AC-9165-921CE227887C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6D2A2FA-FA49-AB87-3B3B-04985ABC656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0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 -0.07639 L -0.01042 -0.67269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-2981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1000" fill="hold"/>
                                        <p:tgtEl>
                                          <p:spTgt spid="45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" grpId="0" animBg="1"/>
      <p:bldP spid="449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_Proposal_3_Option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2">
            <a:extLst>
              <a:ext uri="{FF2B5EF4-FFF2-40B4-BE49-F238E27FC236}">
                <a16:creationId xmlns:a16="http://schemas.microsoft.com/office/drawing/2014/main" id="{4C62DC5D-A592-D7D3-6079-4C43907F6E9C}"/>
              </a:ext>
            </a:extLst>
          </p:cNvPr>
          <p:cNvSpPr/>
          <p:nvPr userDrawn="1"/>
        </p:nvSpPr>
        <p:spPr>
          <a:xfrm>
            <a:off x="5063143" y="1166238"/>
            <a:ext cx="2761632" cy="4729037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 w="50800">
            <a:gradFill>
              <a:gsLst>
                <a:gs pos="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815F67-2109-CE2B-4D01-D5E93FBED4FB}"/>
              </a:ext>
            </a:extLst>
          </p:cNvPr>
          <p:cNvGrpSpPr/>
          <p:nvPr userDrawn="1"/>
        </p:nvGrpSpPr>
        <p:grpSpPr>
          <a:xfrm>
            <a:off x="5075471" y="2792461"/>
            <a:ext cx="2725504" cy="1799144"/>
            <a:chOff x="2115991" y="2946747"/>
            <a:chExt cx="2754033" cy="1799144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6DA0C2A-C6E1-F348-6ABA-12B9849DA71E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3822144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93304E-874F-2F66-2121-386CBF07DAA3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310216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D527F89-0337-4603-B546-5BEA63FF127F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745891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AEB6C84-2E6D-B0EE-C904-44B981E16FA3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2946747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78271BD-0981-5294-9851-DD075739247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7C727AC-15A9-7106-A9D4-A58832481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F383271D-3243-99B1-F8EF-34DAEF97FD4F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6999AF3-33D9-B09E-5D0A-2D67C07F3D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7" name="Rectangle: Rounded Corners 2">
            <a:extLst>
              <a:ext uri="{FF2B5EF4-FFF2-40B4-BE49-F238E27FC236}">
                <a16:creationId xmlns:a16="http://schemas.microsoft.com/office/drawing/2014/main" id="{E15E7083-10C1-AE44-E99B-91F2D0265554}"/>
              </a:ext>
            </a:extLst>
          </p:cNvPr>
          <p:cNvSpPr/>
          <p:nvPr userDrawn="1"/>
        </p:nvSpPr>
        <p:spPr>
          <a:xfrm>
            <a:off x="1964762" y="1491687"/>
            <a:ext cx="2761632" cy="4397450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ABB67CD-8C3C-2D82-A50E-1B45AF7D30A2}"/>
              </a:ext>
            </a:extLst>
          </p:cNvPr>
          <p:cNvSpPr/>
          <p:nvPr userDrawn="1"/>
        </p:nvSpPr>
        <p:spPr>
          <a:xfrm flipH="1" flipV="1">
            <a:off x="5074702" y="1169349"/>
            <a:ext cx="2725424" cy="1677634"/>
          </a:xfrm>
          <a:custGeom>
            <a:avLst/>
            <a:gdLst>
              <a:gd name="connsiteX0" fmla="*/ 2721423 w 2760963"/>
              <a:gd name="connsiteY0" fmla="*/ 1677634 h 1677634"/>
              <a:gd name="connsiteX1" fmla="*/ 40209 w 2760963"/>
              <a:gd name="connsiteY1" fmla="*/ 1677634 h 1677634"/>
              <a:gd name="connsiteX2" fmla="*/ 0 w 2760963"/>
              <a:gd name="connsiteY2" fmla="*/ 1637425 h 1677634"/>
              <a:gd name="connsiteX3" fmla="*/ 0 w 2760963"/>
              <a:gd name="connsiteY3" fmla="*/ 0 h 1677634"/>
              <a:gd name="connsiteX4" fmla="*/ 364094 w 2760963"/>
              <a:gd name="connsiteY4" fmla="*/ 39724 h 1677634"/>
              <a:gd name="connsiteX5" fmla="*/ 2461533 w 2760963"/>
              <a:gd name="connsiteY5" fmla="*/ 319599 h 1677634"/>
              <a:gd name="connsiteX6" fmla="*/ 2760963 w 2760963"/>
              <a:gd name="connsiteY6" fmla="*/ 345913 h 1677634"/>
              <a:gd name="connsiteX7" fmla="*/ 2760963 w 2760963"/>
              <a:gd name="connsiteY7" fmla="*/ 1210844 h 1677634"/>
              <a:gd name="connsiteX8" fmla="*/ 2760963 w 2760963"/>
              <a:gd name="connsiteY8" fmla="*/ 1639040 h 1677634"/>
              <a:gd name="connsiteX9" fmla="*/ 2749855 w 2760963"/>
              <a:gd name="connsiteY9" fmla="*/ 1665857 h 1677634"/>
              <a:gd name="connsiteX10" fmla="*/ 2721423 w 2760963"/>
              <a:gd name="connsiteY10" fmla="*/ 1677634 h 167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0963" h="1677634">
                <a:moveTo>
                  <a:pt x="2721423" y="1677634"/>
                </a:moveTo>
                <a:lnTo>
                  <a:pt x="40209" y="1677634"/>
                </a:lnTo>
                <a:cubicBezTo>
                  <a:pt x="18002" y="1677634"/>
                  <a:pt x="0" y="1659632"/>
                  <a:pt x="0" y="1637425"/>
                </a:cubicBezTo>
                <a:lnTo>
                  <a:pt x="0" y="0"/>
                </a:lnTo>
                <a:lnTo>
                  <a:pt x="364094" y="39724"/>
                </a:lnTo>
                <a:cubicBezTo>
                  <a:pt x="1071991" y="126895"/>
                  <a:pt x="1759539" y="245065"/>
                  <a:pt x="2461533" y="319599"/>
                </a:cubicBezTo>
                <a:lnTo>
                  <a:pt x="2760963" y="345913"/>
                </a:lnTo>
                <a:lnTo>
                  <a:pt x="2760963" y="1210844"/>
                </a:lnTo>
                <a:lnTo>
                  <a:pt x="2760963" y="1639040"/>
                </a:lnTo>
                <a:lnTo>
                  <a:pt x="2749855" y="1665857"/>
                </a:lnTo>
                <a:cubicBezTo>
                  <a:pt x="2742579" y="1673133"/>
                  <a:pt x="2732527" y="1677634"/>
                  <a:pt x="2721423" y="167763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C0ABEC3-DE1A-ABDD-23AE-4F3F50876389}"/>
              </a:ext>
            </a:extLst>
          </p:cNvPr>
          <p:cNvSpPr/>
          <p:nvPr userDrawn="1"/>
        </p:nvSpPr>
        <p:spPr>
          <a:xfrm flipV="1">
            <a:off x="6128186" y="297265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E0D2DDB-9115-C8D1-F25B-7E4DEF37583D}"/>
              </a:ext>
            </a:extLst>
          </p:cNvPr>
          <p:cNvCxnSpPr>
            <a:cxnSpLocks/>
          </p:cNvCxnSpPr>
          <p:nvPr userDrawn="1"/>
        </p:nvCxnSpPr>
        <p:spPr>
          <a:xfrm flipH="1">
            <a:off x="1963591" y="3669744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39332CB-05C8-7C61-289E-3ABB0ECCCFB2}"/>
              </a:ext>
            </a:extLst>
          </p:cNvPr>
          <p:cNvCxnSpPr>
            <a:cxnSpLocks/>
          </p:cNvCxnSpPr>
          <p:nvPr userDrawn="1"/>
        </p:nvCxnSpPr>
        <p:spPr>
          <a:xfrm flipH="1">
            <a:off x="1963591" y="4157816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B29D88B-90C3-750A-1E82-929DA65192E2}"/>
              </a:ext>
            </a:extLst>
          </p:cNvPr>
          <p:cNvCxnSpPr>
            <a:cxnSpLocks/>
          </p:cNvCxnSpPr>
          <p:nvPr userDrawn="1"/>
        </p:nvCxnSpPr>
        <p:spPr>
          <a:xfrm flipH="1">
            <a:off x="1963591" y="4593491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5DBF0B4-D667-9077-0104-1D439667529D}"/>
              </a:ext>
            </a:extLst>
          </p:cNvPr>
          <p:cNvCxnSpPr>
            <a:cxnSpLocks/>
          </p:cNvCxnSpPr>
          <p:nvPr userDrawn="1"/>
        </p:nvCxnSpPr>
        <p:spPr>
          <a:xfrm flipH="1">
            <a:off x="1963591" y="2794347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26">
            <a:extLst>
              <a:ext uri="{FF2B5EF4-FFF2-40B4-BE49-F238E27FC236}">
                <a16:creationId xmlns:a16="http://schemas.microsoft.com/office/drawing/2014/main" id="{A1750A9B-1F7B-2B45-F778-6BEE31774081}"/>
              </a:ext>
            </a:extLst>
          </p:cNvPr>
          <p:cNvSpPr/>
          <p:nvPr userDrawn="1"/>
        </p:nvSpPr>
        <p:spPr>
          <a:xfrm flipH="1" flipV="1">
            <a:off x="1964762" y="1472696"/>
            <a:ext cx="2761632" cy="1272894"/>
          </a:xfrm>
          <a:custGeom>
            <a:avLst/>
            <a:gdLst>
              <a:gd name="connsiteX0" fmla="*/ 2721423 w 2761632"/>
              <a:gd name="connsiteY0" fmla="*/ 1528626 h 1528626"/>
              <a:gd name="connsiteX1" fmla="*/ 40209 w 2761632"/>
              <a:gd name="connsiteY1" fmla="*/ 1528626 h 1528626"/>
              <a:gd name="connsiteX2" fmla="*/ 0 w 2761632"/>
              <a:gd name="connsiteY2" fmla="*/ 1488417 h 1528626"/>
              <a:gd name="connsiteX3" fmla="*/ 0 w 2761632"/>
              <a:gd name="connsiteY3" fmla="*/ 314850 h 1528626"/>
              <a:gd name="connsiteX4" fmla="*/ 185398 w 2761632"/>
              <a:gd name="connsiteY4" fmla="*/ 327277 h 1528626"/>
              <a:gd name="connsiteX5" fmla="*/ 2455832 w 2761632"/>
              <a:gd name="connsiteY5" fmla="*/ 92426 h 1528626"/>
              <a:gd name="connsiteX6" fmla="*/ 2761632 w 2761632"/>
              <a:gd name="connsiteY6" fmla="*/ 0 h 1528626"/>
              <a:gd name="connsiteX7" fmla="*/ 2761632 w 2761632"/>
              <a:gd name="connsiteY7" fmla="*/ 1488417 h 1528626"/>
              <a:gd name="connsiteX8" fmla="*/ 2721423 w 2761632"/>
              <a:gd name="connsiteY8" fmla="*/ 1528626 h 152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61632" h="1528626">
                <a:moveTo>
                  <a:pt x="2721423" y="1528626"/>
                </a:moveTo>
                <a:lnTo>
                  <a:pt x="40209" y="1528626"/>
                </a:lnTo>
                <a:cubicBezTo>
                  <a:pt x="18002" y="1528626"/>
                  <a:pt x="0" y="1510624"/>
                  <a:pt x="0" y="1488417"/>
                </a:cubicBezTo>
                <a:lnTo>
                  <a:pt x="0" y="314850"/>
                </a:lnTo>
                <a:lnTo>
                  <a:pt x="185398" y="327277"/>
                </a:lnTo>
                <a:cubicBezTo>
                  <a:pt x="903118" y="364881"/>
                  <a:pt x="1648331" y="316474"/>
                  <a:pt x="2455832" y="92426"/>
                </a:cubicBezTo>
                <a:lnTo>
                  <a:pt x="2761632" y="0"/>
                </a:lnTo>
                <a:lnTo>
                  <a:pt x="2761632" y="1488417"/>
                </a:lnTo>
                <a:cubicBezTo>
                  <a:pt x="2761632" y="1510624"/>
                  <a:pt x="2743630" y="1528626"/>
                  <a:pt x="2721423" y="1528626"/>
                </a:cubicBez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D2CD50D7-3D71-7C64-30E0-B8B75456795C}"/>
              </a:ext>
            </a:extLst>
          </p:cNvPr>
          <p:cNvSpPr/>
          <p:nvPr userDrawn="1"/>
        </p:nvSpPr>
        <p:spPr>
          <a:xfrm>
            <a:off x="2615700" y="5559545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FFE836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964FEFFA-86D6-9292-54E8-3213FCAE15E7}"/>
              </a:ext>
            </a:extLst>
          </p:cNvPr>
          <p:cNvSpPr txBox="1">
            <a:spLocks/>
          </p:cNvSpPr>
          <p:nvPr userDrawn="1"/>
        </p:nvSpPr>
        <p:spPr>
          <a:xfrm>
            <a:off x="2615701" y="5566823"/>
            <a:ext cx="1408879" cy="847774"/>
          </a:xfrm>
          <a:prstGeom prst="rect">
            <a:avLst/>
          </a:prstGeom>
        </p:spPr>
        <p:txBody>
          <a:bodyPr anchor="ctr"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4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4" name="Rectangle: Rounded Corners 2">
            <a:extLst>
              <a:ext uri="{FF2B5EF4-FFF2-40B4-BE49-F238E27FC236}">
                <a16:creationId xmlns:a16="http://schemas.microsoft.com/office/drawing/2014/main" id="{EE1C83D9-EB22-1BA2-0DEB-4AF3A9C6CB32}"/>
              </a:ext>
            </a:extLst>
          </p:cNvPr>
          <p:cNvSpPr/>
          <p:nvPr userDrawn="1"/>
        </p:nvSpPr>
        <p:spPr>
          <a:xfrm>
            <a:off x="5735418" y="5559545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0BDFED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56BDD56-4E6B-832B-3CF4-CF3BEF883CAC}"/>
              </a:ext>
            </a:extLst>
          </p:cNvPr>
          <p:cNvSpPr txBox="1">
            <a:spLocks/>
          </p:cNvSpPr>
          <p:nvPr userDrawn="1"/>
        </p:nvSpPr>
        <p:spPr>
          <a:xfrm>
            <a:off x="5735419" y="5566823"/>
            <a:ext cx="1408879" cy="847774"/>
          </a:xfrm>
          <a:prstGeom prst="rect">
            <a:avLst/>
          </a:prstGeom>
        </p:spPr>
        <p:txBody>
          <a:bodyPr anchor="ctr"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400" dirty="0">
              <a:solidFill>
                <a:srgbClr val="0BDFED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2FD6B20-0F2A-2BF2-ED7B-F0D4D047CB6B}"/>
              </a:ext>
            </a:extLst>
          </p:cNvPr>
          <p:cNvGrpSpPr/>
          <p:nvPr userDrawn="1"/>
        </p:nvGrpSpPr>
        <p:grpSpPr>
          <a:xfrm>
            <a:off x="675318" y="2794347"/>
            <a:ext cx="1148994" cy="2682682"/>
            <a:chOff x="675318" y="2794347"/>
            <a:chExt cx="1148994" cy="2682682"/>
          </a:xfrm>
        </p:grpSpPr>
        <p:sp>
          <p:nvSpPr>
            <p:cNvPr id="49" name="Text Placeholder 19">
              <a:extLst>
                <a:ext uri="{FF2B5EF4-FFF2-40B4-BE49-F238E27FC236}">
                  <a16:creationId xmlns:a16="http://schemas.microsoft.com/office/drawing/2014/main" id="{235F2312-72C5-82B4-5A6E-D2F1F159177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75318" y="2794347"/>
              <a:ext cx="1148994" cy="875397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Media</a:t>
              </a:r>
            </a:p>
          </p:txBody>
        </p:sp>
        <p:sp>
          <p:nvSpPr>
            <p:cNvPr id="50" name="Text Placeholder 19">
              <a:extLst>
                <a:ext uri="{FF2B5EF4-FFF2-40B4-BE49-F238E27FC236}">
                  <a16:creationId xmlns:a16="http://schemas.microsoft.com/office/drawing/2014/main" id="{EA979C4C-5405-4B92-94C8-E764401C2A0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75318" y="3671097"/>
              <a:ext cx="1148994" cy="486720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Impressions</a:t>
              </a:r>
            </a:p>
          </p:txBody>
        </p:sp>
        <p:sp>
          <p:nvSpPr>
            <p:cNvPr id="51" name="Text Placeholder 19">
              <a:extLst>
                <a:ext uri="{FF2B5EF4-FFF2-40B4-BE49-F238E27FC236}">
                  <a16:creationId xmlns:a16="http://schemas.microsoft.com/office/drawing/2014/main" id="{6DA4027D-DD83-3AA6-FC9E-7BA91129E13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75318" y="4165949"/>
              <a:ext cx="1148994" cy="427540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 err="1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eCPM</a:t>
              </a:r>
              <a:endParaRPr lang="en-US" sz="1100" dirty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endParaRPr>
            </a:p>
          </p:txBody>
        </p:sp>
        <p:sp>
          <p:nvSpPr>
            <p:cNvPr id="52" name="Text Placeholder 19">
              <a:extLst>
                <a:ext uri="{FF2B5EF4-FFF2-40B4-BE49-F238E27FC236}">
                  <a16:creationId xmlns:a16="http://schemas.microsoft.com/office/drawing/2014/main" id="{B4AC440C-8E92-7216-ED2D-4EE3E8D2CAF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75318" y="4601632"/>
              <a:ext cx="1148994" cy="875397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Added Value</a:t>
              </a:r>
            </a:p>
          </p:txBody>
        </p:sp>
      </p:grpSp>
      <p:sp>
        <p:nvSpPr>
          <p:cNvPr id="53" name="Freeform 52">
            <a:extLst>
              <a:ext uri="{FF2B5EF4-FFF2-40B4-BE49-F238E27FC236}">
                <a16:creationId xmlns:a16="http://schemas.microsoft.com/office/drawing/2014/main" id="{3D09AF1C-C83F-17D3-3A73-8E95E6FF3AAC}"/>
              </a:ext>
            </a:extLst>
          </p:cNvPr>
          <p:cNvSpPr/>
          <p:nvPr userDrawn="1"/>
        </p:nvSpPr>
        <p:spPr>
          <a:xfrm flipH="1" flipV="1">
            <a:off x="5079662" y="1161040"/>
            <a:ext cx="2725424" cy="1677634"/>
          </a:xfrm>
          <a:custGeom>
            <a:avLst/>
            <a:gdLst>
              <a:gd name="connsiteX0" fmla="*/ 2721423 w 2760963"/>
              <a:gd name="connsiteY0" fmla="*/ 1677634 h 1677634"/>
              <a:gd name="connsiteX1" fmla="*/ 40209 w 2760963"/>
              <a:gd name="connsiteY1" fmla="*/ 1677634 h 1677634"/>
              <a:gd name="connsiteX2" fmla="*/ 0 w 2760963"/>
              <a:gd name="connsiteY2" fmla="*/ 1637425 h 1677634"/>
              <a:gd name="connsiteX3" fmla="*/ 0 w 2760963"/>
              <a:gd name="connsiteY3" fmla="*/ 0 h 1677634"/>
              <a:gd name="connsiteX4" fmla="*/ 364094 w 2760963"/>
              <a:gd name="connsiteY4" fmla="*/ 39724 h 1677634"/>
              <a:gd name="connsiteX5" fmla="*/ 2461533 w 2760963"/>
              <a:gd name="connsiteY5" fmla="*/ 319599 h 1677634"/>
              <a:gd name="connsiteX6" fmla="*/ 2760963 w 2760963"/>
              <a:gd name="connsiteY6" fmla="*/ 345913 h 1677634"/>
              <a:gd name="connsiteX7" fmla="*/ 2760963 w 2760963"/>
              <a:gd name="connsiteY7" fmla="*/ 1210844 h 1677634"/>
              <a:gd name="connsiteX8" fmla="*/ 2760963 w 2760963"/>
              <a:gd name="connsiteY8" fmla="*/ 1639040 h 1677634"/>
              <a:gd name="connsiteX9" fmla="*/ 2749855 w 2760963"/>
              <a:gd name="connsiteY9" fmla="*/ 1665857 h 1677634"/>
              <a:gd name="connsiteX10" fmla="*/ 2721423 w 2760963"/>
              <a:gd name="connsiteY10" fmla="*/ 1677634 h 167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0963" h="1677634">
                <a:moveTo>
                  <a:pt x="2721423" y="1677634"/>
                </a:moveTo>
                <a:lnTo>
                  <a:pt x="40209" y="1677634"/>
                </a:lnTo>
                <a:cubicBezTo>
                  <a:pt x="18002" y="1677634"/>
                  <a:pt x="0" y="1659632"/>
                  <a:pt x="0" y="1637425"/>
                </a:cubicBezTo>
                <a:lnTo>
                  <a:pt x="0" y="0"/>
                </a:lnTo>
                <a:lnTo>
                  <a:pt x="364094" y="39724"/>
                </a:lnTo>
                <a:cubicBezTo>
                  <a:pt x="1071991" y="126895"/>
                  <a:pt x="1759539" y="245065"/>
                  <a:pt x="2461533" y="319599"/>
                </a:cubicBezTo>
                <a:lnTo>
                  <a:pt x="2760963" y="345913"/>
                </a:lnTo>
                <a:lnTo>
                  <a:pt x="2760963" y="1210844"/>
                </a:lnTo>
                <a:lnTo>
                  <a:pt x="2760963" y="1639040"/>
                </a:lnTo>
                <a:lnTo>
                  <a:pt x="2749855" y="1665857"/>
                </a:lnTo>
                <a:cubicBezTo>
                  <a:pt x="2742579" y="1673133"/>
                  <a:pt x="2732527" y="1677634"/>
                  <a:pt x="2721423" y="1677634"/>
                </a:cubicBezTo>
                <a:close/>
              </a:path>
            </a:pathLst>
          </a:custGeom>
          <a:solidFill>
            <a:srgbClr val="0BD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55" name="Text Placeholder 76">
            <a:extLst>
              <a:ext uri="{FF2B5EF4-FFF2-40B4-BE49-F238E27FC236}">
                <a16:creationId xmlns:a16="http://schemas.microsoft.com/office/drawing/2014/main" id="{15100C5A-3D5E-B715-9F16-32C0227065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2372" y="386174"/>
            <a:ext cx="11619628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9BCCD0FF-D550-BB90-8B76-85F2B57236A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67242" y="1471459"/>
            <a:ext cx="2759152" cy="132029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$000k</a:t>
            </a:r>
          </a:p>
        </p:txBody>
      </p:sp>
      <p:sp>
        <p:nvSpPr>
          <p:cNvPr id="58" name="Text Placeholder 56">
            <a:extLst>
              <a:ext uri="{FF2B5EF4-FFF2-40B4-BE49-F238E27FC236}">
                <a16:creationId xmlns:a16="http://schemas.microsoft.com/office/drawing/2014/main" id="{7AFF38E5-0580-2ECE-B154-F0789FC56B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67242" y="2804393"/>
            <a:ext cx="2759152" cy="87263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Media, Types, Here</a:t>
            </a:r>
          </a:p>
        </p:txBody>
      </p:sp>
      <p:sp>
        <p:nvSpPr>
          <p:cNvPr id="59" name="Text Placeholder 56">
            <a:extLst>
              <a:ext uri="{FF2B5EF4-FFF2-40B4-BE49-F238E27FC236}">
                <a16:creationId xmlns:a16="http://schemas.microsoft.com/office/drawing/2014/main" id="{3BD09B55-A411-D73D-5741-59CEDB764B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67242" y="3688020"/>
            <a:ext cx="2759152" cy="47707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00,000,000</a:t>
            </a:r>
          </a:p>
        </p:txBody>
      </p:sp>
      <p:sp>
        <p:nvSpPr>
          <p:cNvPr id="60" name="Text Placeholder 56">
            <a:extLst>
              <a:ext uri="{FF2B5EF4-FFF2-40B4-BE49-F238E27FC236}">
                <a16:creationId xmlns:a16="http://schemas.microsoft.com/office/drawing/2014/main" id="{4895B47B-83BD-CEEB-71C4-1319C45ABB1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67242" y="4162806"/>
            <a:ext cx="2759152" cy="43068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$00.00</a:t>
            </a:r>
          </a:p>
        </p:txBody>
      </p:sp>
      <p:sp>
        <p:nvSpPr>
          <p:cNvPr id="61" name="Text Placeholder 56">
            <a:extLst>
              <a:ext uri="{FF2B5EF4-FFF2-40B4-BE49-F238E27FC236}">
                <a16:creationId xmlns:a16="http://schemas.microsoft.com/office/drawing/2014/main" id="{0D67F364-841F-830A-3103-29CE1E404D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67242" y="4602421"/>
            <a:ext cx="2759152" cy="87460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List of Added Values Items</a:t>
            </a:r>
          </a:p>
        </p:txBody>
      </p:sp>
      <p:sp>
        <p:nvSpPr>
          <p:cNvPr id="62" name="Text Placeholder 56">
            <a:extLst>
              <a:ext uri="{FF2B5EF4-FFF2-40B4-BE49-F238E27FC236}">
                <a16:creationId xmlns:a16="http://schemas.microsoft.com/office/drawing/2014/main" id="{28819CAB-7E8D-5BDD-5E07-9C2D0CBEDAA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15700" y="5582763"/>
            <a:ext cx="1408880" cy="8318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FFE83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r>
              <a:rPr lang="en-US" sz="1200" dirty="0">
                <a:solidFill>
                  <a:srgbClr val="FFE836"/>
                </a:solidFill>
                <a:latin typeface="Poppins" pitchFamily="2" charset="77"/>
                <a:cs typeface="Poppins" pitchFamily="2" charset="77"/>
              </a:rPr>
              <a:t>Plan Name</a:t>
            </a:r>
            <a:endParaRPr lang="id-ID" sz="12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6" name="Text Placeholder 56">
            <a:extLst>
              <a:ext uri="{FF2B5EF4-FFF2-40B4-BE49-F238E27FC236}">
                <a16:creationId xmlns:a16="http://schemas.microsoft.com/office/drawing/2014/main" id="{18C65F63-E8AD-B389-C85C-40F46805B30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74702" y="1285709"/>
            <a:ext cx="2759152" cy="132029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$000k</a:t>
            </a:r>
          </a:p>
        </p:txBody>
      </p:sp>
      <p:sp>
        <p:nvSpPr>
          <p:cNvPr id="77" name="Text Placeholder 56">
            <a:extLst>
              <a:ext uri="{FF2B5EF4-FFF2-40B4-BE49-F238E27FC236}">
                <a16:creationId xmlns:a16="http://schemas.microsoft.com/office/drawing/2014/main" id="{B2A70561-029A-125F-5A11-086A90072CA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59847" y="2804393"/>
            <a:ext cx="2759152" cy="87263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Media, Types, Here</a:t>
            </a:r>
          </a:p>
        </p:txBody>
      </p:sp>
      <p:sp>
        <p:nvSpPr>
          <p:cNvPr id="78" name="Text Placeholder 56">
            <a:extLst>
              <a:ext uri="{FF2B5EF4-FFF2-40B4-BE49-F238E27FC236}">
                <a16:creationId xmlns:a16="http://schemas.microsoft.com/office/drawing/2014/main" id="{268CCF53-9CCD-C4AC-3978-9767689E7CB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059847" y="3688020"/>
            <a:ext cx="2759152" cy="47707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00,000,000</a:t>
            </a:r>
          </a:p>
        </p:txBody>
      </p:sp>
      <p:sp>
        <p:nvSpPr>
          <p:cNvPr id="79" name="Text Placeholder 56">
            <a:extLst>
              <a:ext uri="{FF2B5EF4-FFF2-40B4-BE49-F238E27FC236}">
                <a16:creationId xmlns:a16="http://schemas.microsoft.com/office/drawing/2014/main" id="{671DDCC3-B92A-30DD-DA90-E63740002DC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59847" y="4162806"/>
            <a:ext cx="2759152" cy="43068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$00.00</a:t>
            </a:r>
          </a:p>
        </p:txBody>
      </p:sp>
      <p:sp>
        <p:nvSpPr>
          <p:cNvPr id="80" name="Text Placeholder 56">
            <a:extLst>
              <a:ext uri="{FF2B5EF4-FFF2-40B4-BE49-F238E27FC236}">
                <a16:creationId xmlns:a16="http://schemas.microsoft.com/office/drawing/2014/main" id="{74D850DF-0CDE-8C06-57BB-2236443E011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59847" y="4602421"/>
            <a:ext cx="2759152" cy="87460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List of Added Values Items</a:t>
            </a:r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A7006340-C204-04EF-B2B6-BB8DE0C5B9C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747743" y="5570011"/>
            <a:ext cx="1379341" cy="8413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Plan Name</a:t>
            </a:r>
          </a:p>
        </p:txBody>
      </p:sp>
      <p:sp>
        <p:nvSpPr>
          <p:cNvPr id="6" name="Rectangle: Rounded Corners 2">
            <a:extLst>
              <a:ext uri="{FF2B5EF4-FFF2-40B4-BE49-F238E27FC236}">
                <a16:creationId xmlns:a16="http://schemas.microsoft.com/office/drawing/2014/main" id="{6460FA69-BBC7-F948-3A72-CC8DEA0A4922}"/>
              </a:ext>
            </a:extLst>
          </p:cNvPr>
          <p:cNvSpPr/>
          <p:nvPr userDrawn="1"/>
        </p:nvSpPr>
        <p:spPr>
          <a:xfrm>
            <a:off x="8109558" y="1491687"/>
            <a:ext cx="2761632" cy="4397450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Rectangle: Rounded Corners 2">
            <a:extLst>
              <a:ext uri="{FF2B5EF4-FFF2-40B4-BE49-F238E27FC236}">
                <a16:creationId xmlns:a16="http://schemas.microsoft.com/office/drawing/2014/main" id="{9DC0D93F-C94C-411D-ECDD-FFA6FED0047B}"/>
              </a:ext>
            </a:extLst>
          </p:cNvPr>
          <p:cNvSpPr/>
          <p:nvPr userDrawn="1"/>
        </p:nvSpPr>
        <p:spPr>
          <a:xfrm>
            <a:off x="8760496" y="5559545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FFE836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20A3695A-024C-9841-B3B5-464CD9612FAC}"/>
              </a:ext>
            </a:extLst>
          </p:cNvPr>
          <p:cNvSpPr txBox="1">
            <a:spLocks/>
          </p:cNvSpPr>
          <p:nvPr userDrawn="1"/>
        </p:nvSpPr>
        <p:spPr>
          <a:xfrm>
            <a:off x="8760497" y="5566823"/>
            <a:ext cx="1408879" cy="847774"/>
          </a:xfrm>
          <a:prstGeom prst="rect">
            <a:avLst/>
          </a:prstGeom>
        </p:spPr>
        <p:txBody>
          <a:bodyPr anchor="ctr"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4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1" name="Text Placeholder 56">
            <a:extLst>
              <a:ext uri="{FF2B5EF4-FFF2-40B4-BE49-F238E27FC236}">
                <a16:creationId xmlns:a16="http://schemas.microsoft.com/office/drawing/2014/main" id="{AB414492-E424-0DC1-26F8-37CA4C2BAA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07847" y="2804393"/>
            <a:ext cx="2759152" cy="87263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Media, Types, Here</a:t>
            </a:r>
          </a:p>
        </p:txBody>
      </p:sp>
      <p:sp>
        <p:nvSpPr>
          <p:cNvPr id="72" name="Text Placeholder 56">
            <a:extLst>
              <a:ext uri="{FF2B5EF4-FFF2-40B4-BE49-F238E27FC236}">
                <a16:creationId xmlns:a16="http://schemas.microsoft.com/office/drawing/2014/main" id="{E86D9EE5-8387-8D1D-2AC7-DE1BBDC157E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07847" y="3688020"/>
            <a:ext cx="2759152" cy="47707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00,000,000</a:t>
            </a:r>
          </a:p>
        </p:txBody>
      </p:sp>
      <p:sp>
        <p:nvSpPr>
          <p:cNvPr id="73" name="Text Placeholder 56">
            <a:extLst>
              <a:ext uri="{FF2B5EF4-FFF2-40B4-BE49-F238E27FC236}">
                <a16:creationId xmlns:a16="http://schemas.microsoft.com/office/drawing/2014/main" id="{CB65BAEF-F7E7-F77F-04D6-0F95F9E1FF9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07847" y="4162806"/>
            <a:ext cx="2759152" cy="43068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$00.00</a:t>
            </a:r>
          </a:p>
        </p:txBody>
      </p:sp>
      <p:sp>
        <p:nvSpPr>
          <p:cNvPr id="74" name="Text Placeholder 56">
            <a:extLst>
              <a:ext uri="{FF2B5EF4-FFF2-40B4-BE49-F238E27FC236}">
                <a16:creationId xmlns:a16="http://schemas.microsoft.com/office/drawing/2014/main" id="{89CE80D4-0E1B-F1DF-6048-B6C08F98A53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07847" y="4602421"/>
            <a:ext cx="2759152" cy="87460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List of Added Values Items</a:t>
            </a:r>
          </a:p>
        </p:txBody>
      </p:sp>
      <p:sp>
        <p:nvSpPr>
          <p:cNvPr id="75" name="Text Placeholder 56">
            <a:extLst>
              <a:ext uri="{FF2B5EF4-FFF2-40B4-BE49-F238E27FC236}">
                <a16:creationId xmlns:a16="http://schemas.microsoft.com/office/drawing/2014/main" id="{5B8E59F2-4B40-B38A-9668-3FE9AAAC9E9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61274" y="5579552"/>
            <a:ext cx="1408880" cy="8318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FFE83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r>
              <a:rPr lang="en-US" sz="1200" dirty="0">
                <a:solidFill>
                  <a:srgbClr val="FFE836"/>
                </a:solidFill>
                <a:latin typeface="Poppins" pitchFamily="2" charset="77"/>
                <a:cs typeface="Poppins" pitchFamily="2" charset="77"/>
              </a:rPr>
              <a:t>Plan Name</a:t>
            </a:r>
            <a:endParaRPr lang="id-ID" sz="12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071A1F9-0EF7-6E4E-7C64-112FA6665C40}"/>
              </a:ext>
            </a:extLst>
          </p:cNvPr>
          <p:cNvGrpSpPr/>
          <p:nvPr userDrawn="1"/>
        </p:nvGrpSpPr>
        <p:grpSpPr>
          <a:xfrm>
            <a:off x="8117093" y="2794920"/>
            <a:ext cx="2754033" cy="1799144"/>
            <a:chOff x="2115991" y="2946747"/>
            <a:chExt cx="2754033" cy="1799144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3B38F57-6D45-C5D7-84A9-43C57B05AEE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3822144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7307DF9-0C93-F9F8-1206-F01A215CA5CA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310216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FF853E6-050C-F8B8-F4B5-65D64001B6FE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745891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64E43ED-26EB-4833-A875-85E750AB9AB2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2946747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Freeform 46">
            <a:extLst>
              <a:ext uri="{FF2B5EF4-FFF2-40B4-BE49-F238E27FC236}">
                <a16:creationId xmlns:a16="http://schemas.microsoft.com/office/drawing/2014/main" id="{6D0A62D7-7716-97C4-0E11-C5E54DCC1737}"/>
              </a:ext>
            </a:extLst>
          </p:cNvPr>
          <p:cNvSpPr/>
          <p:nvPr userDrawn="1"/>
        </p:nvSpPr>
        <p:spPr>
          <a:xfrm flipH="1" flipV="1">
            <a:off x="8109430" y="1485299"/>
            <a:ext cx="2761632" cy="1424817"/>
          </a:xfrm>
          <a:custGeom>
            <a:avLst/>
            <a:gdLst>
              <a:gd name="connsiteX0" fmla="*/ 2721423 w 2761632"/>
              <a:gd name="connsiteY0" fmla="*/ 1711071 h 1711071"/>
              <a:gd name="connsiteX1" fmla="*/ 40209 w 2761632"/>
              <a:gd name="connsiteY1" fmla="*/ 1711071 h 1711071"/>
              <a:gd name="connsiteX2" fmla="*/ 0 w 2761632"/>
              <a:gd name="connsiteY2" fmla="*/ 1670862 h 1711071"/>
              <a:gd name="connsiteX3" fmla="*/ 0 w 2761632"/>
              <a:gd name="connsiteY3" fmla="*/ 215795 h 1711071"/>
              <a:gd name="connsiteX4" fmla="*/ 306234 w 2761632"/>
              <a:gd name="connsiteY4" fmla="*/ 147244 h 1711071"/>
              <a:gd name="connsiteX5" fmla="*/ 2625382 w 2761632"/>
              <a:gd name="connsiteY5" fmla="*/ 37588 h 1711071"/>
              <a:gd name="connsiteX6" fmla="*/ 2761632 w 2761632"/>
              <a:gd name="connsiteY6" fmla="*/ 51240 h 1711071"/>
              <a:gd name="connsiteX7" fmla="*/ 2761632 w 2761632"/>
              <a:gd name="connsiteY7" fmla="*/ 1670862 h 1711071"/>
              <a:gd name="connsiteX8" fmla="*/ 2721423 w 2761632"/>
              <a:gd name="connsiteY8" fmla="*/ 1711071 h 1711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61632" h="1711071">
                <a:moveTo>
                  <a:pt x="2721423" y="1711071"/>
                </a:moveTo>
                <a:lnTo>
                  <a:pt x="40209" y="1711071"/>
                </a:lnTo>
                <a:cubicBezTo>
                  <a:pt x="18002" y="1711071"/>
                  <a:pt x="0" y="1693069"/>
                  <a:pt x="0" y="1670862"/>
                </a:cubicBezTo>
                <a:lnTo>
                  <a:pt x="0" y="215795"/>
                </a:lnTo>
                <a:lnTo>
                  <a:pt x="306234" y="147244"/>
                </a:lnTo>
                <a:cubicBezTo>
                  <a:pt x="1135877" y="-19897"/>
                  <a:pt x="1897328" y="-26573"/>
                  <a:pt x="2625382" y="37588"/>
                </a:cubicBezTo>
                <a:lnTo>
                  <a:pt x="2761632" y="51240"/>
                </a:lnTo>
                <a:lnTo>
                  <a:pt x="2761632" y="1670862"/>
                </a:lnTo>
                <a:cubicBezTo>
                  <a:pt x="2761632" y="1693069"/>
                  <a:pt x="2743630" y="1711071"/>
                  <a:pt x="2721423" y="1711071"/>
                </a:cubicBez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12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70" name="Text Placeholder 56">
            <a:extLst>
              <a:ext uri="{FF2B5EF4-FFF2-40B4-BE49-F238E27FC236}">
                <a16:creationId xmlns:a16="http://schemas.microsoft.com/office/drawing/2014/main" id="{78AAF17E-4AA8-78A2-33B1-F0BEF458EF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07847" y="1471459"/>
            <a:ext cx="2759152" cy="132029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$000k</a:t>
            </a:r>
          </a:p>
        </p:txBody>
      </p:sp>
    </p:spTree>
    <p:extLst>
      <p:ext uri="{BB962C8B-B14F-4D97-AF65-F5344CB8AC3E}">
        <p14:creationId xmlns:p14="http://schemas.microsoft.com/office/powerpoint/2010/main" val="342788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/>
      <p:bldP spid="27" grpId="0" animBg="1"/>
      <p:bldP spid="32" grpId="0" animBg="1"/>
      <p:bldP spid="33" grpId="0"/>
      <p:bldP spid="34" grpId="0" animBg="1"/>
      <p:bldP spid="35" grpId="0"/>
      <p:bldP spid="53" grpId="0" animBg="1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animBg="1"/>
      <p:bldP spid="36" grpId="0" animBg="1"/>
      <p:bldP spid="37" grpId="0"/>
      <p:bldP spid="7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animBg="1"/>
      <p:bldP spid="7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edia_Proposal_3_Options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: Rounded Corners 2">
            <a:extLst>
              <a:ext uri="{FF2B5EF4-FFF2-40B4-BE49-F238E27FC236}">
                <a16:creationId xmlns:a16="http://schemas.microsoft.com/office/drawing/2014/main" id="{697DA1F1-4E98-9B3B-83C8-9437684FEC7A}"/>
              </a:ext>
            </a:extLst>
          </p:cNvPr>
          <p:cNvSpPr/>
          <p:nvPr userDrawn="1"/>
        </p:nvSpPr>
        <p:spPr>
          <a:xfrm>
            <a:off x="6543995" y="1330159"/>
            <a:ext cx="2761632" cy="4397450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4CE6D953-D17E-F653-F254-07D441ACE78F}"/>
              </a:ext>
            </a:extLst>
          </p:cNvPr>
          <p:cNvSpPr/>
          <p:nvPr userDrawn="1"/>
        </p:nvSpPr>
        <p:spPr>
          <a:xfrm flipH="1" flipV="1">
            <a:off x="6546475" y="1330160"/>
            <a:ext cx="2759152" cy="1346987"/>
          </a:xfrm>
          <a:custGeom>
            <a:avLst/>
            <a:gdLst>
              <a:gd name="connsiteX0" fmla="*/ 2720982 w 2759152"/>
              <a:gd name="connsiteY0" fmla="*/ 1346987 h 1346987"/>
              <a:gd name="connsiteX1" fmla="*/ 39768 w 2759152"/>
              <a:gd name="connsiteY1" fmla="*/ 1346987 h 1346987"/>
              <a:gd name="connsiteX2" fmla="*/ 11336 w 2759152"/>
              <a:gd name="connsiteY2" fmla="*/ 1335210 h 1346987"/>
              <a:gd name="connsiteX3" fmla="*/ 0 w 2759152"/>
              <a:gd name="connsiteY3" fmla="*/ 1307843 h 1346987"/>
              <a:gd name="connsiteX4" fmla="*/ 0 w 2759152"/>
              <a:gd name="connsiteY4" fmla="*/ 0 h 1346987"/>
              <a:gd name="connsiteX5" fmla="*/ 363855 w 2759152"/>
              <a:gd name="connsiteY5" fmla="*/ 39724 h 1346987"/>
              <a:gd name="connsiteX6" fmla="*/ 2459919 w 2759152"/>
              <a:gd name="connsiteY6" fmla="*/ 319599 h 1346987"/>
              <a:gd name="connsiteX7" fmla="*/ 2759152 w 2759152"/>
              <a:gd name="connsiteY7" fmla="*/ 345913 h 1346987"/>
              <a:gd name="connsiteX8" fmla="*/ 2759152 w 2759152"/>
              <a:gd name="connsiteY8" fmla="*/ 1210844 h 1346987"/>
              <a:gd name="connsiteX9" fmla="*/ 2759152 w 2759152"/>
              <a:gd name="connsiteY9" fmla="*/ 1311701 h 1346987"/>
              <a:gd name="connsiteX10" fmla="*/ 2749414 w 2759152"/>
              <a:gd name="connsiteY10" fmla="*/ 1335210 h 1346987"/>
              <a:gd name="connsiteX11" fmla="*/ 2720982 w 2759152"/>
              <a:gd name="connsiteY11" fmla="*/ 1346987 h 1346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59152" h="1346987">
                <a:moveTo>
                  <a:pt x="2720982" y="1346987"/>
                </a:moveTo>
                <a:lnTo>
                  <a:pt x="39768" y="1346987"/>
                </a:lnTo>
                <a:cubicBezTo>
                  <a:pt x="28664" y="1346987"/>
                  <a:pt x="18612" y="1342486"/>
                  <a:pt x="11336" y="1335210"/>
                </a:cubicBezTo>
                <a:lnTo>
                  <a:pt x="0" y="1307843"/>
                </a:lnTo>
                <a:lnTo>
                  <a:pt x="0" y="0"/>
                </a:lnTo>
                <a:lnTo>
                  <a:pt x="363855" y="39724"/>
                </a:lnTo>
                <a:cubicBezTo>
                  <a:pt x="1071288" y="126895"/>
                  <a:pt x="1758385" y="245065"/>
                  <a:pt x="2459919" y="319599"/>
                </a:cubicBezTo>
                <a:lnTo>
                  <a:pt x="2759152" y="345913"/>
                </a:lnTo>
                <a:lnTo>
                  <a:pt x="2759152" y="1210844"/>
                </a:lnTo>
                <a:lnTo>
                  <a:pt x="2759152" y="1311701"/>
                </a:lnTo>
                <a:lnTo>
                  <a:pt x="2749414" y="1335210"/>
                </a:lnTo>
                <a:cubicBezTo>
                  <a:pt x="2742138" y="1342486"/>
                  <a:pt x="2732086" y="1346987"/>
                  <a:pt x="2720982" y="1346987"/>
                </a:cubicBezTo>
                <a:close/>
              </a:path>
            </a:pathLst>
          </a:custGeom>
          <a:gradFill flip="none" rotWithShape="1">
            <a:gsLst>
              <a:gs pos="0">
                <a:srgbClr val="0BDFED"/>
              </a:gs>
              <a:gs pos="98000">
                <a:srgbClr val="7AE49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815F67-2109-CE2B-4D01-D5E93FBED4FB}"/>
              </a:ext>
            </a:extLst>
          </p:cNvPr>
          <p:cNvGrpSpPr/>
          <p:nvPr userDrawn="1"/>
        </p:nvGrpSpPr>
        <p:grpSpPr>
          <a:xfrm>
            <a:off x="6544764" y="2630933"/>
            <a:ext cx="2725504" cy="1799144"/>
            <a:chOff x="2115991" y="2946747"/>
            <a:chExt cx="2754033" cy="1799144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6DA0C2A-C6E1-F348-6ABA-12B9849DA71E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3822144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93304E-874F-2F66-2121-386CBF07DAA3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310216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D527F89-0337-4603-B546-5BEA63FF127F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4745891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AEB6C84-2E6D-B0EE-C904-44B981E16FA3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115991" y="2946747"/>
              <a:ext cx="2754033" cy="0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478271BD-0981-5294-9851-DD075739247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7C727AC-15A9-7106-A9D4-A58832481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F383271D-3243-99B1-F8EF-34DAEF97FD4F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6999AF3-33D9-B09E-5D0A-2D67C07F3D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7" name="Rectangle: Rounded Corners 2">
            <a:extLst>
              <a:ext uri="{FF2B5EF4-FFF2-40B4-BE49-F238E27FC236}">
                <a16:creationId xmlns:a16="http://schemas.microsoft.com/office/drawing/2014/main" id="{E15E7083-10C1-AE44-E99B-91F2D0265554}"/>
              </a:ext>
            </a:extLst>
          </p:cNvPr>
          <p:cNvSpPr/>
          <p:nvPr userDrawn="1"/>
        </p:nvSpPr>
        <p:spPr>
          <a:xfrm>
            <a:off x="3434055" y="1330159"/>
            <a:ext cx="2761632" cy="4397450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ABB67CD-8C3C-2D82-A50E-1B45AF7D30A2}"/>
              </a:ext>
            </a:extLst>
          </p:cNvPr>
          <p:cNvSpPr/>
          <p:nvPr userDrawn="1"/>
        </p:nvSpPr>
        <p:spPr>
          <a:xfrm flipH="1" flipV="1">
            <a:off x="6543995" y="1007821"/>
            <a:ext cx="2725424" cy="1677634"/>
          </a:xfrm>
          <a:custGeom>
            <a:avLst/>
            <a:gdLst>
              <a:gd name="connsiteX0" fmla="*/ 2721423 w 2760963"/>
              <a:gd name="connsiteY0" fmla="*/ 1677634 h 1677634"/>
              <a:gd name="connsiteX1" fmla="*/ 40209 w 2760963"/>
              <a:gd name="connsiteY1" fmla="*/ 1677634 h 1677634"/>
              <a:gd name="connsiteX2" fmla="*/ 0 w 2760963"/>
              <a:gd name="connsiteY2" fmla="*/ 1637425 h 1677634"/>
              <a:gd name="connsiteX3" fmla="*/ 0 w 2760963"/>
              <a:gd name="connsiteY3" fmla="*/ 0 h 1677634"/>
              <a:gd name="connsiteX4" fmla="*/ 364094 w 2760963"/>
              <a:gd name="connsiteY4" fmla="*/ 39724 h 1677634"/>
              <a:gd name="connsiteX5" fmla="*/ 2461533 w 2760963"/>
              <a:gd name="connsiteY5" fmla="*/ 319599 h 1677634"/>
              <a:gd name="connsiteX6" fmla="*/ 2760963 w 2760963"/>
              <a:gd name="connsiteY6" fmla="*/ 345913 h 1677634"/>
              <a:gd name="connsiteX7" fmla="*/ 2760963 w 2760963"/>
              <a:gd name="connsiteY7" fmla="*/ 1210844 h 1677634"/>
              <a:gd name="connsiteX8" fmla="*/ 2760963 w 2760963"/>
              <a:gd name="connsiteY8" fmla="*/ 1639040 h 1677634"/>
              <a:gd name="connsiteX9" fmla="*/ 2749855 w 2760963"/>
              <a:gd name="connsiteY9" fmla="*/ 1665857 h 1677634"/>
              <a:gd name="connsiteX10" fmla="*/ 2721423 w 2760963"/>
              <a:gd name="connsiteY10" fmla="*/ 1677634 h 1677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0963" h="1677634">
                <a:moveTo>
                  <a:pt x="2721423" y="1677634"/>
                </a:moveTo>
                <a:lnTo>
                  <a:pt x="40209" y="1677634"/>
                </a:lnTo>
                <a:cubicBezTo>
                  <a:pt x="18002" y="1677634"/>
                  <a:pt x="0" y="1659632"/>
                  <a:pt x="0" y="1637425"/>
                </a:cubicBezTo>
                <a:lnTo>
                  <a:pt x="0" y="0"/>
                </a:lnTo>
                <a:lnTo>
                  <a:pt x="364094" y="39724"/>
                </a:lnTo>
                <a:cubicBezTo>
                  <a:pt x="1071991" y="126895"/>
                  <a:pt x="1759539" y="245065"/>
                  <a:pt x="2461533" y="319599"/>
                </a:cubicBezTo>
                <a:lnTo>
                  <a:pt x="2760963" y="345913"/>
                </a:lnTo>
                <a:lnTo>
                  <a:pt x="2760963" y="1210844"/>
                </a:lnTo>
                <a:lnTo>
                  <a:pt x="2760963" y="1639040"/>
                </a:lnTo>
                <a:lnTo>
                  <a:pt x="2749855" y="1665857"/>
                </a:lnTo>
                <a:cubicBezTo>
                  <a:pt x="2742579" y="1673133"/>
                  <a:pt x="2732527" y="1677634"/>
                  <a:pt x="2721423" y="167763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C0ABEC3-DE1A-ABDD-23AE-4F3F50876389}"/>
              </a:ext>
            </a:extLst>
          </p:cNvPr>
          <p:cNvSpPr/>
          <p:nvPr userDrawn="1"/>
        </p:nvSpPr>
        <p:spPr>
          <a:xfrm flipV="1">
            <a:off x="6128186" y="297265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E0D2DDB-9115-C8D1-F25B-7E4DEF37583D}"/>
              </a:ext>
            </a:extLst>
          </p:cNvPr>
          <p:cNvCxnSpPr>
            <a:cxnSpLocks/>
          </p:cNvCxnSpPr>
          <p:nvPr userDrawn="1"/>
        </p:nvCxnSpPr>
        <p:spPr>
          <a:xfrm flipH="1">
            <a:off x="3432884" y="3508216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39332CB-05C8-7C61-289E-3ABB0ECCCFB2}"/>
              </a:ext>
            </a:extLst>
          </p:cNvPr>
          <p:cNvCxnSpPr>
            <a:cxnSpLocks/>
          </p:cNvCxnSpPr>
          <p:nvPr userDrawn="1"/>
        </p:nvCxnSpPr>
        <p:spPr>
          <a:xfrm flipH="1">
            <a:off x="3432884" y="3996288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B29D88B-90C3-750A-1E82-929DA65192E2}"/>
              </a:ext>
            </a:extLst>
          </p:cNvPr>
          <p:cNvCxnSpPr>
            <a:cxnSpLocks/>
          </p:cNvCxnSpPr>
          <p:nvPr userDrawn="1"/>
        </p:nvCxnSpPr>
        <p:spPr>
          <a:xfrm flipH="1">
            <a:off x="3432884" y="4431963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5DBF0B4-D667-9077-0104-1D439667529D}"/>
              </a:ext>
            </a:extLst>
          </p:cNvPr>
          <p:cNvCxnSpPr>
            <a:cxnSpLocks/>
          </p:cNvCxnSpPr>
          <p:nvPr userDrawn="1"/>
        </p:nvCxnSpPr>
        <p:spPr>
          <a:xfrm flipH="1">
            <a:off x="3432884" y="2632819"/>
            <a:ext cx="27540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26">
            <a:extLst>
              <a:ext uri="{FF2B5EF4-FFF2-40B4-BE49-F238E27FC236}">
                <a16:creationId xmlns:a16="http://schemas.microsoft.com/office/drawing/2014/main" id="{A1750A9B-1F7B-2B45-F778-6BEE31774081}"/>
              </a:ext>
            </a:extLst>
          </p:cNvPr>
          <p:cNvSpPr/>
          <p:nvPr userDrawn="1"/>
        </p:nvSpPr>
        <p:spPr>
          <a:xfrm flipH="1" flipV="1">
            <a:off x="3434055" y="1311168"/>
            <a:ext cx="2761632" cy="1272894"/>
          </a:xfrm>
          <a:custGeom>
            <a:avLst/>
            <a:gdLst>
              <a:gd name="connsiteX0" fmla="*/ 2721423 w 2761632"/>
              <a:gd name="connsiteY0" fmla="*/ 1528626 h 1528626"/>
              <a:gd name="connsiteX1" fmla="*/ 40209 w 2761632"/>
              <a:gd name="connsiteY1" fmla="*/ 1528626 h 1528626"/>
              <a:gd name="connsiteX2" fmla="*/ 0 w 2761632"/>
              <a:gd name="connsiteY2" fmla="*/ 1488417 h 1528626"/>
              <a:gd name="connsiteX3" fmla="*/ 0 w 2761632"/>
              <a:gd name="connsiteY3" fmla="*/ 314850 h 1528626"/>
              <a:gd name="connsiteX4" fmla="*/ 185398 w 2761632"/>
              <a:gd name="connsiteY4" fmla="*/ 327277 h 1528626"/>
              <a:gd name="connsiteX5" fmla="*/ 2455832 w 2761632"/>
              <a:gd name="connsiteY5" fmla="*/ 92426 h 1528626"/>
              <a:gd name="connsiteX6" fmla="*/ 2761632 w 2761632"/>
              <a:gd name="connsiteY6" fmla="*/ 0 h 1528626"/>
              <a:gd name="connsiteX7" fmla="*/ 2761632 w 2761632"/>
              <a:gd name="connsiteY7" fmla="*/ 1488417 h 1528626"/>
              <a:gd name="connsiteX8" fmla="*/ 2721423 w 2761632"/>
              <a:gd name="connsiteY8" fmla="*/ 1528626 h 152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61632" h="1528626">
                <a:moveTo>
                  <a:pt x="2721423" y="1528626"/>
                </a:moveTo>
                <a:lnTo>
                  <a:pt x="40209" y="1528626"/>
                </a:lnTo>
                <a:cubicBezTo>
                  <a:pt x="18002" y="1528626"/>
                  <a:pt x="0" y="1510624"/>
                  <a:pt x="0" y="1488417"/>
                </a:cubicBezTo>
                <a:lnTo>
                  <a:pt x="0" y="314850"/>
                </a:lnTo>
                <a:lnTo>
                  <a:pt x="185398" y="327277"/>
                </a:lnTo>
                <a:cubicBezTo>
                  <a:pt x="903118" y="364881"/>
                  <a:pt x="1648331" y="316474"/>
                  <a:pt x="2455832" y="92426"/>
                </a:cubicBezTo>
                <a:lnTo>
                  <a:pt x="2761632" y="0"/>
                </a:lnTo>
                <a:lnTo>
                  <a:pt x="2761632" y="1488417"/>
                </a:lnTo>
                <a:cubicBezTo>
                  <a:pt x="2761632" y="1510624"/>
                  <a:pt x="2743630" y="1528626"/>
                  <a:pt x="2721423" y="1528626"/>
                </a:cubicBezTo>
                <a:close/>
              </a:path>
            </a:pathLst>
          </a:custGeom>
          <a:gradFill flip="none" rotWithShape="1">
            <a:gsLst>
              <a:gs pos="2000">
                <a:srgbClr val="8CE48C"/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endParaRPr lang="id-ID" sz="1352" dirty="0"/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D2CD50D7-3D71-7C64-30E0-B8B75456795C}"/>
              </a:ext>
            </a:extLst>
          </p:cNvPr>
          <p:cNvSpPr/>
          <p:nvPr userDrawn="1"/>
        </p:nvSpPr>
        <p:spPr>
          <a:xfrm>
            <a:off x="4084993" y="5398017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FFE836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964FEFFA-86D6-9292-54E8-3213FCAE15E7}"/>
              </a:ext>
            </a:extLst>
          </p:cNvPr>
          <p:cNvSpPr txBox="1">
            <a:spLocks/>
          </p:cNvSpPr>
          <p:nvPr userDrawn="1"/>
        </p:nvSpPr>
        <p:spPr>
          <a:xfrm>
            <a:off x="4084994" y="5405295"/>
            <a:ext cx="1408879" cy="847774"/>
          </a:xfrm>
          <a:prstGeom prst="rect">
            <a:avLst/>
          </a:prstGeom>
        </p:spPr>
        <p:txBody>
          <a:bodyPr anchor="ctr"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4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4" name="Rectangle: Rounded Corners 2">
            <a:extLst>
              <a:ext uri="{FF2B5EF4-FFF2-40B4-BE49-F238E27FC236}">
                <a16:creationId xmlns:a16="http://schemas.microsoft.com/office/drawing/2014/main" id="{EE1C83D9-EB22-1BA2-0DEB-4AF3A9C6CB32}"/>
              </a:ext>
            </a:extLst>
          </p:cNvPr>
          <p:cNvSpPr/>
          <p:nvPr userDrawn="1"/>
        </p:nvSpPr>
        <p:spPr>
          <a:xfrm>
            <a:off x="7204711" y="5398017"/>
            <a:ext cx="1408880" cy="855052"/>
          </a:xfrm>
          <a:prstGeom prst="roundRect">
            <a:avLst>
              <a:gd name="adj" fmla="val 5326"/>
            </a:avLst>
          </a:prstGeom>
          <a:gradFill>
            <a:gsLst>
              <a:gs pos="2000">
                <a:srgbClr val="2D2E33">
                  <a:lumMod val="95000"/>
                  <a:lumOff val="5000"/>
                </a:srgbClr>
              </a:gs>
              <a:gs pos="100000">
                <a:srgbClr val="212226"/>
              </a:gs>
            </a:gsLst>
            <a:path path="circle">
              <a:fillToRect l="50000" t="-80000" r="50000" b="180000"/>
            </a:path>
          </a:gradFill>
          <a:ln w="19050">
            <a:solidFill>
              <a:srgbClr val="0BDFED"/>
            </a:solidFill>
            <a:prstDash val="solid"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56BDD56-4E6B-832B-3CF4-CF3BEF883CAC}"/>
              </a:ext>
            </a:extLst>
          </p:cNvPr>
          <p:cNvSpPr txBox="1">
            <a:spLocks/>
          </p:cNvSpPr>
          <p:nvPr userDrawn="1"/>
        </p:nvSpPr>
        <p:spPr>
          <a:xfrm>
            <a:off x="7204712" y="5405295"/>
            <a:ext cx="1408879" cy="847774"/>
          </a:xfrm>
          <a:prstGeom prst="rect">
            <a:avLst/>
          </a:prstGeom>
        </p:spPr>
        <p:txBody>
          <a:bodyPr anchor="ctr"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400" dirty="0">
              <a:solidFill>
                <a:srgbClr val="0BDFED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5C53E2-80AF-1B75-EB12-9B63936C685B}"/>
              </a:ext>
            </a:extLst>
          </p:cNvPr>
          <p:cNvGrpSpPr/>
          <p:nvPr userDrawn="1"/>
        </p:nvGrpSpPr>
        <p:grpSpPr>
          <a:xfrm>
            <a:off x="2144611" y="2632819"/>
            <a:ext cx="1148994" cy="2682682"/>
            <a:chOff x="2144611" y="2632819"/>
            <a:chExt cx="1148994" cy="2682682"/>
          </a:xfrm>
        </p:grpSpPr>
        <p:sp>
          <p:nvSpPr>
            <p:cNvPr id="49" name="Text Placeholder 19">
              <a:extLst>
                <a:ext uri="{FF2B5EF4-FFF2-40B4-BE49-F238E27FC236}">
                  <a16:creationId xmlns:a16="http://schemas.microsoft.com/office/drawing/2014/main" id="{235F2312-72C5-82B4-5A6E-D2F1F159177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4611" y="2632819"/>
              <a:ext cx="1148994" cy="875397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Media</a:t>
              </a:r>
            </a:p>
          </p:txBody>
        </p:sp>
        <p:sp>
          <p:nvSpPr>
            <p:cNvPr id="50" name="Text Placeholder 19">
              <a:extLst>
                <a:ext uri="{FF2B5EF4-FFF2-40B4-BE49-F238E27FC236}">
                  <a16:creationId xmlns:a16="http://schemas.microsoft.com/office/drawing/2014/main" id="{EA979C4C-5405-4B92-94C8-E764401C2A0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4611" y="3509569"/>
              <a:ext cx="1148994" cy="486720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Impressions</a:t>
              </a:r>
            </a:p>
          </p:txBody>
        </p:sp>
        <p:sp>
          <p:nvSpPr>
            <p:cNvPr id="51" name="Text Placeholder 19">
              <a:extLst>
                <a:ext uri="{FF2B5EF4-FFF2-40B4-BE49-F238E27FC236}">
                  <a16:creationId xmlns:a16="http://schemas.microsoft.com/office/drawing/2014/main" id="{6DA4027D-DD83-3AA6-FC9E-7BA91129E13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4611" y="4004421"/>
              <a:ext cx="1148994" cy="427540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 err="1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eCPM</a:t>
              </a:r>
              <a:endParaRPr lang="en-US" sz="1100" dirty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endParaRPr>
            </a:p>
          </p:txBody>
        </p:sp>
        <p:sp>
          <p:nvSpPr>
            <p:cNvPr id="52" name="Text Placeholder 19">
              <a:extLst>
                <a:ext uri="{FF2B5EF4-FFF2-40B4-BE49-F238E27FC236}">
                  <a16:creationId xmlns:a16="http://schemas.microsoft.com/office/drawing/2014/main" id="{B4AC440C-8E92-7216-ED2D-4EE3E8D2CAF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4611" y="4440104"/>
              <a:ext cx="1148994" cy="875397"/>
            </a:xfrm>
            <a:prstGeom prst="rect">
              <a:avLst/>
            </a:prstGeom>
          </p:spPr>
          <p:txBody>
            <a:bodyPr anchor="ctr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bg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100" dirty="0">
                  <a:solidFill>
                    <a:schemeClr val="bg2">
                      <a:lumMod val="75000"/>
                    </a:schemeClr>
                  </a:solidFill>
                  <a:latin typeface="Montserrat" pitchFamily="2" charset="77"/>
                  <a:cs typeface="Poppins" pitchFamily="2" charset="77"/>
                </a:rPr>
                <a:t>Added Value</a:t>
              </a:r>
            </a:p>
          </p:txBody>
        </p:sp>
      </p:grpSp>
      <p:sp>
        <p:nvSpPr>
          <p:cNvPr id="55" name="Text Placeholder 76">
            <a:extLst>
              <a:ext uri="{FF2B5EF4-FFF2-40B4-BE49-F238E27FC236}">
                <a16:creationId xmlns:a16="http://schemas.microsoft.com/office/drawing/2014/main" id="{15100C5A-3D5E-B715-9F16-32C0227065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2372" y="386174"/>
            <a:ext cx="11619628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9BCCD0FF-D550-BB90-8B76-85F2B57236A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6535" y="1309931"/>
            <a:ext cx="2759152" cy="132029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$000k</a:t>
            </a:r>
          </a:p>
        </p:txBody>
      </p:sp>
      <p:sp>
        <p:nvSpPr>
          <p:cNvPr id="58" name="Text Placeholder 56">
            <a:extLst>
              <a:ext uri="{FF2B5EF4-FFF2-40B4-BE49-F238E27FC236}">
                <a16:creationId xmlns:a16="http://schemas.microsoft.com/office/drawing/2014/main" id="{7AFF38E5-0580-2ECE-B154-F0789FC56B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6535" y="2642865"/>
            <a:ext cx="2759152" cy="87263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Media, Types, Here</a:t>
            </a:r>
          </a:p>
        </p:txBody>
      </p:sp>
      <p:sp>
        <p:nvSpPr>
          <p:cNvPr id="59" name="Text Placeholder 56">
            <a:extLst>
              <a:ext uri="{FF2B5EF4-FFF2-40B4-BE49-F238E27FC236}">
                <a16:creationId xmlns:a16="http://schemas.microsoft.com/office/drawing/2014/main" id="{3BD09B55-A411-D73D-5741-59CEDB764B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36535" y="3526492"/>
            <a:ext cx="2759152" cy="47707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00,000,000</a:t>
            </a:r>
          </a:p>
        </p:txBody>
      </p:sp>
      <p:sp>
        <p:nvSpPr>
          <p:cNvPr id="60" name="Text Placeholder 56">
            <a:extLst>
              <a:ext uri="{FF2B5EF4-FFF2-40B4-BE49-F238E27FC236}">
                <a16:creationId xmlns:a16="http://schemas.microsoft.com/office/drawing/2014/main" id="{4895B47B-83BD-CEEB-71C4-1319C45ABB1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36535" y="4001278"/>
            <a:ext cx="2759152" cy="43068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$00.00</a:t>
            </a:r>
          </a:p>
        </p:txBody>
      </p:sp>
      <p:sp>
        <p:nvSpPr>
          <p:cNvPr id="61" name="Text Placeholder 56">
            <a:extLst>
              <a:ext uri="{FF2B5EF4-FFF2-40B4-BE49-F238E27FC236}">
                <a16:creationId xmlns:a16="http://schemas.microsoft.com/office/drawing/2014/main" id="{0D67F364-841F-830A-3103-29CE1E404D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36535" y="4440893"/>
            <a:ext cx="2759152" cy="87460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List of Added Values Items</a:t>
            </a:r>
          </a:p>
        </p:txBody>
      </p:sp>
      <p:sp>
        <p:nvSpPr>
          <p:cNvPr id="62" name="Text Placeholder 56">
            <a:extLst>
              <a:ext uri="{FF2B5EF4-FFF2-40B4-BE49-F238E27FC236}">
                <a16:creationId xmlns:a16="http://schemas.microsoft.com/office/drawing/2014/main" id="{28819CAB-7E8D-5BDD-5E07-9C2D0CBEDAA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84993" y="5421235"/>
            <a:ext cx="1408880" cy="8318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FFE83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r>
              <a:rPr lang="en-US" sz="1200" dirty="0">
                <a:solidFill>
                  <a:srgbClr val="FFE836"/>
                </a:solidFill>
                <a:latin typeface="Poppins" pitchFamily="2" charset="77"/>
                <a:cs typeface="Poppins" pitchFamily="2" charset="77"/>
              </a:rPr>
              <a:t>Plan Name</a:t>
            </a:r>
            <a:endParaRPr lang="id-ID" sz="1200" dirty="0">
              <a:solidFill>
                <a:srgbClr val="FFE836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6" name="Text Placeholder 56">
            <a:extLst>
              <a:ext uri="{FF2B5EF4-FFF2-40B4-BE49-F238E27FC236}">
                <a16:creationId xmlns:a16="http://schemas.microsoft.com/office/drawing/2014/main" id="{18C65F63-E8AD-B389-C85C-40F46805B30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543995" y="1318734"/>
            <a:ext cx="2759152" cy="132029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$000k</a:t>
            </a:r>
          </a:p>
        </p:txBody>
      </p:sp>
      <p:sp>
        <p:nvSpPr>
          <p:cNvPr id="77" name="Text Placeholder 56">
            <a:extLst>
              <a:ext uri="{FF2B5EF4-FFF2-40B4-BE49-F238E27FC236}">
                <a16:creationId xmlns:a16="http://schemas.microsoft.com/office/drawing/2014/main" id="{B2A70561-029A-125F-5A11-086A90072CA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29140" y="2642865"/>
            <a:ext cx="2759152" cy="87263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Media, Types, Here</a:t>
            </a:r>
          </a:p>
        </p:txBody>
      </p:sp>
      <p:sp>
        <p:nvSpPr>
          <p:cNvPr id="78" name="Text Placeholder 56">
            <a:extLst>
              <a:ext uri="{FF2B5EF4-FFF2-40B4-BE49-F238E27FC236}">
                <a16:creationId xmlns:a16="http://schemas.microsoft.com/office/drawing/2014/main" id="{268CCF53-9CCD-C4AC-3978-9767689E7CB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29140" y="3526492"/>
            <a:ext cx="2759152" cy="47707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00,000,000</a:t>
            </a:r>
          </a:p>
        </p:txBody>
      </p:sp>
      <p:sp>
        <p:nvSpPr>
          <p:cNvPr id="79" name="Text Placeholder 56">
            <a:extLst>
              <a:ext uri="{FF2B5EF4-FFF2-40B4-BE49-F238E27FC236}">
                <a16:creationId xmlns:a16="http://schemas.microsoft.com/office/drawing/2014/main" id="{671DDCC3-B92A-30DD-DA90-E63740002DC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29140" y="4001278"/>
            <a:ext cx="2759152" cy="43068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$00.00</a:t>
            </a:r>
          </a:p>
        </p:txBody>
      </p:sp>
      <p:sp>
        <p:nvSpPr>
          <p:cNvPr id="80" name="Text Placeholder 56">
            <a:extLst>
              <a:ext uri="{FF2B5EF4-FFF2-40B4-BE49-F238E27FC236}">
                <a16:creationId xmlns:a16="http://schemas.microsoft.com/office/drawing/2014/main" id="{74D850DF-0CDE-8C06-57BB-2236443E011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529140" y="4440893"/>
            <a:ext cx="2759152" cy="87460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300" b="0" i="0">
                <a:solidFill>
                  <a:srgbClr val="212226"/>
                </a:solidFill>
                <a:latin typeface="Montserrat" pitchFamily="2" charset="77"/>
                <a:cs typeface="Poppins" pitchFamily="2" charset="77"/>
              </a:defRPr>
            </a:lvl1pPr>
            <a:lvl2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50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5pPr>
          </a:lstStyle>
          <a:p>
            <a:pPr lvl="0"/>
            <a:r>
              <a:rPr lang="en-US" dirty="0"/>
              <a:t>List of Added Values Items</a:t>
            </a:r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A7006340-C204-04EF-B2B6-BB8DE0C5B9C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17036" y="5408483"/>
            <a:ext cx="1379341" cy="84137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rgbClr val="0BDFE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Plan Name</a:t>
            </a:r>
          </a:p>
        </p:txBody>
      </p:sp>
    </p:spTree>
    <p:extLst>
      <p:ext uri="{BB962C8B-B14F-4D97-AF65-F5344CB8AC3E}">
        <p14:creationId xmlns:p14="http://schemas.microsoft.com/office/powerpoint/2010/main" val="113653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9" grpId="0" animBg="1"/>
      <p:bldP spid="17" grpId="0" animBg="1"/>
      <p:bldP spid="27" grpId="0" animBg="1"/>
      <p:bldP spid="32" grpId="0" animBg="1"/>
      <p:bldP spid="33" grpId="0"/>
      <p:bldP spid="34" grpId="0" animBg="1"/>
      <p:bldP spid="35" grpId="0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Gradient_Righ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AB3398-A8EA-937D-FE0A-E54C5C60D22D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1B309ED-4D0D-F3D9-B784-567DCAC6FD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CAD54B0-5031-EB84-A42F-D88E84CD58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6B3192EA-64CC-8BAC-99DF-7A6ED587FEAC}"/>
              </a:ext>
            </a:extLst>
          </p:cNvPr>
          <p:cNvSpPr/>
          <p:nvPr userDrawn="1"/>
        </p:nvSpPr>
        <p:spPr>
          <a:xfrm rot="5400000" flipV="1">
            <a:off x="6963313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D930931-7B2A-C64D-8FB7-B05A47E85D1A}"/>
              </a:ext>
            </a:extLst>
          </p:cNvPr>
          <p:cNvSpPr/>
          <p:nvPr userDrawn="1"/>
        </p:nvSpPr>
        <p:spPr>
          <a:xfrm rot="5400000" flipV="1">
            <a:off x="6899724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9EC433E-C170-4EEE-98C7-4CC15247E184}"/>
              </a:ext>
            </a:extLst>
          </p:cNvPr>
          <p:cNvSpPr/>
          <p:nvPr userDrawn="1"/>
        </p:nvSpPr>
        <p:spPr>
          <a:xfrm rot="5400000" flipV="1">
            <a:off x="6846754" y="3138973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68C16B4B-FF80-BD12-4D7B-230E6D3CDD17}"/>
              </a:ext>
            </a:extLst>
          </p:cNvPr>
          <p:cNvSpPr/>
          <p:nvPr userDrawn="1"/>
        </p:nvSpPr>
        <p:spPr>
          <a:xfrm rot="5400000" flipV="1">
            <a:off x="6785863" y="3141279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9F6A7B8-25E7-61FA-11B7-38B7143FD948}"/>
              </a:ext>
            </a:extLst>
          </p:cNvPr>
          <p:cNvSpPr/>
          <p:nvPr userDrawn="1"/>
        </p:nvSpPr>
        <p:spPr>
          <a:xfrm rot="5400000" flipV="1">
            <a:off x="7750231" y="2417386"/>
            <a:ext cx="6858001" cy="2025537"/>
          </a:xfrm>
          <a:custGeom>
            <a:avLst/>
            <a:gdLst>
              <a:gd name="connsiteX0" fmla="*/ 0 w 6858001"/>
              <a:gd name="connsiteY0" fmla="*/ 217619 h 2025537"/>
              <a:gd name="connsiteX1" fmla="*/ 0 w 6858001"/>
              <a:gd name="connsiteY1" fmla="*/ 2025537 h 2025537"/>
              <a:gd name="connsiteX2" fmla="*/ 6858001 w 6858001"/>
              <a:gd name="connsiteY2" fmla="*/ 2025537 h 2025537"/>
              <a:gd name="connsiteX3" fmla="*/ 6858001 w 6858001"/>
              <a:gd name="connsiteY3" fmla="*/ 217619 h 2025537"/>
              <a:gd name="connsiteX4" fmla="*/ 0 w 6858001"/>
              <a:gd name="connsiteY4" fmla="*/ 217619 h 20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8001" h="2025537">
                <a:moveTo>
                  <a:pt x="0" y="217619"/>
                </a:moveTo>
                <a:lnTo>
                  <a:pt x="0" y="2025537"/>
                </a:lnTo>
                <a:lnTo>
                  <a:pt x="6858001" y="2025537"/>
                </a:lnTo>
                <a:lnTo>
                  <a:pt x="6858001" y="217619"/>
                </a:lnTo>
                <a:cubicBezTo>
                  <a:pt x="4322737" y="1295051"/>
                  <a:pt x="2607967" y="-617012"/>
                  <a:pt x="0" y="217619"/>
                </a:cubicBez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69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 dirty="0"/>
          </a:p>
        </p:txBody>
      </p:sp>
      <p:sp>
        <p:nvSpPr>
          <p:cNvPr id="44" name="Text Placeholder 79">
            <a:extLst>
              <a:ext uri="{FF2B5EF4-FFF2-40B4-BE49-F238E27FC236}">
                <a16:creationId xmlns:a16="http://schemas.microsoft.com/office/drawing/2014/main" id="{BC5AFF85-A127-4AC9-133E-F366F2CF2A5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54" y="1603497"/>
            <a:ext cx="6353644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5" name="Text Placeholder 76">
            <a:extLst>
              <a:ext uri="{FF2B5EF4-FFF2-40B4-BE49-F238E27FC236}">
                <a16:creationId xmlns:a16="http://schemas.microsoft.com/office/drawing/2014/main" id="{96322627-08D4-D5E9-4BD1-F3F450CC74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1654" y="938960"/>
            <a:ext cx="6353644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6" name="Text Placeholder 76">
            <a:extLst>
              <a:ext uri="{FF2B5EF4-FFF2-40B4-BE49-F238E27FC236}">
                <a16:creationId xmlns:a16="http://schemas.microsoft.com/office/drawing/2014/main" id="{22469BE9-063E-132E-BC70-17321CF16C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1654" y="626399"/>
            <a:ext cx="6353644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407504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_Left_Gradient_Righ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1B309ED-4D0D-F3D9-B784-567DCAC6FD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CAD54B0-5031-EB84-A42F-D88E84CD58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6B3192EA-64CC-8BAC-99DF-7A6ED587FEAC}"/>
              </a:ext>
            </a:extLst>
          </p:cNvPr>
          <p:cNvSpPr/>
          <p:nvPr userDrawn="1"/>
        </p:nvSpPr>
        <p:spPr>
          <a:xfrm rot="5400000" flipV="1">
            <a:off x="4856218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D930931-7B2A-C64D-8FB7-B05A47E85D1A}"/>
              </a:ext>
            </a:extLst>
          </p:cNvPr>
          <p:cNvSpPr/>
          <p:nvPr userDrawn="1"/>
        </p:nvSpPr>
        <p:spPr>
          <a:xfrm rot="5400000" flipV="1">
            <a:off x="4792629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9EC433E-C170-4EEE-98C7-4CC15247E184}"/>
              </a:ext>
            </a:extLst>
          </p:cNvPr>
          <p:cNvSpPr/>
          <p:nvPr userDrawn="1"/>
        </p:nvSpPr>
        <p:spPr>
          <a:xfrm rot="5400000" flipV="1">
            <a:off x="4739659" y="3138973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68C16B4B-FF80-BD12-4D7B-230E6D3CDD17}"/>
              </a:ext>
            </a:extLst>
          </p:cNvPr>
          <p:cNvSpPr/>
          <p:nvPr userDrawn="1"/>
        </p:nvSpPr>
        <p:spPr>
          <a:xfrm rot="5400000" flipV="1">
            <a:off x="4678768" y="3141279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9569A7BD-D10F-8749-8977-6173DEF9E9DB}"/>
              </a:ext>
            </a:extLst>
          </p:cNvPr>
          <p:cNvSpPr/>
          <p:nvPr userDrawn="1"/>
        </p:nvSpPr>
        <p:spPr>
          <a:xfrm rot="5400000" flipV="1">
            <a:off x="6684867" y="1362683"/>
            <a:ext cx="6881635" cy="4132632"/>
          </a:xfrm>
          <a:custGeom>
            <a:avLst/>
            <a:gdLst>
              <a:gd name="connsiteX0" fmla="*/ 0 w 6881635"/>
              <a:gd name="connsiteY0" fmla="*/ 2025537 h 4132632"/>
              <a:gd name="connsiteX1" fmla="*/ 0 w 6881635"/>
              <a:gd name="connsiteY1" fmla="*/ 4132632 h 4132632"/>
              <a:gd name="connsiteX2" fmla="*/ 6881635 w 6881635"/>
              <a:gd name="connsiteY2" fmla="*/ 4132632 h 4132632"/>
              <a:gd name="connsiteX3" fmla="*/ 6881635 w 6881635"/>
              <a:gd name="connsiteY3" fmla="*/ 2025537 h 4132632"/>
              <a:gd name="connsiteX4" fmla="*/ 6870973 w 6881635"/>
              <a:gd name="connsiteY4" fmla="*/ 2025537 h 4132632"/>
              <a:gd name="connsiteX5" fmla="*/ 6870973 w 6881635"/>
              <a:gd name="connsiteY5" fmla="*/ 217619 h 4132632"/>
              <a:gd name="connsiteX6" fmla="*/ 12972 w 6881635"/>
              <a:gd name="connsiteY6" fmla="*/ 217619 h 4132632"/>
              <a:gd name="connsiteX7" fmla="*/ 12972 w 6881635"/>
              <a:gd name="connsiteY7" fmla="*/ 2025537 h 4132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81635" h="4132632">
                <a:moveTo>
                  <a:pt x="0" y="2025537"/>
                </a:moveTo>
                <a:lnTo>
                  <a:pt x="0" y="4132632"/>
                </a:lnTo>
                <a:lnTo>
                  <a:pt x="6881635" y="4132632"/>
                </a:lnTo>
                <a:lnTo>
                  <a:pt x="6881635" y="2025537"/>
                </a:lnTo>
                <a:lnTo>
                  <a:pt x="6870973" y="2025537"/>
                </a:lnTo>
                <a:lnTo>
                  <a:pt x="6870973" y="217619"/>
                </a:lnTo>
                <a:cubicBezTo>
                  <a:pt x="4335709" y="1295051"/>
                  <a:pt x="2620939" y="-617012"/>
                  <a:pt x="12972" y="217619"/>
                </a:cubicBezTo>
                <a:lnTo>
                  <a:pt x="12972" y="2025537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69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 dirty="0"/>
          </a:p>
        </p:txBody>
      </p:sp>
      <p:sp>
        <p:nvSpPr>
          <p:cNvPr id="44" name="Text Placeholder 79">
            <a:extLst>
              <a:ext uri="{FF2B5EF4-FFF2-40B4-BE49-F238E27FC236}">
                <a16:creationId xmlns:a16="http://schemas.microsoft.com/office/drawing/2014/main" id="{BC5AFF85-A127-4AC9-133E-F366F2CF2A5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54" y="1603497"/>
            <a:ext cx="6353644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5" name="Text Placeholder 76">
            <a:extLst>
              <a:ext uri="{FF2B5EF4-FFF2-40B4-BE49-F238E27FC236}">
                <a16:creationId xmlns:a16="http://schemas.microsoft.com/office/drawing/2014/main" id="{96322627-08D4-D5E9-4BD1-F3F450CC74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1654" y="938960"/>
            <a:ext cx="6353644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6" name="Text Placeholder 76">
            <a:extLst>
              <a:ext uri="{FF2B5EF4-FFF2-40B4-BE49-F238E27FC236}">
                <a16:creationId xmlns:a16="http://schemas.microsoft.com/office/drawing/2014/main" id="{22469BE9-063E-132E-BC70-17321CF16C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1654" y="626399"/>
            <a:ext cx="6353644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372181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vel_Layout_v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ack and blue grid&#10;&#10;Description automatically generated with medium confidence">
            <a:extLst>
              <a:ext uri="{FF2B5EF4-FFF2-40B4-BE49-F238E27FC236}">
                <a16:creationId xmlns:a16="http://schemas.microsoft.com/office/drawing/2014/main" id="{5DA280AF-3C3F-8B71-08B5-1E367FA3BC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388146" y="3680672"/>
            <a:ext cx="13580146" cy="3138989"/>
          </a:xfrm>
          <a:prstGeom prst="rect">
            <a:avLst/>
          </a:prstGeom>
        </p:spPr>
      </p:pic>
      <p:sp>
        <p:nvSpPr>
          <p:cNvPr id="15" name="Graphic 31">
            <a:extLst>
              <a:ext uri="{FF2B5EF4-FFF2-40B4-BE49-F238E27FC236}">
                <a16:creationId xmlns:a16="http://schemas.microsoft.com/office/drawing/2014/main" id="{B934CF94-DDBE-57F5-CD95-2E7FF8DA057B}"/>
              </a:ext>
            </a:extLst>
          </p:cNvPr>
          <p:cNvSpPr/>
          <p:nvPr userDrawn="1"/>
        </p:nvSpPr>
        <p:spPr>
          <a:xfrm>
            <a:off x="2419003" y="4110816"/>
            <a:ext cx="1234501" cy="1810268"/>
          </a:xfrm>
          <a:custGeom>
            <a:avLst/>
            <a:gdLst>
              <a:gd name="connsiteX0" fmla="*/ 1929636 w 2260698"/>
              <a:gd name="connsiteY0" fmla="*/ 331077 h 3315081"/>
              <a:gd name="connsiteX1" fmla="*/ 1570311 w 2260698"/>
              <a:gd name="connsiteY1" fmla="*/ 88790 h 3315081"/>
              <a:gd name="connsiteX2" fmla="*/ 1130356 w 2260698"/>
              <a:gd name="connsiteY2" fmla="*/ 0 h 3315081"/>
              <a:gd name="connsiteX3" fmla="*/ 690402 w 2260698"/>
              <a:gd name="connsiteY3" fmla="*/ 88790 h 3315081"/>
              <a:gd name="connsiteX4" fmla="*/ 331077 w 2260698"/>
              <a:gd name="connsiteY4" fmla="*/ 331077 h 3315081"/>
              <a:gd name="connsiteX5" fmla="*/ 88790 w 2260698"/>
              <a:gd name="connsiteY5" fmla="*/ 690402 h 3315081"/>
              <a:gd name="connsiteX6" fmla="*/ 0 w 2260698"/>
              <a:gd name="connsiteY6" fmla="*/ 1130356 h 3315081"/>
              <a:gd name="connsiteX7" fmla="*/ 182944 w 2260698"/>
              <a:gd name="connsiteY7" fmla="*/ 1759564 h 3315081"/>
              <a:gd name="connsiteX8" fmla="*/ 599060 w 2260698"/>
              <a:gd name="connsiteY8" fmla="*/ 2522571 h 3315081"/>
              <a:gd name="connsiteX9" fmla="*/ 898686 w 2260698"/>
              <a:gd name="connsiteY9" fmla="*/ 2984252 h 3315081"/>
              <a:gd name="connsiteX10" fmla="*/ 962719 w 2260698"/>
              <a:gd name="connsiteY10" fmla="*/ 3077726 h 3315081"/>
              <a:gd name="connsiteX11" fmla="*/ 1130349 w 2260698"/>
              <a:gd name="connsiteY11" fmla="*/ 3315082 h 3315081"/>
              <a:gd name="connsiteX12" fmla="*/ 1297979 w 2260698"/>
              <a:gd name="connsiteY12" fmla="*/ 3077726 h 3315081"/>
              <a:gd name="connsiteX13" fmla="*/ 1362013 w 2260698"/>
              <a:gd name="connsiteY13" fmla="*/ 2984252 h 3315081"/>
              <a:gd name="connsiteX14" fmla="*/ 1661639 w 2260698"/>
              <a:gd name="connsiteY14" fmla="*/ 2522571 h 3315081"/>
              <a:gd name="connsiteX15" fmla="*/ 2077755 w 2260698"/>
              <a:gd name="connsiteY15" fmla="*/ 1759564 h 3315081"/>
              <a:gd name="connsiteX16" fmla="*/ 2260699 w 2260698"/>
              <a:gd name="connsiteY16" fmla="*/ 1130356 h 3315081"/>
              <a:gd name="connsiteX17" fmla="*/ 2171908 w 2260698"/>
              <a:gd name="connsiteY17" fmla="*/ 690402 h 3315081"/>
              <a:gd name="connsiteX18" fmla="*/ 1929636 w 2260698"/>
              <a:gd name="connsiteY18" fmla="*/ 331077 h 3315081"/>
              <a:gd name="connsiteX19" fmla="*/ 1130349 w 2260698"/>
              <a:gd name="connsiteY19" fmla="*/ 1795712 h 3315081"/>
              <a:gd name="connsiteX20" fmla="*/ 653547 w 2260698"/>
              <a:gd name="connsiteY20" fmla="*/ 1598216 h 3315081"/>
              <a:gd name="connsiteX21" fmla="*/ 456050 w 2260698"/>
              <a:gd name="connsiteY21" fmla="*/ 1121420 h 3315081"/>
              <a:gd name="connsiteX22" fmla="*/ 653547 w 2260698"/>
              <a:gd name="connsiteY22" fmla="*/ 644618 h 3315081"/>
              <a:gd name="connsiteX23" fmla="*/ 1130349 w 2260698"/>
              <a:gd name="connsiteY23" fmla="*/ 447121 h 3315081"/>
              <a:gd name="connsiteX24" fmla="*/ 1607145 w 2260698"/>
              <a:gd name="connsiteY24" fmla="*/ 644618 h 3315081"/>
              <a:gd name="connsiteX25" fmla="*/ 1804642 w 2260698"/>
              <a:gd name="connsiteY25" fmla="*/ 1121420 h 3315081"/>
              <a:gd name="connsiteX26" fmla="*/ 1607145 w 2260698"/>
              <a:gd name="connsiteY26" fmla="*/ 1598216 h 3315081"/>
              <a:gd name="connsiteX27" fmla="*/ 1130349 w 2260698"/>
              <a:gd name="connsiteY27" fmla="*/ 1795712 h 3315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260698" h="3315081">
                <a:moveTo>
                  <a:pt x="1929636" y="331077"/>
                </a:moveTo>
                <a:cubicBezTo>
                  <a:pt x="1825792" y="227233"/>
                  <a:pt x="1704899" y="145719"/>
                  <a:pt x="1570311" y="88790"/>
                </a:cubicBezTo>
                <a:cubicBezTo>
                  <a:pt x="1431018" y="29873"/>
                  <a:pt x="1282995" y="0"/>
                  <a:pt x="1130356" y="0"/>
                </a:cubicBezTo>
                <a:cubicBezTo>
                  <a:pt x="977718" y="0"/>
                  <a:pt x="829695" y="29873"/>
                  <a:pt x="690402" y="88790"/>
                </a:cubicBezTo>
                <a:cubicBezTo>
                  <a:pt x="555814" y="145719"/>
                  <a:pt x="434914" y="227233"/>
                  <a:pt x="331077" y="331077"/>
                </a:cubicBezTo>
                <a:cubicBezTo>
                  <a:pt x="227233" y="434921"/>
                  <a:pt x="145719" y="555813"/>
                  <a:pt x="88790" y="690402"/>
                </a:cubicBezTo>
                <a:cubicBezTo>
                  <a:pt x="29873" y="829695"/>
                  <a:pt x="0" y="977718"/>
                  <a:pt x="0" y="1130356"/>
                </a:cubicBezTo>
                <a:cubicBezTo>
                  <a:pt x="0" y="1279984"/>
                  <a:pt x="61550" y="1491684"/>
                  <a:pt x="182944" y="1759564"/>
                </a:cubicBezTo>
                <a:cubicBezTo>
                  <a:pt x="283037" y="1980440"/>
                  <a:pt x="423043" y="2237155"/>
                  <a:pt x="599060" y="2522571"/>
                </a:cubicBezTo>
                <a:cubicBezTo>
                  <a:pt x="702575" y="2690421"/>
                  <a:pt x="806583" y="2848635"/>
                  <a:pt x="898686" y="2984252"/>
                </a:cubicBezTo>
                <a:cubicBezTo>
                  <a:pt x="920782" y="3016786"/>
                  <a:pt x="942166" y="3047976"/>
                  <a:pt x="962719" y="3077726"/>
                </a:cubicBezTo>
                <a:cubicBezTo>
                  <a:pt x="1029667" y="3174637"/>
                  <a:pt x="1087555" y="3255877"/>
                  <a:pt x="1130349" y="3315082"/>
                </a:cubicBezTo>
                <a:cubicBezTo>
                  <a:pt x="1173143" y="3255877"/>
                  <a:pt x="1231032" y="3174637"/>
                  <a:pt x="1297979" y="3077726"/>
                </a:cubicBezTo>
                <a:cubicBezTo>
                  <a:pt x="1318526" y="3047983"/>
                  <a:pt x="1339916" y="3016786"/>
                  <a:pt x="1362013" y="2984252"/>
                </a:cubicBezTo>
                <a:cubicBezTo>
                  <a:pt x="1454116" y="2848642"/>
                  <a:pt x="1558131" y="2690421"/>
                  <a:pt x="1661639" y="2522571"/>
                </a:cubicBezTo>
                <a:cubicBezTo>
                  <a:pt x="1837663" y="2237148"/>
                  <a:pt x="1977662" y="1980440"/>
                  <a:pt x="2077755" y="1759564"/>
                </a:cubicBezTo>
                <a:cubicBezTo>
                  <a:pt x="2199148" y="1491684"/>
                  <a:pt x="2260699" y="1279991"/>
                  <a:pt x="2260699" y="1130356"/>
                </a:cubicBezTo>
                <a:cubicBezTo>
                  <a:pt x="2260699" y="977718"/>
                  <a:pt x="2230825" y="829695"/>
                  <a:pt x="2171908" y="690402"/>
                </a:cubicBezTo>
                <a:cubicBezTo>
                  <a:pt x="2114994" y="555813"/>
                  <a:pt x="2033473" y="434921"/>
                  <a:pt x="1929636" y="331077"/>
                </a:cubicBezTo>
                <a:close/>
                <a:moveTo>
                  <a:pt x="1130349" y="1795712"/>
                </a:moveTo>
                <a:cubicBezTo>
                  <a:pt x="950238" y="1795712"/>
                  <a:pt x="780907" y="1725576"/>
                  <a:pt x="653547" y="1598216"/>
                </a:cubicBezTo>
                <a:cubicBezTo>
                  <a:pt x="526187" y="1470863"/>
                  <a:pt x="456050" y="1301525"/>
                  <a:pt x="456050" y="1121420"/>
                </a:cubicBezTo>
                <a:cubicBezTo>
                  <a:pt x="456050" y="941308"/>
                  <a:pt x="526187" y="771978"/>
                  <a:pt x="653547" y="644618"/>
                </a:cubicBezTo>
                <a:cubicBezTo>
                  <a:pt x="780907" y="517258"/>
                  <a:pt x="950238" y="447121"/>
                  <a:pt x="1130349" y="447121"/>
                </a:cubicBezTo>
                <a:cubicBezTo>
                  <a:pt x="1310461" y="447121"/>
                  <a:pt x="1479792" y="517258"/>
                  <a:pt x="1607145" y="644618"/>
                </a:cubicBezTo>
                <a:cubicBezTo>
                  <a:pt x="1734505" y="771978"/>
                  <a:pt x="1804642" y="941308"/>
                  <a:pt x="1804642" y="1121420"/>
                </a:cubicBezTo>
                <a:cubicBezTo>
                  <a:pt x="1804642" y="1301532"/>
                  <a:pt x="1734505" y="1470863"/>
                  <a:pt x="1607145" y="1598216"/>
                </a:cubicBezTo>
                <a:cubicBezTo>
                  <a:pt x="1479792" y="1725569"/>
                  <a:pt x="1310461" y="1795712"/>
                  <a:pt x="1130349" y="1795712"/>
                </a:cubicBez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path path="circle">
              <a:fillToRect l="100000" t="100000"/>
            </a:path>
            <a:tileRect r="-100000" b="-100000"/>
          </a:gradFill>
          <a:ln w="684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6" name="Picture 15" descr="A black background with white spots&#10;&#10;Description automatically generated">
            <a:extLst>
              <a:ext uri="{FF2B5EF4-FFF2-40B4-BE49-F238E27FC236}">
                <a16:creationId xmlns:a16="http://schemas.microsoft.com/office/drawing/2014/main" id="{CB8DBB56-9206-531C-4721-186A7ECB21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966" y="5560317"/>
            <a:ext cx="3635965" cy="721534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8D88F59-1A64-FFA6-7B4C-C19379A95867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9747B80-B258-D851-B53A-7D210D0167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B7B1410-87EA-9745-2411-9DABF9CC7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" name="Text Placeholder 79">
            <a:extLst>
              <a:ext uri="{FF2B5EF4-FFF2-40B4-BE49-F238E27FC236}">
                <a16:creationId xmlns:a16="http://schemas.microsoft.com/office/drawing/2014/main" id="{D4BEFC60-4FCF-0D96-545E-9D2DE5C8D4D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54" y="1603497"/>
            <a:ext cx="6353644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7" name="Text Placeholder 76">
            <a:extLst>
              <a:ext uri="{FF2B5EF4-FFF2-40B4-BE49-F238E27FC236}">
                <a16:creationId xmlns:a16="http://schemas.microsoft.com/office/drawing/2014/main" id="{91DF3D65-5EEF-1DB8-A034-C54C09E678E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1654" y="938960"/>
            <a:ext cx="6353644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8" name="Text Placeholder 76">
            <a:extLst>
              <a:ext uri="{FF2B5EF4-FFF2-40B4-BE49-F238E27FC236}">
                <a16:creationId xmlns:a16="http://schemas.microsoft.com/office/drawing/2014/main" id="{EBB965DA-9294-DFA6-3F94-3783565E8E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1654" y="604277"/>
            <a:ext cx="6353644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8E96CF7-73B7-79A9-44DA-F038E78C21C9}"/>
              </a:ext>
            </a:extLst>
          </p:cNvPr>
          <p:cNvSpPr/>
          <p:nvPr userDrawn="1"/>
        </p:nvSpPr>
        <p:spPr>
          <a:xfrm>
            <a:off x="9285398" y="0"/>
            <a:ext cx="2906603" cy="6859155"/>
          </a:xfrm>
          <a:custGeom>
            <a:avLst/>
            <a:gdLst>
              <a:gd name="connsiteX0" fmla="*/ 2016475 w 2906603"/>
              <a:gd name="connsiteY0" fmla="*/ 0 h 6859155"/>
              <a:gd name="connsiteX1" fmla="*/ 2906603 w 2906603"/>
              <a:gd name="connsiteY1" fmla="*/ 0 h 6859155"/>
              <a:gd name="connsiteX2" fmla="*/ 2906603 w 2906603"/>
              <a:gd name="connsiteY2" fmla="*/ 6858000 h 6859155"/>
              <a:gd name="connsiteX3" fmla="*/ 2025537 w 2906603"/>
              <a:gd name="connsiteY3" fmla="*/ 6858000 h 6859155"/>
              <a:gd name="connsiteX4" fmla="*/ 2025537 w 2906603"/>
              <a:gd name="connsiteY4" fmla="*/ 6859155 h 6859155"/>
              <a:gd name="connsiteX5" fmla="*/ 217619 w 2906603"/>
              <a:gd name="connsiteY5" fmla="*/ 6859155 h 6859155"/>
              <a:gd name="connsiteX6" fmla="*/ 217619 w 2906603"/>
              <a:gd name="connsiteY6" fmla="*/ 1154 h 6859155"/>
              <a:gd name="connsiteX7" fmla="*/ 2016475 w 2906603"/>
              <a:gd name="connsiteY7" fmla="*/ 1154 h 685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06603" h="6859155">
                <a:moveTo>
                  <a:pt x="2016475" y="0"/>
                </a:moveTo>
                <a:lnTo>
                  <a:pt x="2906603" y="0"/>
                </a:lnTo>
                <a:lnTo>
                  <a:pt x="2906603" y="6858000"/>
                </a:lnTo>
                <a:lnTo>
                  <a:pt x="2025537" y="6858000"/>
                </a:lnTo>
                <a:lnTo>
                  <a:pt x="2025537" y="6859155"/>
                </a:lnTo>
                <a:lnTo>
                  <a:pt x="217619" y="6859155"/>
                </a:lnTo>
                <a:cubicBezTo>
                  <a:pt x="1295051" y="4323891"/>
                  <a:pt x="-617012" y="2609121"/>
                  <a:pt x="217619" y="1154"/>
                </a:cubicBezTo>
                <a:lnTo>
                  <a:pt x="2016475" y="1154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E2DD33E6-44CA-9036-0386-6E1655A4BCFC}"/>
              </a:ext>
            </a:extLst>
          </p:cNvPr>
          <p:cNvSpPr/>
          <p:nvPr userDrawn="1"/>
        </p:nvSpPr>
        <p:spPr>
          <a:xfrm rot="5400000" flipV="1">
            <a:off x="6084821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F3AC4D95-C28C-3A4C-9558-494BFC323205}"/>
              </a:ext>
            </a:extLst>
          </p:cNvPr>
          <p:cNvSpPr/>
          <p:nvPr userDrawn="1"/>
        </p:nvSpPr>
        <p:spPr>
          <a:xfrm rot="5400000" flipV="1">
            <a:off x="6021232" y="316260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B09D6042-9FEB-6F8B-4D68-BF4BE4131206}"/>
              </a:ext>
            </a:extLst>
          </p:cNvPr>
          <p:cNvSpPr/>
          <p:nvPr userDrawn="1"/>
        </p:nvSpPr>
        <p:spPr>
          <a:xfrm rot="5400000" flipV="1">
            <a:off x="5968262" y="3138973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B7CC9639-9ACD-E886-7DC8-0C76BA65F0EE}"/>
              </a:ext>
            </a:extLst>
          </p:cNvPr>
          <p:cNvSpPr/>
          <p:nvPr userDrawn="1"/>
        </p:nvSpPr>
        <p:spPr>
          <a:xfrm rot="5400000" flipV="1">
            <a:off x="5907371" y="3141279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</p:spTree>
    <p:extLst>
      <p:ext uri="{BB962C8B-B14F-4D97-AF65-F5344CB8AC3E}">
        <p14:creationId xmlns:p14="http://schemas.microsoft.com/office/powerpoint/2010/main" val="132963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vB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9">
            <a:extLst>
              <a:ext uri="{FF2B5EF4-FFF2-40B4-BE49-F238E27FC236}">
                <a16:creationId xmlns:a16="http://schemas.microsoft.com/office/drawing/2014/main" id="{E72607A8-C77C-0064-61A8-1D2BED7846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54" y="1603497"/>
            <a:ext cx="6866346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7" name="Text Placeholder 76">
            <a:extLst>
              <a:ext uri="{FF2B5EF4-FFF2-40B4-BE49-F238E27FC236}">
                <a16:creationId xmlns:a16="http://schemas.microsoft.com/office/drawing/2014/main" id="{5B2CFDF0-E9CC-63A9-6FC4-6ED30456D0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1654" y="938960"/>
            <a:ext cx="686634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8" name="Text Placeholder 76">
            <a:extLst>
              <a:ext uri="{FF2B5EF4-FFF2-40B4-BE49-F238E27FC236}">
                <a16:creationId xmlns:a16="http://schemas.microsoft.com/office/drawing/2014/main" id="{7CBE2DD8-788C-E4F9-6B8C-E982773DE6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1654" y="626399"/>
            <a:ext cx="686634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3502012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Left_Content_Righ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8102F2C6-1CE0-AE0D-A0DF-A2FEAE9A727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82441" y="0"/>
            <a:ext cx="3612802" cy="685799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4" name="Text Placeholder 79">
            <a:extLst>
              <a:ext uri="{FF2B5EF4-FFF2-40B4-BE49-F238E27FC236}">
                <a16:creationId xmlns:a16="http://schemas.microsoft.com/office/drawing/2014/main" id="{32D8E063-54BD-A087-57D8-DFD64CB943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25705" y="1922740"/>
            <a:ext cx="6866346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5" name="Text Placeholder 76">
            <a:extLst>
              <a:ext uri="{FF2B5EF4-FFF2-40B4-BE49-F238E27FC236}">
                <a16:creationId xmlns:a16="http://schemas.microsoft.com/office/drawing/2014/main" id="{55FE7C76-C9F9-5150-1D89-3C44CF0898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5705" y="1258203"/>
            <a:ext cx="686634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6" name="Text Placeholder 76">
            <a:extLst>
              <a:ext uri="{FF2B5EF4-FFF2-40B4-BE49-F238E27FC236}">
                <a16:creationId xmlns:a16="http://schemas.microsoft.com/office/drawing/2014/main" id="{D8B4470C-7262-ED7D-FC56-30E1F65A251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25705" y="945642"/>
            <a:ext cx="686634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12CF46F-1AB9-DDE7-88FF-52FD86A32C8E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70BE6141-1D5E-E3A9-B19B-22FF65677B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A6C03DFC-87E5-1F83-0AAD-04BD2D5436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850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Left_Gradient_Image_Lef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79">
            <a:extLst>
              <a:ext uri="{FF2B5EF4-FFF2-40B4-BE49-F238E27FC236}">
                <a16:creationId xmlns:a16="http://schemas.microsoft.com/office/drawing/2014/main" id="{AE4192E5-BF53-FAFF-9FB6-EA5CD85A068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14282" y="1936600"/>
            <a:ext cx="5918031" cy="30760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27" name="Text Placeholder 76">
            <a:extLst>
              <a:ext uri="{FF2B5EF4-FFF2-40B4-BE49-F238E27FC236}">
                <a16:creationId xmlns:a16="http://schemas.microsoft.com/office/drawing/2014/main" id="{6D64681D-09EC-6291-2A03-CEE48DFB6C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14282" y="1272063"/>
            <a:ext cx="4666890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8" name="Text Placeholder 76">
            <a:extLst>
              <a:ext uri="{FF2B5EF4-FFF2-40B4-BE49-F238E27FC236}">
                <a16:creationId xmlns:a16="http://schemas.microsoft.com/office/drawing/2014/main" id="{D36FE1B6-AE57-25C0-C2D9-66DC4F4B3B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14282" y="959502"/>
            <a:ext cx="4666890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E8215D19-2C67-D6B2-BC9F-E2A6E8BF4E3F}"/>
              </a:ext>
            </a:extLst>
          </p:cNvPr>
          <p:cNvSpPr/>
          <p:nvPr userDrawn="1"/>
        </p:nvSpPr>
        <p:spPr>
          <a:xfrm>
            <a:off x="4441794" y="0"/>
            <a:ext cx="7750206" cy="6858000"/>
          </a:xfrm>
          <a:custGeom>
            <a:avLst/>
            <a:gdLst>
              <a:gd name="connsiteX0" fmla="*/ 0 w 7750206"/>
              <a:gd name="connsiteY0" fmla="*/ 0 h 6858000"/>
              <a:gd name="connsiteX1" fmla="*/ 7750206 w 7750206"/>
              <a:gd name="connsiteY1" fmla="*/ 0 h 6858000"/>
              <a:gd name="connsiteX2" fmla="*/ 7750206 w 7750206"/>
              <a:gd name="connsiteY2" fmla="*/ 6858000 h 6858000"/>
              <a:gd name="connsiteX3" fmla="*/ 0 w 7750206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50206" h="6858000">
                <a:moveTo>
                  <a:pt x="0" y="0"/>
                </a:moveTo>
                <a:lnTo>
                  <a:pt x="7750206" y="0"/>
                </a:lnTo>
                <a:lnTo>
                  <a:pt x="7750206" y="6858000"/>
                </a:lnTo>
                <a:cubicBezTo>
                  <a:pt x="3247412" y="5994757"/>
                  <a:pt x="5118549" y="1262895"/>
                  <a:pt x="0" y="0"/>
                </a:cubicBezTo>
                <a:close/>
              </a:path>
            </a:pathLst>
          </a:custGeom>
          <a:gradFill>
            <a:gsLst>
              <a:gs pos="2000">
                <a:srgbClr val="0BDFED"/>
              </a:gs>
              <a:gs pos="93000">
                <a:srgbClr val="FFE836"/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Picture Placeholder 10">
            <a:extLst>
              <a:ext uri="{FF2B5EF4-FFF2-40B4-BE49-F238E27FC236}">
                <a16:creationId xmlns:a16="http://schemas.microsoft.com/office/drawing/2014/main" id="{4BC4D09C-9D6B-8B76-AA16-0D1B73F2F15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flipH="1">
            <a:off x="4441794" y="0"/>
            <a:ext cx="7750206" cy="6858000"/>
          </a:xfrm>
          <a:custGeom>
            <a:avLst/>
            <a:gdLst>
              <a:gd name="connsiteX0" fmla="*/ 0 w 13589001"/>
              <a:gd name="connsiteY0" fmla="*/ 0 h 10972802"/>
              <a:gd name="connsiteX1" fmla="*/ 13589001 w 13589001"/>
              <a:gd name="connsiteY1" fmla="*/ 0 h 10972802"/>
              <a:gd name="connsiteX2" fmla="*/ 0 w 13589001"/>
              <a:gd name="connsiteY2" fmla="*/ 10972802 h 10972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589001" h="10972802">
                <a:moveTo>
                  <a:pt x="0" y="0"/>
                </a:moveTo>
                <a:lnTo>
                  <a:pt x="13589001" y="0"/>
                </a:lnTo>
                <a:cubicBezTo>
                  <a:pt x="4614276" y="2020632"/>
                  <a:pt x="7895078" y="9591612"/>
                  <a:pt x="0" y="10972802"/>
                </a:cubicBezTo>
                <a:close/>
              </a:path>
            </a:pathLst>
          </a:custGeom>
          <a:gradFill>
            <a:gsLst>
              <a:gs pos="2000">
                <a:srgbClr val="0BDFED">
                  <a:alpha val="55000"/>
                </a:srgbClr>
              </a:gs>
              <a:gs pos="99000">
                <a:srgbClr val="FFE836"/>
              </a:gs>
            </a:gsLst>
            <a:path path="circle">
              <a:fillToRect l="50000" t="-80000" r="50000" b="180000"/>
            </a:path>
          </a:gradFill>
        </p:spPr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D92116-08CA-CAB7-F09C-010C74AC18AF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0B22E55-4F7E-8FD1-003C-FE16CFEEFB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6" name="Freeform 15">
            <a:extLst>
              <a:ext uri="{FF2B5EF4-FFF2-40B4-BE49-F238E27FC236}">
                <a16:creationId xmlns:a16="http://schemas.microsoft.com/office/drawing/2014/main" id="{6FC77317-D94A-6A1A-6BA5-12BDB8122AA3}"/>
              </a:ext>
            </a:extLst>
          </p:cNvPr>
          <p:cNvSpPr/>
          <p:nvPr userDrawn="1"/>
        </p:nvSpPr>
        <p:spPr>
          <a:xfrm>
            <a:off x="4329947" y="0"/>
            <a:ext cx="7743856" cy="6873875"/>
          </a:xfrm>
          <a:custGeom>
            <a:avLst/>
            <a:gdLst>
              <a:gd name="connsiteX0" fmla="*/ 0 w 7750206"/>
              <a:gd name="connsiteY0" fmla="*/ 0 h 6858000"/>
              <a:gd name="connsiteX1" fmla="*/ 7750206 w 7750206"/>
              <a:gd name="connsiteY1" fmla="*/ 0 h 6858000"/>
              <a:gd name="connsiteX2" fmla="*/ 7750206 w 7750206"/>
              <a:gd name="connsiteY2" fmla="*/ 6858000 h 6858000"/>
              <a:gd name="connsiteX3" fmla="*/ 0 w 7750206"/>
              <a:gd name="connsiteY3" fmla="*/ 0 h 6858000"/>
              <a:gd name="connsiteX0" fmla="*/ 7750206 w 7841646"/>
              <a:gd name="connsiteY0" fmla="*/ 0 h 6858000"/>
              <a:gd name="connsiteX1" fmla="*/ 7750206 w 7841646"/>
              <a:gd name="connsiteY1" fmla="*/ 6858000 h 6858000"/>
              <a:gd name="connsiteX2" fmla="*/ 0 w 7841646"/>
              <a:gd name="connsiteY2" fmla="*/ 0 h 6858000"/>
              <a:gd name="connsiteX3" fmla="*/ 7841646 w 7841646"/>
              <a:gd name="connsiteY3" fmla="*/ 91440 h 6858000"/>
              <a:gd name="connsiteX0" fmla="*/ 7750206 w 7750206"/>
              <a:gd name="connsiteY0" fmla="*/ 0 h 6858000"/>
              <a:gd name="connsiteX1" fmla="*/ 7750206 w 7750206"/>
              <a:gd name="connsiteY1" fmla="*/ 6858000 h 6858000"/>
              <a:gd name="connsiteX2" fmla="*/ 0 w 7750206"/>
              <a:gd name="connsiteY2" fmla="*/ 0 h 6858000"/>
              <a:gd name="connsiteX0" fmla="*/ 7750206 w 7750206"/>
              <a:gd name="connsiteY0" fmla="*/ 6858000 h 6858000"/>
              <a:gd name="connsiteX1" fmla="*/ 0 w 7750206"/>
              <a:gd name="connsiteY1" fmla="*/ 0 h 6858000"/>
              <a:gd name="connsiteX0" fmla="*/ 7788306 w 7788306"/>
              <a:gd name="connsiteY0" fmla="*/ 6858000 h 6858000"/>
              <a:gd name="connsiteX1" fmla="*/ 0 w 7788306"/>
              <a:gd name="connsiteY1" fmla="*/ 0 h 6858000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43856" h="6873875">
                <a:moveTo>
                  <a:pt x="7743856" y="6873875"/>
                </a:moveTo>
                <a:cubicBezTo>
                  <a:pt x="3422037" y="6023332"/>
                  <a:pt x="5099499" y="1189870"/>
                  <a:pt x="0" y="0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7113312A-FD5B-0B0D-817A-75A9A332134D}"/>
              </a:ext>
            </a:extLst>
          </p:cNvPr>
          <p:cNvSpPr/>
          <p:nvPr userDrawn="1"/>
        </p:nvSpPr>
        <p:spPr>
          <a:xfrm>
            <a:off x="4255701" y="0"/>
            <a:ext cx="7743856" cy="6873875"/>
          </a:xfrm>
          <a:custGeom>
            <a:avLst/>
            <a:gdLst>
              <a:gd name="connsiteX0" fmla="*/ 0 w 7750206"/>
              <a:gd name="connsiteY0" fmla="*/ 0 h 6858000"/>
              <a:gd name="connsiteX1" fmla="*/ 7750206 w 7750206"/>
              <a:gd name="connsiteY1" fmla="*/ 0 h 6858000"/>
              <a:gd name="connsiteX2" fmla="*/ 7750206 w 7750206"/>
              <a:gd name="connsiteY2" fmla="*/ 6858000 h 6858000"/>
              <a:gd name="connsiteX3" fmla="*/ 0 w 7750206"/>
              <a:gd name="connsiteY3" fmla="*/ 0 h 6858000"/>
              <a:gd name="connsiteX0" fmla="*/ 7750206 w 7841646"/>
              <a:gd name="connsiteY0" fmla="*/ 0 h 6858000"/>
              <a:gd name="connsiteX1" fmla="*/ 7750206 w 7841646"/>
              <a:gd name="connsiteY1" fmla="*/ 6858000 h 6858000"/>
              <a:gd name="connsiteX2" fmla="*/ 0 w 7841646"/>
              <a:gd name="connsiteY2" fmla="*/ 0 h 6858000"/>
              <a:gd name="connsiteX3" fmla="*/ 7841646 w 7841646"/>
              <a:gd name="connsiteY3" fmla="*/ 91440 h 6858000"/>
              <a:gd name="connsiteX0" fmla="*/ 7750206 w 7750206"/>
              <a:gd name="connsiteY0" fmla="*/ 0 h 6858000"/>
              <a:gd name="connsiteX1" fmla="*/ 7750206 w 7750206"/>
              <a:gd name="connsiteY1" fmla="*/ 6858000 h 6858000"/>
              <a:gd name="connsiteX2" fmla="*/ 0 w 7750206"/>
              <a:gd name="connsiteY2" fmla="*/ 0 h 6858000"/>
              <a:gd name="connsiteX0" fmla="*/ 7750206 w 7750206"/>
              <a:gd name="connsiteY0" fmla="*/ 6858000 h 6858000"/>
              <a:gd name="connsiteX1" fmla="*/ 0 w 7750206"/>
              <a:gd name="connsiteY1" fmla="*/ 0 h 6858000"/>
              <a:gd name="connsiteX0" fmla="*/ 7788306 w 7788306"/>
              <a:gd name="connsiteY0" fmla="*/ 6858000 h 6858000"/>
              <a:gd name="connsiteX1" fmla="*/ 0 w 7788306"/>
              <a:gd name="connsiteY1" fmla="*/ 0 h 6858000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43856" h="6873875">
                <a:moveTo>
                  <a:pt x="7743856" y="6873875"/>
                </a:moveTo>
                <a:cubicBezTo>
                  <a:pt x="3422037" y="6023332"/>
                  <a:pt x="5099499" y="1189870"/>
                  <a:pt x="0" y="0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56FE0DBF-ABCB-71D6-9F90-7BA58151E435}"/>
              </a:ext>
            </a:extLst>
          </p:cNvPr>
          <p:cNvSpPr/>
          <p:nvPr userDrawn="1"/>
        </p:nvSpPr>
        <p:spPr>
          <a:xfrm>
            <a:off x="4173639" y="0"/>
            <a:ext cx="7743856" cy="6873875"/>
          </a:xfrm>
          <a:custGeom>
            <a:avLst/>
            <a:gdLst>
              <a:gd name="connsiteX0" fmla="*/ 0 w 7750206"/>
              <a:gd name="connsiteY0" fmla="*/ 0 h 6858000"/>
              <a:gd name="connsiteX1" fmla="*/ 7750206 w 7750206"/>
              <a:gd name="connsiteY1" fmla="*/ 0 h 6858000"/>
              <a:gd name="connsiteX2" fmla="*/ 7750206 w 7750206"/>
              <a:gd name="connsiteY2" fmla="*/ 6858000 h 6858000"/>
              <a:gd name="connsiteX3" fmla="*/ 0 w 7750206"/>
              <a:gd name="connsiteY3" fmla="*/ 0 h 6858000"/>
              <a:gd name="connsiteX0" fmla="*/ 7750206 w 7841646"/>
              <a:gd name="connsiteY0" fmla="*/ 0 h 6858000"/>
              <a:gd name="connsiteX1" fmla="*/ 7750206 w 7841646"/>
              <a:gd name="connsiteY1" fmla="*/ 6858000 h 6858000"/>
              <a:gd name="connsiteX2" fmla="*/ 0 w 7841646"/>
              <a:gd name="connsiteY2" fmla="*/ 0 h 6858000"/>
              <a:gd name="connsiteX3" fmla="*/ 7841646 w 7841646"/>
              <a:gd name="connsiteY3" fmla="*/ 91440 h 6858000"/>
              <a:gd name="connsiteX0" fmla="*/ 7750206 w 7750206"/>
              <a:gd name="connsiteY0" fmla="*/ 0 h 6858000"/>
              <a:gd name="connsiteX1" fmla="*/ 7750206 w 7750206"/>
              <a:gd name="connsiteY1" fmla="*/ 6858000 h 6858000"/>
              <a:gd name="connsiteX2" fmla="*/ 0 w 7750206"/>
              <a:gd name="connsiteY2" fmla="*/ 0 h 6858000"/>
              <a:gd name="connsiteX0" fmla="*/ 7750206 w 7750206"/>
              <a:gd name="connsiteY0" fmla="*/ 6858000 h 6858000"/>
              <a:gd name="connsiteX1" fmla="*/ 0 w 7750206"/>
              <a:gd name="connsiteY1" fmla="*/ 0 h 6858000"/>
              <a:gd name="connsiteX0" fmla="*/ 7788306 w 7788306"/>
              <a:gd name="connsiteY0" fmla="*/ 6858000 h 6858000"/>
              <a:gd name="connsiteX1" fmla="*/ 0 w 7788306"/>
              <a:gd name="connsiteY1" fmla="*/ 0 h 6858000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43856" h="6873875">
                <a:moveTo>
                  <a:pt x="7743856" y="6873875"/>
                </a:moveTo>
                <a:cubicBezTo>
                  <a:pt x="3422037" y="6023332"/>
                  <a:pt x="5099499" y="1189870"/>
                  <a:pt x="0" y="0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43643096-0636-A6F8-C35C-3301C65FEA9A}"/>
              </a:ext>
            </a:extLst>
          </p:cNvPr>
          <p:cNvSpPr/>
          <p:nvPr userDrawn="1"/>
        </p:nvSpPr>
        <p:spPr>
          <a:xfrm>
            <a:off x="4079855" y="0"/>
            <a:ext cx="7743856" cy="6873875"/>
          </a:xfrm>
          <a:custGeom>
            <a:avLst/>
            <a:gdLst>
              <a:gd name="connsiteX0" fmla="*/ 0 w 7750206"/>
              <a:gd name="connsiteY0" fmla="*/ 0 h 6858000"/>
              <a:gd name="connsiteX1" fmla="*/ 7750206 w 7750206"/>
              <a:gd name="connsiteY1" fmla="*/ 0 h 6858000"/>
              <a:gd name="connsiteX2" fmla="*/ 7750206 w 7750206"/>
              <a:gd name="connsiteY2" fmla="*/ 6858000 h 6858000"/>
              <a:gd name="connsiteX3" fmla="*/ 0 w 7750206"/>
              <a:gd name="connsiteY3" fmla="*/ 0 h 6858000"/>
              <a:gd name="connsiteX0" fmla="*/ 7750206 w 7841646"/>
              <a:gd name="connsiteY0" fmla="*/ 0 h 6858000"/>
              <a:gd name="connsiteX1" fmla="*/ 7750206 w 7841646"/>
              <a:gd name="connsiteY1" fmla="*/ 6858000 h 6858000"/>
              <a:gd name="connsiteX2" fmla="*/ 0 w 7841646"/>
              <a:gd name="connsiteY2" fmla="*/ 0 h 6858000"/>
              <a:gd name="connsiteX3" fmla="*/ 7841646 w 7841646"/>
              <a:gd name="connsiteY3" fmla="*/ 91440 h 6858000"/>
              <a:gd name="connsiteX0" fmla="*/ 7750206 w 7750206"/>
              <a:gd name="connsiteY0" fmla="*/ 0 h 6858000"/>
              <a:gd name="connsiteX1" fmla="*/ 7750206 w 7750206"/>
              <a:gd name="connsiteY1" fmla="*/ 6858000 h 6858000"/>
              <a:gd name="connsiteX2" fmla="*/ 0 w 7750206"/>
              <a:gd name="connsiteY2" fmla="*/ 0 h 6858000"/>
              <a:gd name="connsiteX0" fmla="*/ 7750206 w 7750206"/>
              <a:gd name="connsiteY0" fmla="*/ 6858000 h 6858000"/>
              <a:gd name="connsiteX1" fmla="*/ 0 w 7750206"/>
              <a:gd name="connsiteY1" fmla="*/ 0 h 6858000"/>
              <a:gd name="connsiteX0" fmla="*/ 7788306 w 7788306"/>
              <a:gd name="connsiteY0" fmla="*/ 6858000 h 6858000"/>
              <a:gd name="connsiteX1" fmla="*/ 0 w 7788306"/>
              <a:gd name="connsiteY1" fmla="*/ 0 h 6858000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  <a:gd name="connsiteX0" fmla="*/ 7743856 w 7743856"/>
              <a:gd name="connsiteY0" fmla="*/ 6873875 h 6873875"/>
              <a:gd name="connsiteX1" fmla="*/ 0 w 7743856"/>
              <a:gd name="connsiteY1" fmla="*/ 0 h 687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43856" h="6873875">
                <a:moveTo>
                  <a:pt x="7743856" y="6873875"/>
                </a:moveTo>
                <a:cubicBezTo>
                  <a:pt x="3422037" y="6023332"/>
                  <a:pt x="5099499" y="1189870"/>
                  <a:pt x="0" y="0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82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_F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79">
            <a:extLst>
              <a:ext uri="{FF2B5EF4-FFF2-40B4-BE49-F238E27FC236}">
                <a16:creationId xmlns:a16="http://schemas.microsoft.com/office/drawing/2014/main" id="{51045F65-9068-C8AC-1C76-83D791CB4E7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25705" y="2061164"/>
            <a:ext cx="6622627" cy="145135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1" name="Text Placeholder 76">
            <a:extLst>
              <a:ext uri="{FF2B5EF4-FFF2-40B4-BE49-F238E27FC236}">
                <a16:creationId xmlns:a16="http://schemas.microsoft.com/office/drawing/2014/main" id="{8827062B-1E32-414D-7FF4-F599ADBC2E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5705" y="1396627"/>
            <a:ext cx="6622627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2" name="Text Placeholder 76">
            <a:extLst>
              <a:ext uri="{FF2B5EF4-FFF2-40B4-BE49-F238E27FC236}">
                <a16:creationId xmlns:a16="http://schemas.microsoft.com/office/drawing/2014/main" id="{B25290AF-6A84-0A82-8190-84A0182276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25705" y="1084066"/>
            <a:ext cx="6622627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E464A1-D406-5577-B336-DA477F4A13C9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33A9AF5-EC7F-47AB-74AD-475C56E213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373AF8D7-32D9-C45E-0B58-55E967A81FC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4632F97-89D0-F261-341D-ACCB6BE3A5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5" name="Freeform 64">
            <a:extLst>
              <a:ext uri="{FF2B5EF4-FFF2-40B4-BE49-F238E27FC236}">
                <a16:creationId xmlns:a16="http://schemas.microsoft.com/office/drawing/2014/main" id="{81516117-DABC-5912-57FA-82857291D786}"/>
              </a:ext>
            </a:extLst>
          </p:cNvPr>
          <p:cNvSpPr/>
          <p:nvPr/>
        </p:nvSpPr>
        <p:spPr>
          <a:xfrm rot="4681971">
            <a:off x="-511796" y="2261795"/>
            <a:ext cx="6764448" cy="3267093"/>
          </a:xfrm>
          <a:custGeom>
            <a:avLst/>
            <a:gdLst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6" fmla="*/ 91440 w 6764448"/>
              <a:gd name="connsiteY6" fmla="*/ 3358533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3267093"/>
              <a:gd name="connsiteX1" fmla="*/ 2893647 w 6764448"/>
              <a:gd name="connsiteY1" fmla="*/ 642555 h 3267093"/>
              <a:gd name="connsiteX2" fmla="*/ 4903836 w 6764448"/>
              <a:gd name="connsiteY2" fmla="*/ 1333891 h 3267093"/>
              <a:gd name="connsiteX3" fmla="*/ 6698023 w 6764448"/>
              <a:gd name="connsiteY3" fmla="*/ 96041 h 3267093"/>
              <a:gd name="connsiteX4" fmla="*/ 6764448 w 6764448"/>
              <a:gd name="connsiteY4" fmla="*/ 0 h 326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448" h="3267093">
                <a:moveTo>
                  <a:pt x="0" y="3267093"/>
                </a:moveTo>
                <a:cubicBezTo>
                  <a:pt x="1230641" y="1077231"/>
                  <a:pt x="2213510" y="630490"/>
                  <a:pt x="2893647" y="642555"/>
                </a:cubicBezTo>
                <a:cubicBezTo>
                  <a:pt x="3722488" y="657257"/>
                  <a:pt x="4094043" y="1353180"/>
                  <a:pt x="4903836" y="1333891"/>
                </a:cubicBezTo>
                <a:cubicBezTo>
                  <a:pt x="5601200" y="1317283"/>
                  <a:pt x="6204463" y="780241"/>
                  <a:pt x="6698023" y="96041"/>
                </a:cubicBezTo>
                <a:lnTo>
                  <a:pt x="6764448" y="0"/>
                </a:lnTo>
              </a:path>
            </a:pathLst>
          </a:custGeom>
          <a:noFill/>
          <a:ln w="24229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7" name="Freeform 66">
            <a:extLst>
              <a:ext uri="{FF2B5EF4-FFF2-40B4-BE49-F238E27FC236}">
                <a16:creationId xmlns:a16="http://schemas.microsoft.com/office/drawing/2014/main" id="{3AEFAED7-D7AF-DCCD-2726-1D30BC3F3693}"/>
              </a:ext>
            </a:extLst>
          </p:cNvPr>
          <p:cNvSpPr/>
          <p:nvPr/>
        </p:nvSpPr>
        <p:spPr>
          <a:xfrm rot="4681971">
            <a:off x="-651687" y="2717065"/>
            <a:ext cx="6337502" cy="2626763"/>
          </a:xfrm>
          <a:custGeom>
            <a:avLst/>
            <a:gdLst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8" fmla="*/ 91440 w 6337502"/>
              <a:gd name="connsiteY8" fmla="*/ 2718203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0" fmla="*/ 0 w 6337502"/>
              <a:gd name="connsiteY0" fmla="*/ 2626763 h 2626763"/>
              <a:gd name="connsiteX1" fmla="*/ 2814498 w 6337502"/>
              <a:gd name="connsiteY1" fmla="*/ 138406 h 2626763"/>
              <a:gd name="connsiteX2" fmla="*/ 4906167 w 6337502"/>
              <a:gd name="connsiteY2" fmla="*/ 882121 h 2626763"/>
              <a:gd name="connsiteX3" fmla="*/ 6331798 w 6337502"/>
              <a:gd name="connsiteY3" fmla="*/ 7525 h 2626763"/>
              <a:gd name="connsiteX4" fmla="*/ 6337502 w 6337502"/>
              <a:gd name="connsiteY4" fmla="*/ 0 h 262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7502" h="2626763">
                <a:moveTo>
                  <a:pt x="0" y="2626763"/>
                </a:moveTo>
                <a:cubicBezTo>
                  <a:pt x="1162258" y="587843"/>
                  <a:pt x="2118658" y="129726"/>
                  <a:pt x="2814498" y="138406"/>
                </a:cubicBezTo>
                <a:cubicBezTo>
                  <a:pt x="3696062" y="147987"/>
                  <a:pt x="4098305" y="912524"/>
                  <a:pt x="4906167" y="882121"/>
                </a:cubicBezTo>
                <a:cubicBezTo>
                  <a:pt x="5440520" y="862007"/>
                  <a:pt x="5919778" y="519544"/>
                  <a:pt x="6331798" y="7525"/>
                </a:cubicBezTo>
                <a:lnTo>
                  <a:pt x="6337502" y="0"/>
                </a:lnTo>
              </a:path>
            </a:pathLst>
          </a:custGeom>
          <a:noFill/>
          <a:ln w="22115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B46A730E-3134-03BD-D789-B18CE41DB769}"/>
              </a:ext>
            </a:extLst>
          </p:cNvPr>
          <p:cNvSpPr/>
          <p:nvPr/>
        </p:nvSpPr>
        <p:spPr>
          <a:xfrm rot="4681971">
            <a:off x="-622184" y="2963263"/>
            <a:ext cx="5934575" cy="2352232"/>
          </a:xfrm>
          <a:custGeom>
            <a:avLst/>
            <a:gdLst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6" fmla="*/ 91440 w 5934575"/>
              <a:gd name="connsiteY6" fmla="*/ 2443672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2352232"/>
              <a:gd name="connsiteX1" fmla="*/ 2735349 w 5934575"/>
              <a:gd name="connsiteY1" fmla="*/ 45 h 2352232"/>
              <a:gd name="connsiteX2" fmla="*/ 4908489 w 5934575"/>
              <a:gd name="connsiteY2" fmla="*/ 796130 h 2352232"/>
              <a:gd name="connsiteX3" fmla="*/ 5803709 w 5934575"/>
              <a:gd name="connsiteY3" fmla="*/ 408738 h 2352232"/>
              <a:gd name="connsiteX4" fmla="*/ 5934575 w 5934575"/>
              <a:gd name="connsiteY4" fmla="*/ 287880 h 235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34575" h="2352232">
                <a:moveTo>
                  <a:pt x="0" y="2352232"/>
                </a:moveTo>
                <a:cubicBezTo>
                  <a:pt x="1093874" y="464233"/>
                  <a:pt x="2023797" y="-5250"/>
                  <a:pt x="2735349" y="45"/>
                </a:cubicBezTo>
                <a:cubicBezTo>
                  <a:pt x="3669636" y="4506"/>
                  <a:pt x="4102489" y="838016"/>
                  <a:pt x="4908489" y="796130"/>
                </a:cubicBezTo>
                <a:cubicBezTo>
                  <a:pt x="5227729" y="779540"/>
                  <a:pt x="5527464" y="641070"/>
                  <a:pt x="5803709" y="408738"/>
                </a:cubicBezTo>
                <a:lnTo>
                  <a:pt x="5934575" y="287880"/>
                </a:lnTo>
              </a:path>
            </a:pathLst>
          </a:custGeom>
          <a:noFill/>
          <a:ln w="20000" cap="flat">
            <a:gradFill>
              <a:gsLst>
                <a:gs pos="2000">
                  <a:srgbClr val="0BDFED">
                    <a:alpha val="90000"/>
                  </a:srgbClr>
                </a:gs>
                <a:gs pos="100000">
                  <a:srgbClr val="FFE836">
                    <a:alpha val="9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1" name="Freeform 70">
            <a:extLst>
              <a:ext uri="{FF2B5EF4-FFF2-40B4-BE49-F238E27FC236}">
                <a16:creationId xmlns:a16="http://schemas.microsoft.com/office/drawing/2014/main" id="{D6016A9C-205A-BBC2-C0CF-7B9552C51C4D}"/>
              </a:ext>
            </a:extLst>
          </p:cNvPr>
          <p:cNvSpPr/>
          <p:nvPr/>
        </p:nvSpPr>
        <p:spPr>
          <a:xfrm rot="4681971">
            <a:off x="-533217" y="3136081"/>
            <a:ext cx="5552349" cy="2216022"/>
          </a:xfrm>
          <a:custGeom>
            <a:avLst/>
            <a:gdLst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6" fmla="*/ 91440 w 5552349"/>
              <a:gd name="connsiteY6" fmla="*/ 2307462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2216022"/>
              <a:gd name="connsiteX1" fmla="*/ 2656191 w 5552349"/>
              <a:gd name="connsiteY1" fmla="*/ 6 h 2216022"/>
              <a:gd name="connsiteX2" fmla="*/ 4910822 w 5552349"/>
              <a:gd name="connsiteY2" fmla="*/ 848469 h 2216022"/>
              <a:gd name="connsiteX3" fmla="*/ 5438951 w 5552349"/>
              <a:gd name="connsiteY3" fmla="*/ 688448 h 2216022"/>
              <a:gd name="connsiteX4" fmla="*/ 5552349 w 5552349"/>
              <a:gd name="connsiteY4" fmla="*/ 616426 h 221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52349" h="2216022">
                <a:moveTo>
                  <a:pt x="0" y="2216022"/>
                </a:moveTo>
                <a:cubicBezTo>
                  <a:pt x="1025492" y="478964"/>
                  <a:pt x="1928937" y="-1905"/>
                  <a:pt x="2656191" y="6"/>
                </a:cubicBezTo>
                <a:cubicBezTo>
                  <a:pt x="3643212" y="-634"/>
                  <a:pt x="4106616" y="902245"/>
                  <a:pt x="4910822" y="848469"/>
                </a:cubicBezTo>
                <a:cubicBezTo>
                  <a:pt x="5093519" y="836255"/>
                  <a:pt x="5269922" y="781561"/>
                  <a:pt x="5438951" y="688448"/>
                </a:cubicBezTo>
                <a:lnTo>
                  <a:pt x="5552349" y="616426"/>
                </a:lnTo>
              </a:path>
            </a:pathLst>
          </a:custGeom>
          <a:noFill/>
          <a:ln w="17886" cap="flat">
            <a:gradFill>
              <a:gsLst>
                <a:gs pos="2000">
                  <a:srgbClr val="0BDFED">
                    <a:alpha val="80000"/>
                  </a:srgbClr>
                </a:gs>
                <a:gs pos="100000">
                  <a:srgbClr val="FFE836">
                    <a:alpha val="8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5" name="Freeform 74">
            <a:extLst>
              <a:ext uri="{FF2B5EF4-FFF2-40B4-BE49-F238E27FC236}">
                <a16:creationId xmlns:a16="http://schemas.microsoft.com/office/drawing/2014/main" id="{DAFBFA63-676F-6393-8EBD-BFE9E7D50EB3}"/>
              </a:ext>
            </a:extLst>
          </p:cNvPr>
          <p:cNvSpPr/>
          <p:nvPr/>
        </p:nvSpPr>
        <p:spPr>
          <a:xfrm rot="4681971">
            <a:off x="-453250" y="3319998"/>
            <a:ext cx="5192881" cy="2079872"/>
          </a:xfrm>
          <a:custGeom>
            <a:avLst/>
            <a:gdLst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6" fmla="*/ 91440 w 5192881"/>
              <a:gd name="connsiteY6" fmla="*/ 2171312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2079872"/>
              <a:gd name="connsiteX1" fmla="*/ 2577042 w 5192881"/>
              <a:gd name="connsiteY1" fmla="*/ 26 h 2079872"/>
              <a:gd name="connsiteX2" fmla="*/ 4913144 w 5192881"/>
              <a:gd name="connsiteY2" fmla="*/ 900859 h 2079872"/>
              <a:gd name="connsiteX3" fmla="*/ 5085089 w 5192881"/>
              <a:gd name="connsiteY3" fmla="*/ 872896 h 2079872"/>
              <a:gd name="connsiteX4" fmla="*/ 5192881 w 5192881"/>
              <a:gd name="connsiteY4" fmla="*/ 837645 h 207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2881" h="2079872">
                <a:moveTo>
                  <a:pt x="0" y="2079872"/>
                </a:moveTo>
                <a:cubicBezTo>
                  <a:pt x="957109" y="493735"/>
                  <a:pt x="1834085" y="1500"/>
                  <a:pt x="2577042" y="26"/>
                </a:cubicBezTo>
                <a:cubicBezTo>
                  <a:pt x="3616796" y="-5735"/>
                  <a:pt x="4110713" y="967000"/>
                  <a:pt x="4913144" y="900859"/>
                </a:cubicBezTo>
                <a:cubicBezTo>
                  <a:pt x="4971093" y="896083"/>
                  <a:pt x="5028424" y="886737"/>
                  <a:pt x="5085089" y="872896"/>
                </a:cubicBezTo>
                <a:lnTo>
                  <a:pt x="5192881" y="837645"/>
                </a:lnTo>
              </a:path>
            </a:pathLst>
          </a:custGeom>
          <a:noFill/>
          <a:ln w="15771" cap="flat">
            <a:gradFill>
              <a:gsLst>
                <a:gs pos="2000">
                  <a:srgbClr val="0BDFED">
                    <a:alpha val="70000"/>
                  </a:srgbClr>
                </a:gs>
                <a:gs pos="100000">
                  <a:srgbClr val="FFE836">
                    <a:alpha val="7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7" name="Freeform 76">
            <a:extLst>
              <a:ext uri="{FF2B5EF4-FFF2-40B4-BE49-F238E27FC236}">
                <a16:creationId xmlns:a16="http://schemas.microsoft.com/office/drawing/2014/main" id="{7B6818CE-40FB-4C36-6DCB-B2BB08911CD5}"/>
              </a:ext>
            </a:extLst>
          </p:cNvPr>
          <p:cNvSpPr/>
          <p:nvPr/>
        </p:nvSpPr>
        <p:spPr>
          <a:xfrm rot="4681971">
            <a:off x="-382052" y="3514752"/>
            <a:ext cx="4855605" cy="1943751"/>
          </a:xfrm>
          <a:custGeom>
            <a:avLst/>
            <a:gdLst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5" fmla="*/ 91440 w 4855605"/>
              <a:gd name="connsiteY5" fmla="*/ 2035191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1943751"/>
              <a:gd name="connsiteX1" fmla="*/ 2497889 w 4855605"/>
              <a:gd name="connsiteY1" fmla="*/ 85 h 1943751"/>
              <a:gd name="connsiteX2" fmla="*/ 4768376 w 4855605"/>
              <a:gd name="connsiteY2" fmla="*/ 955498 h 1943751"/>
              <a:gd name="connsiteX3" fmla="*/ 4855605 w 4855605"/>
              <a:gd name="connsiteY3" fmla="*/ 954193 h 19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5605" h="1943751">
                <a:moveTo>
                  <a:pt x="0" y="1943751"/>
                </a:moveTo>
                <a:cubicBezTo>
                  <a:pt x="888722" y="508554"/>
                  <a:pt x="1739220" y="4944"/>
                  <a:pt x="2497889" y="85"/>
                </a:cubicBezTo>
                <a:cubicBezTo>
                  <a:pt x="3522087" y="-10116"/>
                  <a:pt x="4047023" y="906063"/>
                  <a:pt x="4768376" y="955498"/>
                </a:cubicBezTo>
                <a:lnTo>
                  <a:pt x="4855605" y="954193"/>
                </a:lnTo>
              </a:path>
            </a:pathLst>
          </a:custGeom>
          <a:noFill/>
          <a:ln w="13656" cap="flat">
            <a:gradFill>
              <a:gsLst>
                <a:gs pos="2000">
                  <a:srgbClr val="0BDFED">
                    <a:alpha val="60000"/>
                  </a:srgbClr>
                </a:gs>
                <a:gs pos="100000">
                  <a:srgbClr val="FFE836">
                    <a:alpha val="6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9" name="Freeform 78">
            <a:extLst>
              <a:ext uri="{FF2B5EF4-FFF2-40B4-BE49-F238E27FC236}">
                <a16:creationId xmlns:a16="http://schemas.microsoft.com/office/drawing/2014/main" id="{F6156DF0-E1CF-AD62-78B9-1C861D1ADC62}"/>
              </a:ext>
            </a:extLst>
          </p:cNvPr>
          <p:cNvSpPr/>
          <p:nvPr/>
        </p:nvSpPr>
        <p:spPr>
          <a:xfrm rot="4681971">
            <a:off x="-319984" y="3720754"/>
            <a:ext cx="4541381" cy="1807667"/>
          </a:xfrm>
          <a:custGeom>
            <a:avLst/>
            <a:gdLst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5" fmla="*/ 91440 w 4541381"/>
              <a:gd name="connsiteY5" fmla="*/ 1899107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1807667"/>
              <a:gd name="connsiteX1" fmla="*/ 2418746 w 4541381"/>
              <a:gd name="connsiteY1" fmla="*/ 171 h 1807667"/>
              <a:gd name="connsiteX2" fmla="*/ 4488655 w 4541381"/>
              <a:gd name="connsiteY2" fmla="*/ 945967 h 1807667"/>
              <a:gd name="connsiteX3" fmla="*/ 4541381 w 4541381"/>
              <a:gd name="connsiteY3" fmla="*/ 962048 h 1807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41381" h="1807667">
                <a:moveTo>
                  <a:pt x="0" y="1807667"/>
                </a:moveTo>
                <a:cubicBezTo>
                  <a:pt x="820344" y="523401"/>
                  <a:pt x="1644375" y="8414"/>
                  <a:pt x="2418746" y="171"/>
                </a:cubicBezTo>
                <a:cubicBezTo>
                  <a:pt x="3349221" y="-12823"/>
                  <a:pt x="3890054" y="720268"/>
                  <a:pt x="4488655" y="945967"/>
                </a:cubicBezTo>
                <a:lnTo>
                  <a:pt x="4541381" y="962048"/>
                </a:lnTo>
              </a:path>
            </a:pathLst>
          </a:custGeom>
          <a:noFill/>
          <a:ln w="11542" cap="flat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1" name="Freeform 80">
            <a:extLst>
              <a:ext uri="{FF2B5EF4-FFF2-40B4-BE49-F238E27FC236}">
                <a16:creationId xmlns:a16="http://schemas.microsoft.com/office/drawing/2014/main" id="{27811A69-1FF2-B33A-8D46-37BEDE18B33E}"/>
              </a:ext>
            </a:extLst>
          </p:cNvPr>
          <p:cNvSpPr/>
          <p:nvPr/>
        </p:nvSpPr>
        <p:spPr>
          <a:xfrm rot="4681971">
            <a:off x="-265700" y="3936376"/>
            <a:ext cx="4246842" cy="1671604"/>
          </a:xfrm>
          <a:custGeom>
            <a:avLst/>
            <a:gdLst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5" fmla="*/ 91440 w 4246842"/>
              <a:gd name="connsiteY5" fmla="*/ 17630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1671604"/>
              <a:gd name="connsiteX1" fmla="*/ 2339593 w 4246842"/>
              <a:gd name="connsiteY1" fmla="*/ 279 h 1671604"/>
              <a:gd name="connsiteX2" fmla="*/ 4209726 w 4246842"/>
              <a:gd name="connsiteY2" fmla="*/ 855978 h 1671604"/>
              <a:gd name="connsiteX3" fmla="*/ 4246842 w 4246842"/>
              <a:gd name="connsiteY3" fmla="*/ 877033 h 167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6842" h="1671604">
                <a:moveTo>
                  <a:pt x="0" y="1671604"/>
                </a:moveTo>
                <a:cubicBezTo>
                  <a:pt x="751957" y="538269"/>
                  <a:pt x="1549509" y="11916"/>
                  <a:pt x="2339593" y="279"/>
                </a:cubicBezTo>
                <a:cubicBezTo>
                  <a:pt x="3163172" y="-14229"/>
                  <a:pt x="3697320" y="541786"/>
                  <a:pt x="4209726" y="855978"/>
                </a:cubicBezTo>
                <a:lnTo>
                  <a:pt x="4246842" y="877033"/>
                </a:lnTo>
              </a:path>
            </a:pathLst>
          </a:custGeom>
          <a:noFill/>
          <a:ln w="9427" cap="flat">
            <a:gradFill>
              <a:gsLst>
                <a:gs pos="2000">
                  <a:srgbClr val="0BDFED">
                    <a:alpha val="40000"/>
                  </a:srgbClr>
                </a:gs>
                <a:gs pos="100000">
                  <a:srgbClr val="FFE836">
                    <a:alpha val="4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3" name="Freeform 82">
            <a:extLst>
              <a:ext uri="{FF2B5EF4-FFF2-40B4-BE49-F238E27FC236}">
                <a16:creationId xmlns:a16="http://schemas.microsoft.com/office/drawing/2014/main" id="{FDB69A9B-E4FC-001A-8A9F-75D467F78FB3}"/>
              </a:ext>
            </a:extLst>
          </p:cNvPr>
          <p:cNvSpPr/>
          <p:nvPr/>
        </p:nvSpPr>
        <p:spPr>
          <a:xfrm rot="4681971">
            <a:off x="-216066" y="4157723"/>
            <a:ext cx="3964041" cy="1535559"/>
          </a:xfrm>
          <a:custGeom>
            <a:avLst/>
            <a:gdLst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5" fmla="*/ 91440 w 3964041"/>
              <a:gd name="connsiteY5" fmla="*/ 1626999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1535559"/>
              <a:gd name="connsiteX1" fmla="*/ 2260450 w 3964041"/>
              <a:gd name="connsiteY1" fmla="*/ 405 h 1535559"/>
              <a:gd name="connsiteX2" fmla="*/ 3762324 w 3964041"/>
              <a:gd name="connsiteY2" fmla="*/ 591513 h 1535559"/>
              <a:gd name="connsiteX3" fmla="*/ 3964041 w 3964041"/>
              <a:gd name="connsiteY3" fmla="*/ 736678 h 15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4041" h="1535559">
                <a:moveTo>
                  <a:pt x="0" y="1535559"/>
                </a:moveTo>
                <a:cubicBezTo>
                  <a:pt x="683570" y="553156"/>
                  <a:pt x="1454654" y="15417"/>
                  <a:pt x="2260450" y="405"/>
                </a:cubicBezTo>
                <a:cubicBezTo>
                  <a:pt x="2885778" y="-12707"/>
                  <a:pt x="3352529" y="295393"/>
                  <a:pt x="3762324" y="591513"/>
                </a:cubicBezTo>
                <a:lnTo>
                  <a:pt x="3964041" y="736678"/>
                </a:lnTo>
              </a:path>
            </a:pathLst>
          </a:custGeom>
          <a:noFill/>
          <a:ln w="7313" cap="flat">
            <a:gradFill>
              <a:gsLst>
                <a:gs pos="2000">
                  <a:srgbClr val="0BDFED">
                    <a:alpha val="30000"/>
                  </a:srgbClr>
                </a:gs>
                <a:gs pos="100000">
                  <a:srgbClr val="FFE836">
                    <a:alpha val="3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6" name="Freeform 85">
            <a:extLst>
              <a:ext uri="{FF2B5EF4-FFF2-40B4-BE49-F238E27FC236}">
                <a16:creationId xmlns:a16="http://schemas.microsoft.com/office/drawing/2014/main" id="{CC60D562-3E48-AE4F-A073-8BF4977DE077}"/>
              </a:ext>
            </a:extLst>
          </p:cNvPr>
          <p:cNvSpPr/>
          <p:nvPr userDrawn="1"/>
        </p:nvSpPr>
        <p:spPr>
          <a:xfrm rot="4681971">
            <a:off x="-167765" y="4380737"/>
            <a:ext cx="3684634" cy="1399519"/>
          </a:xfrm>
          <a:custGeom>
            <a:avLst/>
            <a:gdLst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5" fmla="*/ 91440 w 3684634"/>
              <a:gd name="connsiteY5" fmla="*/ 1490959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1399519"/>
              <a:gd name="connsiteX1" fmla="*/ 2181287 w 3684634"/>
              <a:gd name="connsiteY1" fmla="*/ 545 h 1399519"/>
              <a:gd name="connsiteX2" fmla="*/ 3413091 w 3684634"/>
              <a:gd name="connsiteY2" fmla="*/ 391116 h 1399519"/>
              <a:gd name="connsiteX3" fmla="*/ 3684634 w 3684634"/>
              <a:gd name="connsiteY3" fmla="*/ 580282 h 139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4634" h="1399519">
                <a:moveTo>
                  <a:pt x="0" y="1399519"/>
                </a:moveTo>
                <a:cubicBezTo>
                  <a:pt x="615183" y="568047"/>
                  <a:pt x="1359798" y="18942"/>
                  <a:pt x="2181287" y="545"/>
                </a:cubicBezTo>
                <a:cubicBezTo>
                  <a:pt x="2670059" y="-11209"/>
                  <a:pt x="3066571" y="168802"/>
                  <a:pt x="3413091" y="391116"/>
                </a:cubicBezTo>
                <a:lnTo>
                  <a:pt x="3684634" y="580282"/>
                </a:lnTo>
              </a:path>
            </a:pathLst>
          </a:custGeom>
          <a:noFill/>
          <a:ln w="5198" cap="flat">
            <a:gradFill>
              <a:gsLst>
                <a:gs pos="2000">
                  <a:srgbClr val="0BDFED">
                    <a:alpha val="20000"/>
                  </a:srgbClr>
                </a:gs>
                <a:gs pos="100000">
                  <a:srgbClr val="FFE836">
                    <a:alpha val="2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7" name="Freeform 86">
            <a:extLst>
              <a:ext uri="{FF2B5EF4-FFF2-40B4-BE49-F238E27FC236}">
                <a16:creationId xmlns:a16="http://schemas.microsoft.com/office/drawing/2014/main" id="{ADAE4A16-9183-7AE3-2D1A-B9D908441722}"/>
              </a:ext>
            </a:extLst>
          </p:cNvPr>
          <p:cNvSpPr/>
          <p:nvPr/>
        </p:nvSpPr>
        <p:spPr>
          <a:xfrm rot="4681971">
            <a:off x="-119349" y="4603588"/>
            <a:ext cx="3404939" cy="1263502"/>
          </a:xfrm>
          <a:custGeom>
            <a:avLst/>
            <a:gdLst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5" fmla="*/ 91440 w 3404939"/>
              <a:gd name="connsiteY5" fmla="*/ 1354942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1263502"/>
              <a:gd name="connsiteX1" fmla="*/ 2102144 w 3404939"/>
              <a:gd name="connsiteY1" fmla="*/ 698 h 1263502"/>
              <a:gd name="connsiteX2" fmla="*/ 3383571 w 3404939"/>
              <a:gd name="connsiteY2" fmla="*/ 410186 h 1263502"/>
              <a:gd name="connsiteX3" fmla="*/ 3404939 w 3404939"/>
              <a:gd name="connsiteY3" fmla="*/ 425298 h 126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4939" h="1263502">
                <a:moveTo>
                  <a:pt x="0" y="1263502"/>
                </a:moveTo>
                <a:cubicBezTo>
                  <a:pt x="546806" y="582960"/>
                  <a:pt x="1264943" y="22480"/>
                  <a:pt x="2102144" y="698"/>
                </a:cubicBezTo>
                <a:cubicBezTo>
                  <a:pt x="2610686" y="-12977"/>
                  <a:pt x="3023958" y="176371"/>
                  <a:pt x="3383571" y="410186"/>
                </a:cubicBezTo>
                <a:lnTo>
                  <a:pt x="3404939" y="425298"/>
                </a:lnTo>
              </a:path>
            </a:pathLst>
          </a:custGeom>
          <a:noFill/>
          <a:ln w="3084" cap="flat">
            <a:gradFill>
              <a:gsLst>
                <a:gs pos="2000">
                  <a:srgbClr val="0BDFED">
                    <a:alpha val="10000"/>
                  </a:srgbClr>
                </a:gs>
                <a:gs pos="100000">
                  <a:srgbClr val="FFE836">
                    <a:alpha val="1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9" name="Freeform 88">
            <a:extLst>
              <a:ext uri="{FF2B5EF4-FFF2-40B4-BE49-F238E27FC236}">
                <a16:creationId xmlns:a16="http://schemas.microsoft.com/office/drawing/2014/main" id="{84985DE7-53D2-D71C-B650-4198F085BF6D}"/>
              </a:ext>
            </a:extLst>
          </p:cNvPr>
          <p:cNvSpPr/>
          <p:nvPr/>
        </p:nvSpPr>
        <p:spPr>
          <a:xfrm rot="4681971">
            <a:off x="-595737" y="4381951"/>
            <a:ext cx="3101474" cy="2219688"/>
          </a:xfrm>
          <a:custGeom>
            <a:avLst/>
            <a:gdLst>
              <a:gd name="connsiteX0" fmla="*/ 5135161 w 5224057"/>
              <a:gd name="connsiteY0" fmla="*/ 3212301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0 w 5224057"/>
              <a:gd name="connsiteY4" fmla="*/ 1127483 h 3244063"/>
              <a:gd name="connsiteX5" fmla="*/ 2022991 w 5224057"/>
              <a:gd name="connsiteY5" fmla="*/ 859 h 3244063"/>
              <a:gd name="connsiteX6" fmla="*/ 2960779 w 5224057"/>
              <a:gd name="connsiteY6" fmla="*/ 205913 h 3244063"/>
              <a:gd name="connsiteX7" fmla="*/ 3101474 w 5224057"/>
              <a:gd name="connsiteY7" fmla="*/ 279490 h 3244063"/>
              <a:gd name="connsiteX8" fmla="*/ 2690234 w 5224057"/>
              <a:gd name="connsiteY8" fmla="*/ 2219688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2022991 w 5224057"/>
              <a:gd name="connsiteY6" fmla="*/ 859 h 3244063"/>
              <a:gd name="connsiteX7" fmla="*/ 2960779 w 5224057"/>
              <a:gd name="connsiteY7" fmla="*/ 205913 h 3244063"/>
              <a:gd name="connsiteX8" fmla="*/ 3101474 w 5224057"/>
              <a:gd name="connsiteY8" fmla="*/ 279490 h 3244063"/>
              <a:gd name="connsiteX9" fmla="*/ 2690234 w 5224057"/>
              <a:gd name="connsiteY9" fmla="*/ 2219688 h 3244063"/>
              <a:gd name="connsiteX10" fmla="*/ 91440 w 5224057"/>
              <a:gd name="connsiteY10" fmla="*/ 1218923 h 3244063"/>
              <a:gd name="connsiteX0" fmla="*/ 24792 w 5248849"/>
              <a:gd name="connsiteY0" fmla="*/ 1127483 h 3244063"/>
              <a:gd name="connsiteX1" fmla="*/ 5248849 w 5248849"/>
              <a:gd name="connsiteY1" fmla="*/ 3231143 h 3244063"/>
              <a:gd name="connsiteX2" fmla="*/ 5242449 w 5248849"/>
              <a:gd name="connsiteY2" fmla="*/ 3238752 h 3244063"/>
              <a:gd name="connsiteX3" fmla="*/ 5238186 w 5248849"/>
              <a:gd name="connsiteY3" fmla="*/ 3244063 h 3244063"/>
              <a:gd name="connsiteX4" fmla="*/ 5159953 w 5248849"/>
              <a:gd name="connsiteY4" fmla="*/ 3212301 h 3244063"/>
              <a:gd name="connsiteX5" fmla="*/ 24792 w 5248849"/>
              <a:gd name="connsiteY5" fmla="*/ 1127483 h 3244063"/>
              <a:gd name="connsiteX6" fmla="*/ 24792 w 5248849"/>
              <a:gd name="connsiteY6" fmla="*/ 1127483 h 3244063"/>
              <a:gd name="connsiteX7" fmla="*/ 2047783 w 5248849"/>
              <a:gd name="connsiteY7" fmla="*/ 859 h 3244063"/>
              <a:gd name="connsiteX8" fmla="*/ 2985571 w 5248849"/>
              <a:gd name="connsiteY8" fmla="*/ 205913 h 3244063"/>
              <a:gd name="connsiteX9" fmla="*/ 3126266 w 5248849"/>
              <a:gd name="connsiteY9" fmla="*/ 279490 h 3244063"/>
              <a:gd name="connsiteX10" fmla="*/ 2715026 w 5248849"/>
              <a:gd name="connsiteY10" fmla="*/ 2219688 h 3244063"/>
              <a:gd name="connsiteX11" fmla="*/ 0 w 5248849"/>
              <a:gd name="connsiteY11" fmla="*/ 1840797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0 w 5224057"/>
              <a:gd name="connsiteY6" fmla="*/ 1127483 h 3244063"/>
              <a:gd name="connsiteX7" fmla="*/ 2022991 w 5224057"/>
              <a:gd name="connsiteY7" fmla="*/ 859 h 3244063"/>
              <a:gd name="connsiteX8" fmla="*/ 2960779 w 5224057"/>
              <a:gd name="connsiteY8" fmla="*/ 205913 h 3244063"/>
              <a:gd name="connsiteX9" fmla="*/ 3101474 w 5224057"/>
              <a:gd name="connsiteY9" fmla="*/ 279490 h 3244063"/>
              <a:gd name="connsiteX10" fmla="*/ 2690234 w 5224057"/>
              <a:gd name="connsiteY10" fmla="*/ 2219688 h 3244063"/>
              <a:gd name="connsiteX0" fmla="*/ 0 w 5540663"/>
              <a:gd name="connsiteY0" fmla="*/ 1127483 h 3375105"/>
              <a:gd name="connsiteX1" fmla="*/ 5224057 w 5540663"/>
              <a:gd name="connsiteY1" fmla="*/ 3231143 h 3375105"/>
              <a:gd name="connsiteX2" fmla="*/ 5217657 w 5540663"/>
              <a:gd name="connsiteY2" fmla="*/ 3238752 h 3375105"/>
              <a:gd name="connsiteX3" fmla="*/ 5135161 w 5540663"/>
              <a:gd name="connsiteY3" fmla="*/ 3212301 h 3375105"/>
              <a:gd name="connsiteX4" fmla="*/ 0 w 5540663"/>
              <a:gd name="connsiteY4" fmla="*/ 1127483 h 3375105"/>
              <a:gd name="connsiteX5" fmla="*/ 0 w 5540663"/>
              <a:gd name="connsiteY5" fmla="*/ 1127483 h 3375105"/>
              <a:gd name="connsiteX6" fmla="*/ 2022991 w 5540663"/>
              <a:gd name="connsiteY6" fmla="*/ 859 h 3375105"/>
              <a:gd name="connsiteX7" fmla="*/ 2960779 w 5540663"/>
              <a:gd name="connsiteY7" fmla="*/ 205913 h 3375105"/>
              <a:gd name="connsiteX8" fmla="*/ 3101474 w 5540663"/>
              <a:gd name="connsiteY8" fmla="*/ 279490 h 3375105"/>
              <a:gd name="connsiteX9" fmla="*/ 2690234 w 5540663"/>
              <a:gd name="connsiteY9" fmla="*/ 2219688 h 3375105"/>
              <a:gd name="connsiteX0" fmla="*/ 0 w 5224057"/>
              <a:gd name="connsiteY0" fmla="*/ 1127483 h 3231143"/>
              <a:gd name="connsiteX1" fmla="*/ 5224057 w 5224057"/>
              <a:gd name="connsiteY1" fmla="*/ 3231143 h 3231143"/>
              <a:gd name="connsiteX2" fmla="*/ 5135161 w 5224057"/>
              <a:gd name="connsiteY2" fmla="*/ 3212301 h 3231143"/>
              <a:gd name="connsiteX3" fmla="*/ 0 w 5224057"/>
              <a:gd name="connsiteY3" fmla="*/ 1127483 h 3231143"/>
              <a:gd name="connsiteX4" fmla="*/ 0 w 5224057"/>
              <a:gd name="connsiteY4" fmla="*/ 1127483 h 3231143"/>
              <a:gd name="connsiteX5" fmla="*/ 2022991 w 5224057"/>
              <a:gd name="connsiteY5" fmla="*/ 859 h 3231143"/>
              <a:gd name="connsiteX6" fmla="*/ 2960779 w 5224057"/>
              <a:gd name="connsiteY6" fmla="*/ 205913 h 3231143"/>
              <a:gd name="connsiteX7" fmla="*/ 3101474 w 5224057"/>
              <a:gd name="connsiteY7" fmla="*/ 279490 h 3231143"/>
              <a:gd name="connsiteX8" fmla="*/ 2690234 w 5224057"/>
              <a:gd name="connsiteY8" fmla="*/ 2219688 h 3231143"/>
              <a:gd name="connsiteX0" fmla="*/ 0 w 5135161"/>
              <a:gd name="connsiteY0" fmla="*/ 1127483 h 3212301"/>
              <a:gd name="connsiteX1" fmla="*/ 5135161 w 5135161"/>
              <a:gd name="connsiteY1" fmla="*/ 3212301 h 3212301"/>
              <a:gd name="connsiteX2" fmla="*/ 0 w 5135161"/>
              <a:gd name="connsiteY2" fmla="*/ 1127483 h 3212301"/>
              <a:gd name="connsiteX3" fmla="*/ 0 w 5135161"/>
              <a:gd name="connsiteY3" fmla="*/ 1127483 h 3212301"/>
              <a:gd name="connsiteX4" fmla="*/ 2022991 w 5135161"/>
              <a:gd name="connsiteY4" fmla="*/ 859 h 3212301"/>
              <a:gd name="connsiteX5" fmla="*/ 2960779 w 5135161"/>
              <a:gd name="connsiteY5" fmla="*/ 205913 h 3212301"/>
              <a:gd name="connsiteX6" fmla="*/ 3101474 w 5135161"/>
              <a:gd name="connsiteY6" fmla="*/ 279490 h 3212301"/>
              <a:gd name="connsiteX7" fmla="*/ 2690234 w 5135161"/>
              <a:gd name="connsiteY7" fmla="*/ 2219688 h 3212301"/>
              <a:gd name="connsiteX0" fmla="*/ 0 w 3101474"/>
              <a:gd name="connsiteY0" fmla="*/ 1127483 h 2219688"/>
              <a:gd name="connsiteX1" fmla="*/ 2022991 w 3101474"/>
              <a:gd name="connsiteY1" fmla="*/ 859 h 2219688"/>
              <a:gd name="connsiteX2" fmla="*/ 2960779 w 3101474"/>
              <a:gd name="connsiteY2" fmla="*/ 205913 h 2219688"/>
              <a:gd name="connsiteX3" fmla="*/ 3101474 w 3101474"/>
              <a:gd name="connsiteY3" fmla="*/ 279490 h 2219688"/>
              <a:gd name="connsiteX4" fmla="*/ 2690234 w 3101474"/>
              <a:gd name="connsiteY4" fmla="*/ 2219688 h 2219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1474" h="2219688">
                <a:moveTo>
                  <a:pt x="0" y="1127483"/>
                </a:moveTo>
                <a:cubicBezTo>
                  <a:pt x="478419" y="597882"/>
                  <a:pt x="1170088" y="26026"/>
                  <a:pt x="2022991" y="859"/>
                </a:cubicBezTo>
                <a:cubicBezTo>
                  <a:pt x="2375203" y="-9535"/>
                  <a:pt x="2683761" y="75397"/>
                  <a:pt x="2960779" y="205913"/>
                </a:cubicBezTo>
                <a:lnTo>
                  <a:pt x="3101474" y="279490"/>
                </a:lnTo>
                <a:lnTo>
                  <a:pt x="2690234" y="2219688"/>
                </a:lnTo>
              </a:path>
            </a:pathLst>
          </a:custGeom>
          <a:noFill/>
          <a:ln w="969" cap="flat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FE836">
                    <a:alpha val="5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1445AC-AB72-9AEF-2597-DAC8CB5221E9}"/>
              </a:ext>
            </a:extLst>
          </p:cNvPr>
          <p:cNvSpPr/>
          <p:nvPr userDrawn="1"/>
        </p:nvSpPr>
        <p:spPr>
          <a:xfrm>
            <a:off x="6898145" y="3946539"/>
            <a:ext cx="1920871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7500EDC-35D3-E1AA-5281-C98BD17D9357}"/>
              </a:ext>
            </a:extLst>
          </p:cNvPr>
          <p:cNvSpPr/>
          <p:nvPr userDrawn="1"/>
        </p:nvSpPr>
        <p:spPr>
          <a:xfrm>
            <a:off x="9170596" y="3946539"/>
            <a:ext cx="2015981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050E675-A69C-8CE5-ABF2-CC4B7B4901EE}"/>
              </a:ext>
            </a:extLst>
          </p:cNvPr>
          <p:cNvSpPr/>
          <p:nvPr userDrawn="1"/>
        </p:nvSpPr>
        <p:spPr>
          <a:xfrm>
            <a:off x="4586665" y="3946539"/>
            <a:ext cx="1944226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Text Placeholder 76">
            <a:extLst>
              <a:ext uri="{FF2B5EF4-FFF2-40B4-BE49-F238E27FC236}">
                <a16:creationId xmlns:a16="http://schemas.microsoft.com/office/drawing/2014/main" id="{9A310E7B-5F24-9A05-548C-25CFCBB26261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991083" y="4075268"/>
            <a:ext cx="1552774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47" name="Text Placeholder 79">
            <a:extLst>
              <a:ext uri="{FF2B5EF4-FFF2-40B4-BE49-F238E27FC236}">
                <a16:creationId xmlns:a16="http://schemas.microsoft.com/office/drawing/2014/main" id="{E3F9F2D2-0DB5-5419-4788-CE3C69E8D534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4595416" y="4721061"/>
            <a:ext cx="1933812" cy="15121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48" name="Text Placeholder 76">
            <a:extLst>
              <a:ext uri="{FF2B5EF4-FFF2-40B4-BE49-F238E27FC236}">
                <a16:creationId xmlns:a16="http://schemas.microsoft.com/office/drawing/2014/main" id="{37BE9D9F-ABE5-2416-0D5D-10C52FA0116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7281700" y="4075268"/>
            <a:ext cx="1552774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49" name="Text Placeholder 79">
            <a:extLst>
              <a:ext uri="{FF2B5EF4-FFF2-40B4-BE49-F238E27FC236}">
                <a16:creationId xmlns:a16="http://schemas.microsoft.com/office/drawing/2014/main" id="{A989D26E-0136-4B08-AF32-63481EC28648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886033" y="4721061"/>
            <a:ext cx="1933812" cy="15121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0" name="Text Placeholder 76">
            <a:extLst>
              <a:ext uri="{FF2B5EF4-FFF2-40B4-BE49-F238E27FC236}">
                <a16:creationId xmlns:a16="http://schemas.microsoft.com/office/drawing/2014/main" id="{D8B3A5FC-D90B-EC05-5187-9C8C977499E7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9656519" y="4075268"/>
            <a:ext cx="1552773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3</a:t>
            </a:r>
          </a:p>
        </p:txBody>
      </p:sp>
      <p:sp>
        <p:nvSpPr>
          <p:cNvPr id="51" name="Text Placeholder 79">
            <a:extLst>
              <a:ext uri="{FF2B5EF4-FFF2-40B4-BE49-F238E27FC236}">
                <a16:creationId xmlns:a16="http://schemas.microsoft.com/office/drawing/2014/main" id="{3F777E9A-F6B1-C499-9428-CF92FF47A6C6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9098280" y="4721061"/>
            <a:ext cx="2096384" cy="15121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 i="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</p:spTree>
    <p:extLst>
      <p:ext uri="{BB962C8B-B14F-4D97-AF65-F5344CB8AC3E}">
        <p14:creationId xmlns:p14="http://schemas.microsoft.com/office/powerpoint/2010/main" val="21264245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_F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79">
            <a:extLst>
              <a:ext uri="{FF2B5EF4-FFF2-40B4-BE49-F238E27FC236}">
                <a16:creationId xmlns:a16="http://schemas.microsoft.com/office/drawing/2014/main" id="{51045F65-9068-C8AC-1C76-83D791CB4E7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25705" y="2061164"/>
            <a:ext cx="6622627" cy="421606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1" name="Text Placeholder 76">
            <a:extLst>
              <a:ext uri="{FF2B5EF4-FFF2-40B4-BE49-F238E27FC236}">
                <a16:creationId xmlns:a16="http://schemas.microsoft.com/office/drawing/2014/main" id="{8827062B-1E32-414D-7FF4-F599ADBC2E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5705" y="1396627"/>
            <a:ext cx="6622627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2" name="Text Placeholder 76">
            <a:extLst>
              <a:ext uri="{FF2B5EF4-FFF2-40B4-BE49-F238E27FC236}">
                <a16:creationId xmlns:a16="http://schemas.microsoft.com/office/drawing/2014/main" id="{B25290AF-6A84-0A82-8190-84A0182276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25705" y="1084066"/>
            <a:ext cx="6622627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E464A1-D406-5577-B336-DA477F4A13C9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33A9AF5-EC7F-47AB-74AD-475C56E213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373AF8D7-32D9-C45E-0B58-55E967A81FC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4632F97-89D0-F261-341D-ACCB6BE3A5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5" name="Freeform 64">
            <a:extLst>
              <a:ext uri="{FF2B5EF4-FFF2-40B4-BE49-F238E27FC236}">
                <a16:creationId xmlns:a16="http://schemas.microsoft.com/office/drawing/2014/main" id="{81516117-DABC-5912-57FA-82857291D786}"/>
              </a:ext>
            </a:extLst>
          </p:cNvPr>
          <p:cNvSpPr/>
          <p:nvPr/>
        </p:nvSpPr>
        <p:spPr>
          <a:xfrm rot="4681971">
            <a:off x="-511796" y="2261795"/>
            <a:ext cx="6764448" cy="3267093"/>
          </a:xfrm>
          <a:custGeom>
            <a:avLst/>
            <a:gdLst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6" fmla="*/ 91440 w 6764448"/>
              <a:gd name="connsiteY6" fmla="*/ 3358533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3267093"/>
              <a:gd name="connsiteX1" fmla="*/ 2893647 w 6764448"/>
              <a:gd name="connsiteY1" fmla="*/ 642555 h 3267093"/>
              <a:gd name="connsiteX2" fmla="*/ 4903836 w 6764448"/>
              <a:gd name="connsiteY2" fmla="*/ 1333891 h 3267093"/>
              <a:gd name="connsiteX3" fmla="*/ 6698023 w 6764448"/>
              <a:gd name="connsiteY3" fmla="*/ 96041 h 3267093"/>
              <a:gd name="connsiteX4" fmla="*/ 6764448 w 6764448"/>
              <a:gd name="connsiteY4" fmla="*/ 0 h 326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448" h="3267093">
                <a:moveTo>
                  <a:pt x="0" y="3267093"/>
                </a:moveTo>
                <a:cubicBezTo>
                  <a:pt x="1230641" y="1077231"/>
                  <a:pt x="2213510" y="630490"/>
                  <a:pt x="2893647" y="642555"/>
                </a:cubicBezTo>
                <a:cubicBezTo>
                  <a:pt x="3722488" y="657257"/>
                  <a:pt x="4094043" y="1353180"/>
                  <a:pt x="4903836" y="1333891"/>
                </a:cubicBezTo>
                <a:cubicBezTo>
                  <a:pt x="5601200" y="1317283"/>
                  <a:pt x="6204463" y="780241"/>
                  <a:pt x="6698023" y="96041"/>
                </a:cubicBezTo>
                <a:lnTo>
                  <a:pt x="6764448" y="0"/>
                </a:lnTo>
              </a:path>
            </a:pathLst>
          </a:custGeom>
          <a:noFill/>
          <a:ln w="24229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7" name="Freeform 66">
            <a:extLst>
              <a:ext uri="{FF2B5EF4-FFF2-40B4-BE49-F238E27FC236}">
                <a16:creationId xmlns:a16="http://schemas.microsoft.com/office/drawing/2014/main" id="{3AEFAED7-D7AF-DCCD-2726-1D30BC3F3693}"/>
              </a:ext>
            </a:extLst>
          </p:cNvPr>
          <p:cNvSpPr/>
          <p:nvPr/>
        </p:nvSpPr>
        <p:spPr>
          <a:xfrm rot="4681971">
            <a:off x="-651687" y="2717065"/>
            <a:ext cx="6337502" cy="2626763"/>
          </a:xfrm>
          <a:custGeom>
            <a:avLst/>
            <a:gdLst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8" fmla="*/ 91440 w 6337502"/>
              <a:gd name="connsiteY8" fmla="*/ 2718203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0" fmla="*/ 0 w 6337502"/>
              <a:gd name="connsiteY0" fmla="*/ 2626763 h 2626763"/>
              <a:gd name="connsiteX1" fmla="*/ 2814498 w 6337502"/>
              <a:gd name="connsiteY1" fmla="*/ 138406 h 2626763"/>
              <a:gd name="connsiteX2" fmla="*/ 4906167 w 6337502"/>
              <a:gd name="connsiteY2" fmla="*/ 882121 h 2626763"/>
              <a:gd name="connsiteX3" fmla="*/ 6331798 w 6337502"/>
              <a:gd name="connsiteY3" fmla="*/ 7525 h 2626763"/>
              <a:gd name="connsiteX4" fmla="*/ 6337502 w 6337502"/>
              <a:gd name="connsiteY4" fmla="*/ 0 h 262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7502" h="2626763">
                <a:moveTo>
                  <a:pt x="0" y="2626763"/>
                </a:moveTo>
                <a:cubicBezTo>
                  <a:pt x="1162258" y="587843"/>
                  <a:pt x="2118658" y="129726"/>
                  <a:pt x="2814498" y="138406"/>
                </a:cubicBezTo>
                <a:cubicBezTo>
                  <a:pt x="3696062" y="147987"/>
                  <a:pt x="4098305" y="912524"/>
                  <a:pt x="4906167" y="882121"/>
                </a:cubicBezTo>
                <a:cubicBezTo>
                  <a:pt x="5440520" y="862007"/>
                  <a:pt x="5919778" y="519544"/>
                  <a:pt x="6331798" y="7525"/>
                </a:cubicBezTo>
                <a:lnTo>
                  <a:pt x="6337502" y="0"/>
                </a:lnTo>
              </a:path>
            </a:pathLst>
          </a:custGeom>
          <a:noFill/>
          <a:ln w="22115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B46A730E-3134-03BD-D789-B18CE41DB769}"/>
              </a:ext>
            </a:extLst>
          </p:cNvPr>
          <p:cNvSpPr/>
          <p:nvPr/>
        </p:nvSpPr>
        <p:spPr>
          <a:xfrm rot="4681971">
            <a:off x="-622184" y="2963263"/>
            <a:ext cx="5934575" cy="2352232"/>
          </a:xfrm>
          <a:custGeom>
            <a:avLst/>
            <a:gdLst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6" fmla="*/ 91440 w 5934575"/>
              <a:gd name="connsiteY6" fmla="*/ 2443672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2352232"/>
              <a:gd name="connsiteX1" fmla="*/ 2735349 w 5934575"/>
              <a:gd name="connsiteY1" fmla="*/ 45 h 2352232"/>
              <a:gd name="connsiteX2" fmla="*/ 4908489 w 5934575"/>
              <a:gd name="connsiteY2" fmla="*/ 796130 h 2352232"/>
              <a:gd name="connsiteX3" fmla="*/ 5803709 w 5934575"/>
              <a:gd name="connsiteY3" fmla="*/ 408738 h 2352232"/>
              <a:gd name="connsiteX4" fmla="*/ 5934575 w 5934575"/>
              <a:gd name="connsiteY4" fmla="*/ 287880 h 235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34575" h="2352232">
                <a:moveTo>
                  <a:pt x="0" y="2352232"/>
                </a:moveTo>
                <a:cubicBezTo>
                  <a:pt x="1093874" y="464233"/>
                  <a:pt x="2023797" y="-5250"/>
                  <a:pt x="2735349" y="45"/>
                </a:cubicBezTo>
                <a:cubicBezTo>
                  <a:pt x="3669636" y="4506"/>
                  <a:pt x="4102489" y="838016"/>
                  <a:pt x="4908489" y="796130"/>
                </a:cubicBezTo>
                <a:cubicBezTo>
                  <a:pt x="5227729" y="779540"/>
                  <a:pt x="5527464" y="641070"/>
                  <a:pt x="5803709" y="408738"/>
                </a:cubicBezTo>
                <a:lnTo>
                  <a:pt x="5934575" y="287880"/>
                </a:lnTo>
              </a:path>
            </a:pathLst>
          </a:custGeom>
          <a:noFill/>
          <a:ln w="20000" cap="flat">
            <a:gradFill>
              <a:gsLst>
                <a:gs pos="2000">
                  <a:srgbClr val="0BDFED">
                    <a:alpha val="90000"/>
                  </a:srgbClr>
                </a:gs>
                <a:gs pos="100000">
                  <a:srgbClr val="FFE836">
                    <a:alpha val="9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1" name="Freeform 70">
            <a:extLst>
              <a:ext uri="{FF2B5EF4-FFF2-40B4-BE49-F238E27FC236}">
                <a16:creationId xmlns:a16="http://schemas.microsoft.com/office/drawing/2014/main" id="{D6016A9C-205A-BBC2-C0CF-7B9552C51C4D}"/>
              </a:ext>
            </a:extLst>
          </p:cNvPr>
          <p:cNvSpPr/>
          <p:nvPr/>
        </p:nvSpPr>
        <p:spPr>
          <a:xfrm rot="4681971">
            <a:off x="-533217" y="3136081"/>
            <a:ext cx="5552349" cy="2216022"/>
          </a:xfrm>
          <a:custGeom>
            <a:avLst/>
            <a:gdLst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6" fmla="*/ 91440 w 5552349"/>
              <a:gd name="connsiteY6" fmla="*/ 2307462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2216022"/>
              <a:gd name="connsiteX1" fmla="*/ 2656191 w 5552349"/>
              <a:gd name="connsiteY1" fmla="*/ 6 h 2216022"/>
              <a:gd name="connsiteX2" fmla="*/ 4910822 w 5552349"/>
              <a:gd name="connsiteY2" fmla="*/ 848469 h 2216022"/>
              <a:gd name="connsiteX3" fmla="*/ 5438951 w 5552349"/>
              <a:gd name="connsiteY3" fmla="*/ 688448 h 2216022"/>
              <a:gd name="connsiteX4" fmla="*/ 5552349 w 5552349"/>
              <a:gd name="connsiteY4" fmla="*/ 616426 h 221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52349" h="2216022">
                <a:moveTo>
                  <a:pt x="0" y="2216022"/>
                </a:moveTo>
                <a:cubicBezTo>
                  <a:pt x="1025492" y="478964"/>
                  <a:pt x="1928937" y="-1905"/>
                  <a:pt x="2656191" y="6"/>
                </a:cubicBezTo>
                <a:cubicBezTo>
                  <a:pt x="3643212" y="-634"/>
                  <a:pt x="4106616" y="902245"/>
                  <a:pt x="4910822" y="848469"/>
                </a:cubicBezTo>
                <a:cubicBezTo>
                  <a:pt x="5093519" y="836255"/>
                  <a:pt x="5269922" y="781561"/>
                  <a:pt x="5438951" y="688448"/>
                </a:cubicBezTo>
                <a:lnTo>
                  <a:pt x="5552349" y="616426"/>
                </a:lnTo>
              </a:path>
            </a:pathLst>
          </a:custGeom>
          <a:noFill/>
          <a:ln w="17886" cap="flat">
            <a:gradFill>
              <a:gsLst>
                <a:gs pos="2000">
                  <a:srgbClr val="0BDFED">
                    <a:alpha val="80000"/>
                  </a:srgbClr>
                </a:gs>
                <a:gs pos="100000">
                  <a:srgbClr val="FFE836">
                    <a:alpha val="8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5" name="Freeform 74">
            <a:extLst>
              <a:ext uri="{FF2B5EF4-FFF2-40B4-BE49-F238E27FC236}">
                <a16:creationId xmlns:a16="http://schemas.microsoft.com/office/drawing/2014/main" id="{DAFBFA63-676F-6393-8EBD-BFE9E7D50EB3}"/>
              </a:ext>
            </a:extLst>
          </p:cNvPr>
          <p:cNvSpPr/>
          <p:nvPr/>
        </p:nvSpPr>
        <p:spPr>
          <a:xfrm rot="4681971">
            <a:off x="-453250" y="3319998"/>
            <a:ext cx="5192881" cy="2079872"/>
          </a:xfrm>
          <a:custGeom>
            <a:avLst/>
            <a:gdLst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6" fmla="*/ 91440 w 5192881"/>
              <a:gd name="connsiteY6" fmla="*/ 2171312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2079872"/>
              <a:gd name="connsiteX1" fmla="*/ 2577042 w 5192881"/>
              <a:gd name="connsiteY1" fmla="*/ 26 h 2079872"/>
              <a:gd name="connsiteX2" fmla="*/ 4913144 w 5192881"/>
              <a:gd name="connsiteY2" fmla="*/ 900859 h 2079872"/>
              <a:gd name="connsiteX3" fmla="*/ 5085089 w 5192881"/>
              <a:gd name="connsiteY3" fmla="*/ 872896 h 2079872"/>
              <a:gd name="connsiteX4" fmla="*/ 5192881 w 5192881"/>
              <a:gd name="connsiteY4" fmla="*/ 837645 h 207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2881" h="2079872">
                <a:moveTo>
                  <a:pt x="0" y="2079872"/>
                </a:moveTo>
                <a:cubicBezTo>
                  <a:pt x="957109" y="493735"/>
                  <a:pt x="1834085" y="1500"/>
                  <a:pt x="2577042" y="26"/>
                </a:cubicBezTo>
                <a:cubicBezTo>
                  <a:pt x="3616796" y="-5735"/>
                  <a:pt x="4110713" y="967000"/>
                  <a:pt x="4913144" y="900859"/>
                </a:cubicBezTo>
                <a:cubicBezTo>
                  <a:pt x="4971093" y="896083"/>
                  <a:pt x="5028424" y="886737"/>
                  <a:pt x="5085089" y="872896"/>
                </a:cubicBezTo>
                <a:lnTo>
                  <a:pt x="5192881" y="837645"/>
                </a:lnTo>
              </a:path>
            </a:pathLst>
          </a:custGeom>
          <a:noFill/>
          <a:ln w="15771" cap="flat">
            <a:gradFill>
              <a:gsLst>
                <a:gs pos="2000">
                  <a:srgbClr val="0BDFED">
                    <a:alpha val="70000"/>
                  </a:srgbClr>
                </a:gs>
                <a:gs pos="100000">
                  <a:srgbClr val="FFE836">
                    <a:alpha val="7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7" name="Freeform 76">
            <a:extLst>
              <a:ext uri="{FF2B5EF4-FFF2-40B4-BE49-F238E27FC236}">
                <a16:creationId xmlns:a16="http://schemas.microsoft.com/office/drawing/2014/main" id="{7B6818CE-40FB-4C36-6DCB-B2BB08911CD5}"/>
              </a:ext>
            </a:extLst>
          </p:cNvPr>
          <p:cNvSpPr/>
          <p:nvPr/>
        </p:nvSpPr>
        <p:spPr>
          <a:xfrm rot="4681971">
            <a:off x="-382052" y="3514752"/>
            <a:ext cx="4855605" cy="1943751"/>
          </a:xfrm>
          <a:custGeom>
            <a:avLst/>
            <a:gdLst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5" fmla="*/ 91440 w 4855605"/>
              <a:gd name="connsiteY5" fmla="*/ 2035191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1943751"/>
              <a:gd name="connsiteX1" fmla="*/ 2497889 w 4855605"/>
              <a:gd name="connsiteY1" fmla="*/ 85 h 1943751"/>
              <a:gd name="connsiteX2" fmla="*/ 4768376 w 4855605"/>
              <a:gd name="connsiteY2" fmla="*/ 955498 h 1943751"/>
              <a:gd name="connsiteX3" fmla="*/ 4855605 w 4855605"/>
              <a:gd name="connsiteY3" fmla="*/ 954193 h 19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5605" h="1943751">
                <a:moveTo>
                  <a:pt x="0" y="1943751"/>
                </a:moveTo>
                <a:cubicBezTo>
                  <a:pt x="888722" y="508554"/>
                  <a:pt x="1739220" y="4944"/>
                  <a:pt x="2497889" y="85"/>
                </a:cubicBezTo>
                <a:cubicBezTo>
                  <a:pt x="3522087" y="-10116"/>
                  <a:pt x="4047023" y="906063"/>
                  <a:pt x="4768376" y="955498"/>
                </a:cubicBezTo>
                <a:lnTo>
                  <a:pt x="4855605" y="954193"/>
                </a:lnTo>
              </a:path>
            </a:pathLst>
          </a:custGeom>
          <a:noFill/>
          <a:ln w="13656" cap="flat">
            <a:gradFill>
              <a:gsLst>
                <a:gs pos="2000">
                  <a:srgbClr val="0BDFED">
                    <a:alpha val="60000"/>
                  </a:srgbClr>
                </a:gs>
                <a:gs pos="100000">
                  <a:srgbClr val="FFE836">
                    <a:alpha val="6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9" name="Freeform 78">
            <a:extLst>
              <a:ext uri="{FF2B5EF4-FFF2-40B4-BE49-F238E27FC236}">
                <a16:creationId xmlns:a16="http://schemas.microsoft.com/office/drawing/2014/main" id="{F6156DF0-E1CF-AD62-78B9-1C861D1ADC62}"/>
              </a:ext>
            </a:extLst>
          </p:cNvPr>
          <p:cNvSpPr/>
          <p:nvPr/>
        </p:nvSpPr>
        <p:spPr>
          <a:xfrm rot="4681971">
            <a:off x="-319984" y="3720754"/>
            <a:ext cx="4541381" cy="1807667"/>
          </a:xfrm>
          <a:custGeom>
            <a:avLst/>
            <a:gdLst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5" fmla="*/ 91440 w 4541381"/>
              <a:gd name="connsiteY5" fmla="*/ 1899107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1807667"/>
              <a:gd name="connsiteX1" fmla="*/ 2418746 w 4541381"/>
              <a:gd name="connsiteY1" fmla="*/ 171 h 1807667"/>
              <a:gd name="connsiteX2" fmla="*/ 4488655 w 4541381"/>
              <a:gd name="connsiteY2" fmla="*/ 945967 h 1807667"/>
              <a:gd name="connsiteX3" fmla="*/ 4541381 w 4541381"/>
              <a:gd name="connsiteY3" fmla="*/ 962048 h 1807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41381" h="1807667">
                <a:moveTo>
                  <a:pt x="0" y="1807667"/>
                </a:moveTo>
                <a:cubicBezTo>
                  <a:pt x="820344" y="523401"/>
                  <a:pt x="1644375" y="8414"/>
                  <a:pt x="2418746" y="171"/>
                </a:cubicBezTo>
                <a:cubicBezTo>
                  <a:pt x="3349221" y="-12823"/>
                  <a:pt x="3890054" y="720268"/>
                  <a:pt x="4488655" y="945967"/>
                </a:cubicBezTo>
                <a:lnTo>
                  <a:pt x="4541381" y="962048"/>
                </a:lnTo>
              </a:path>
            </a:pathLst>
          </a:custGeom>
          <a:noFill/>
          <a:ln w="11542" cap="flat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1" name="Freeform 80">
            <a:extLst>
              <a:ext uri="{FF2B5EF4-FFF2-40B4-BE49-F238E27FC236}">
                <a16:creationId xmlns:a16="http://schemas.microsoft.com/office/drawing/2014/main" id="{27811A69-1FF2-B33A-8D46-37BEDE18B33E}"/>
              </a:ext>
            </a:extLst>
          </p:cNvPr>
          <p:cNvSpPr/>
          <p:nvPr/>
        </p:nvSpPr>
        <p:spPr>
          <a:xfrm rot="4681971">
            <a:off x="-265700" y="3936376"/>
            <a:ext cx="4246842" cy="1671604"/>
          </a:xfrm>
          <a:custGeom>
            <a:avLst/>
            <a:gdLst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5" fmla="*/ 91440 w 4246842"/>
              <a:gd name="connsiteY5" fmla="*/ 17630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1671604"/>
              <a:gd name="connsiteX1" fmla="*/ 2339593 w 4246842"/>
              <a:gd name="connsiteY1" fmla="*/ 279 h 1671604"/>
              <a:gd name="connsiteX2" fmla="*/ 4209726 w 4246842"/>
              <a:gd name="connsiteY2" fmla="*/ 855978 h 1671604"/>
              <a:gd name="connsiteX3" fmla="*/ 4246842 w 4246842"/>
              <a:gd name="connsiteY3" fmla="*/ 877033 h 167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6842" h="1671604">
                <a:moveTo>
                  <a:pt x="0" y="1671604"/>
                </a:moveTo>
                <a:cubicBezTo>
                  <a:pt x="751957" y="538269"/>
                  <a:pt x="1549509" y="11916"/>
                  <a:pt x="2339593" y="279"/>
                </a:cubicBezTo>
                <a:cubicBezTo>
                  <a:pt x="3163172" y="-14229"/>
                  <a:pt x="3697320" y="541786"/>
                  <a:pt x="4209726" y="855978"/>
                </a:cubicBezTo>
                <a:lnTo>
                  <a:pt x="4246842" y="877033"/>
                </a:lnTo>
              </a:path>
            </a:pathLst>
          </a:custGeom>
          <a:noFill/>
          <a:ln w="9427" cap="flat">
            <a:gradFill>
              <a:gsLst>
                <a:gs pos="2000">
                  <a:srgbClr val="0BDFED">
                    <a:alpha val="40000"/>
                  </a:srgbClr>
                </a:gs>
                <a:gs pos="100000">
                  <a:srgbClr val="FFE836">
                    <a:alpha val="4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3" name="Freeform 82">
            <a:extLst>
              <a:ext uri="{FF2B5EF4-FFF2-40B4-BE49-F238E27FC236}">
                <a16:creationId xmlns:a16="http://schemas.microsoft.com/office/drawing/2014/main" id="{FDB69A9B-E4FC-001A-8A9F-75D467F78FB3}"/>
              </a:ext>
            </a:extLst>
          </p:cNvPr>
          <p:cNvSpPr/>
          <p:nvPr/>
        </p:nvSpPr>
        <p:spPr>
          <a:xfrm rot="4681971">
            <a:off x="-216066" y="4157723"/>
            <a:ext cx="3964041" cy="1535559"/>
          </a:xfrm>
          <a:custGeom>
            <a:avLst/>
            <a:gdLst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5" fmla="*/ 91440 w 3964041"/>
              <a:gd name="connsiteY5" fmla="*/ 1626999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1535559"/>
              <a:gd name="connsiteX1" fmla="*/ 2260450 w 3964041"/>
              <a:gd name="connsiteY1" fmla="*/ 405 h 1535559"/>
              <a:gd name="connsiteX2" fmla="*/ 3762324 w 3964041"/>
              <a:gd name="connsiteY2" fmla="*/ 591513 h 1535559"/>
              <a:gd name="connsiteX3" fmla="*/ 3964041 w 3964041"/>
              <a:gd name="connsiteY3" fmla="*/ 736678 h 15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4041" h="1535559">
                <a:moveTo>
                  <a:pt x="0" y="1535559"/>
                </a:moveTo>
                <a:cubicBezTo>
                  <a:pt x="683570" y="553156"/>
                  <a:pt x="1454654" y="15417"/>
                  <a:pt x="2260450" y="405"/>
                </a:cubicBezTo>
                <a:cubicBezTo>
                  <a:pt x="2885778" y="-12707"/>
                  <a:pt x="3352529" y="295393"/>
                  <a:pt x="3762324" y="591513"/>
                </a:cubicBezTo>
                <a:lnTo>
                  <a:pt x="3964041" y="736678"/>
                </a:lnTo>
              </a:path>
            </a:pathLst>
          </a:custGeom>
          <a:noFill/>
          <a:ln w="7313" cap="flat">
            <a:gradFill>
              <a:gsLst>
                <a:gs pos="2000">
                  <a:srgbClr val="0BDFED">
                    <a:alpha val="30000"/>
                  </a:srgbClr>
                </a:gs>
                <a:gs pos="100000">
                  <a:srgbClr val="FFE836">
                    <a:alpha val="3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6" name="Freeform 85">
            <a:extLst>
              <a:ext uri="{FF2B5EF4-FFF2-40B4-BE49-F238E27FC236}">
                <a16:creationId xmlns:a16="http://schemas.microsoft.com/office/drawing/2014/main" id="{CC60D562-3E48-AE4F-A073-8BF4977DE077}"/>
              </a:ext>
            </a:extLst>
          </p:cNvPr>
          <p:cNvSpPr/>
          <p:nvPr userDrawn="1"/>
        </p:nvSpPr>
        <p:spPr>
          <a:xfrm rot="4681971">
            <a:off x="-167765" y="4380737"/>
            <a:ext cx="3684634" cy="1399519"/>
          </a:xfrm>
          <a:custGeom>
            <a:avLst/>
            <a:gdLst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5" fmla="*/ 91440 w 3684634"/>
              <a:gd name="connsiteY5" fmla="*/ 1490959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1399519"/>
              <a:gd name="connsiteX1" fmla="*/ 2181287 w 3684634"/>
              <a:gd name="connsiteY1" fmla="*/ 545 h 1399519"/>
              <a:gd name="connsiteX2" fmla="*/ 3413091 w 3684634"/>
              <a:gd name="connsiteY2" fmla="*/ 391116 h 1399519"/>
              <a:gd name="connsiteX3" fmla="*/ 3684634 w 3684634"/>
              <a:gd name="connsiteY3" fmla="*/ 580282 h 139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4634" h="1399519">
                <a:moveTo>
                  <a:pt x="0" y="1399519"/>
                </a:moveTo>
                <a:cubicBezTo>
                  <a:pt x="615183" y="568047"/>
                  <a:pt x="1359798" y="18942"/>
                  <a:pt x="2181287" y="545"/>
                </a:cubicBezTo>
                <a:cubicBezTo>
                  <a:pt x="2670059" y="-11209"/>
                  <a:pt x="3066571" y="168802"/>
                  <a:pt x="3413091" y="391116"/>
                </a:cubicBezTo>
                <a:lnTo>
                  <a:pt x="3684634" y="580282"/>
                </a:lnTo>
              </a:path>
            </a:pathLst>
          </a:custGeom>
          <a:noFill/>
          <a:ln w="5198" cap="flat">
            <a:gradFill>
              <a:gsLst>
                <a:gs pos="2000">
                  <a:srgbClr val="0BDFED">
                    <a:alpha val="20000"/>
                  </a:srgbClr>
                </a:gs>
                <a:gs pos="100000">
                  <a:srgbClr val="FFE836">
                    <a:alpha val="2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7" name="Freeform 86">
            <a:extLst>
              <a:ext uri="{FF2B5EF4-FFF2-40B4-BE49-F238E27FC236}">
                <a16:creationId xmlns:a16="http://schemas.microsoft.com/office/drawing/2014/main" id="{ADAE4A16-9183-7AE3-2D1A-B9D908441722}"/>
              </a:ext>
            </a:extLst>
          </p:cNvPr>
          <p:cNvSpPr/>
          <p:nvPr/>
        </p:nvSpPr>
        <p:spPr>
          <a:xfrm rot="4681971">
            <a:off x="-119349" y="4603588"/>
            <a:ext cx="3404939" cy="1263502"/>
          </a:xfrm>
          <a:custGeom>
            <a:avLst/>
            <a:gdLst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5" fmla="*/ 91440 w 3404939"/>
              <a:gd name="connsiteY5" fmla="*/ 1354942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1263502"/>
              <a:gd name="connsiteX1" fmla="*/ 2102144 w 3404939"/>
              <a:gd name="connsiteY1" fmla="*/ 698 h 1263502"/>
              <a:gd name="connsiteX2" fmla="*/ 3383571 w 3404939"/>
              <a:gd name="connsiteY2" fmla="*/ 410186 h 1263502"/>
              <a:gd name="connsiteX3" fmla="*/ 3404939 w 3404939"/>
              <a:gd name="connsiteY3" fmla="*/ 425298 h 126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4939" h="1263502">
                <a:moveTo>
                  <a:pt x="0" y="1263502"/>
                </a:moveTo>
                <a:cubicBezTo>
                  <a:pt x="546806" y="582960"/>
                  <a:pt x="1264943" y="22480"/>
                  <a:pt x="2102144" y="698"/>
                </a:cubicBezTo>
                <a:cubicBezTo>
                  <a:pt x="2610686" y="-12977"/>
                  <a:pt x="3023958" y="176371"/>
                  <a:pt x="3383571" y="410186"/>
                </a:cubicBezTo>
                <a:lnTo>
                  <a:pt x="3404939" y="425298"/>
                </a:lnTo>
              </a:path>
            </a:pathLst>
          </a:custGeom>
          <a:noFill/>
          <a:ln w="3084" cap="flat">
            <a:gradFill>
              <a:gsLst>
                <a:gs pos="2000">
                  <a:srgbClr val="0BDFED">
                    <a:alpha val="10000"/>
                  </a:srgbClr>
                </a:gs>
                <a:gs pos="100000">
                  <a:srgbClr val="FFE836">
                    <a:alpha val="1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9" name="Freeform 88">
            <a:extLst>
              <a:ext uri="{FF2B5EF4-FFF2-40B4-BE49-F238E27FC236}">
                <a16:creationId xmlns:a16="http://schemas.microsoft.com/office/drawing/2014/main" id="{84985DE7-53D2-D71C-B650-4198F085BF6D}"/>
              </a:ext>
            </a:extLst>
          </p:cNvPr>
          <p:cNvSpPr/>
          <p:nvPr/>
        </p:nvSpPr>
        <p:spPr>
          <a:xfrm rot="4681971">
            <a:off x="-595737" y="4381951"/>
            <a:ext cx="3101474" cy="2219688"/>
          </a:xfrm>
          <a:custGeom>
            <a:avLst/>
            <a:gdLst>
              <a:gd name="connsiteX0" fmla="*/ 5135161 w 5224057"/>
              <a:gd name="connsiteY0" fmla="*/ 3212301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0 w 5224057"/>
              <a:gd name="connsiteY4" fmla="*/ 1127483 h 3244063"/>
              <a:gd name="connsiteX5" fmla="*/ 2022991 w 5224057"/>
              <a:gd name="connsiteY5" fmla="*/ 859 h 3244063"/>
              <a:gd name="connsiteX6" fmla="*/ 2960779 w 5224057"/>
              <a:gd name="connsiteY6" fmla="*/ 205913 h 3244063"/>
              <a:gd name="connsiteX7" fmla="*/ 3101474 w 5224057"/>
              <a:gd name="connsiteY7" fmla="*/ 279490 h 3244063"/>
              <a:gd name="connsiteX8" fmla="*/ 2690234 w 5224057"/>
              <a:gd name="connsiteY8" fmla="*/ 2219688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2022991 w 5224057"/>
              <a:gd name="connsiteY6" fmla="*/ 859 h 3244063"/>
              <a:gd name="connsiteX7" fmla="*/ 2960779 w 5224057"/>
              <a:gd name="connsiteY7" fmla="*/ 205913 h 3244063"/>
              <a:gd name="connsiteX8" fmla="*/ 3101474 w 5224057"/>
              <a:gd name="connsiteY8" fmla="*/ 279490 h 3244063"/>
              <a:gd name="connsiteX9" fmla="*/ 2690234 w 5224057"/>
              <a:gd name="connsiteY9" fmla="*/ 2219688 h 3244063"/>
              <a:gd name="connsiteX10" fmla="*/ 91440 w 5224057"/>
              <a:gd name="connsiteY10" fmla="*/ 1218923 h 3244063"/>
              <a:gd name="connsiteX0" fmla="*/ 24792 w 5248849"/>
              <a:gd name="connsiteY0" fmla="*/ 1127483 h 3244063"/>
              <a:gd name="connsiteX1" fmla="*/ 5248849 w 5248849"/>
              <a:gd name="connsiteY1" fmla="*/ 3231143 h 3244063"/>
              <a:gd name="connsiteX2" fmla="*/ 5242449 w 5248849"/>
              <a:gd name="connsiteY2" fmla="*/ 3238752 h 3244063"/>
              <a:gd name="connsiteX3" fmla="*/ 5238186 w 5248849"/>
              <a:gd name="connsiteY3" fmla="*/ 3244063 h 3244063"/>
              <a:gd name="connsiteX4" fmla="*/ 5159953 w 5248849"/>
              <a:gd name="connsiteY4" fmla="*/ 3212301 h 3244063"/>
              <a:gd name="connsiteX5" fmla="*/ 24792 w 5248849"/>
              <a:gd name="connsiteY5" fmla="*/ 1127483 h 3244063"/>
              <a:gd name="connsiteX6" fmla="*/ 24792 w 5248849"/>
              <a:gd name="connsiteY6" fmla="*/ 1127483 h 3244063"/>
              <a:gd name="connsiteX7" fmla="*/ 2047783 w 5248849"/>
              <a:gd name="connsiteY7" fmla="*/ 859 h 3244063"/>
              <a:gd name="connsiteX8" fmla="*/ 2985571 w 5248849"/>
              <a:gd name="connsiteY8" fmla="*/ 205913 h 3244063"/>
              <a:gd name="connsiteX9" fmla="*/ 3126266 w 5248849"/>
              <a:gd name="connsiteY9" fmla="*/ 279490 h 3244063"/>
              <a:gd name="connsiteX10" fmla="*/ 2715026 w 5248849"/>
              <a:gd name="connsiteY10" fmla="*/ 2219688 h 3244063"/>
              <a:gd name="connsiteX11" fmla="*/ 0 w 5248849"/>
              <a:gd name="connsiteY11" fmla="*/ 1840797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0 w 5224057"/>
              <a:gd name="connsiteY6" fmla="*/ 1127483 h 3244063"/>
              <a:gd name="connsiteX7" fmla="*/ 2022991 w 5224057"/>
              <a:gd name="connsiteY7" fmla="*/ 859 h 3244063"/>
              <a:gd name="connsiteX8" fmla="*/ 2960779 w 5224057"/>
              <a:gd name="connsiteY8" fmla="*/ 205913 h 3244063"/>
              <a:gd name="connsiteX9" fmla="*/ 3101474 w 5224057"/>
              <a:gd name="connsiteY9" fmla="*/ 279490 h 3244063"/>
              <a:gd name="connsiteX10" fmla="*/ 2690234 w 5224057"/>
              <a:gd name="connsiteY10" fmla="*/ 2219688 h 3244063"/>
              <a:gd name="connsiteX0" fmla="*/ 0 w 5540663"/>
              <a:gd name="connsiteY0" fmla="*/ 1127483 h 3375105"/>
              <a:gd name="connsiteX1" fmla="*/ 5224057 w 5540663"/>
              <a:gd name="connsiteY1" fmla="*/ 3231143 h 3375105"/>
              <a:gd name="connsiteX2" fmla="*/ 5217657 w 5540663"/>
              <a:gd name="connsiteY2" fmla="*/ 3238752 h 3375105"/>
              <a:gd name="connsiteX3" fmla="*/ 5135161 w 5540663"/>
              <a:gd name="connsiteY3" fmla="*/ 3212301 h 3375105"/>
              <a:gd name="connsiteX4" fmla="*/ 0 w 5540663"/>
              <a:gd name="connsiteY4" fmla="*/ 1127483 h 3375105"/>
              <a:gd name="connsiteX5" fmla="*/ 0 w 5540663"/>
              <a:gd name="connsiteY5" fmla="*/ 1127483 h 3375105"/>
              <a:gd name="connsiteX6" fmla="*/ 2022991 w 5540663"/>
              <a:gd name="connsiteY6" fmla="*/ 859 h 3375105"/>
              <a:gd name="connsiteX7" fmla="*/ 2960779 w 5540663"/>
              <a:gd name="connsiteY7" fmla="*/ 205913 h 3375105"/>
              <a:gd name="connsiteX8" fmla="*/ 3101474 w 5540663"/>
              <a:gd name="connsiteY8" fmla="*/ 279490 h 3375105"/>
              <a:gd name="connsiteX9" fmla="*/ 2690234 w 5540663"/>
              <a:gd name="connsiteY9" fmla="*/ 2219688 h 3375105"/>
              <a:gd name="connsiteX0" fmla="*/ 0 w 5224057"/>
              <a:gd name="connsiteY0" fmla="*/ 1127483 h 3231143"/>
              <a:gd name="connsiteX1" fmla="*/ 5224057 w 5224057"/>
              <a:gd name="connsiteY1" fmla="*/ 3231143 h 3231143"/>
              <a:gd name="connsiteX2" fmla="*/ 5135161 w 5224057"/>
              <a:gd name="connsiteY2" fmla="*/ 3212301 h 3231143"/>
              <a:gd name="connsiteX3" fmla="*/ 0 w 5224057"/>
              <a:gd name="connsiteY3" fmla="*/ 1127483 h 3231143"/>
              <a:gd name="connsiteX4" fmla="*/ 0 w 5224057"/>
              <a:gd name="connsiteY4" fmla="*/ 1127483 h 3231143"/>
              <a:gd name="connsiteX5" fmla="*/ 2022991 w 5224057"/>
              <a:gd name="connsiteY5" fmla="*/ 859 h 3231143"/>
              <a:gd name="connsiteX6" fmla="*/ 2960779 w 5224057"/>
              <a:gd name="connsiteY6" fmla="*/ 205913 h 3231143"/>
              <a:gd name="connsiteX7" fmla="*/ 3101474 w 5224057"/>
              <a:gd name="connsiteY7" fmla="*/ 279490 h 3231143"/>
              <a:gd name="connsiteX8" fmla="*/ 2690234 w 5224057"/>
              <a:gd name="connsiteY8" fmla="*/ 2219688 h 3231143"/>
              <a:gd name="connsiteX0" fmla="*/ 0 w 5135161"/>
              <a:gd name="connsiteY0" fmla="*/ 1127483 h 3212301"/>
              <a:gd name="connsiteX1" fmla="*/ 5135161 w 5135161"/>
              <a:gd name="connsiteY1" fmla="*/ 3212301 h 3212301"/>
              <a:gd name="connsiteX2" fmla="*/ 0 w 5135161"/>
              <a:gd name="connsiteY2" fmla="*/ 1127483 h 3212301"/>
              <a:gd name="connsiteX3" fmla="*/ 0 w 5135161"/>
              <a:gd name="connsiteY3" fmla="*/ 1127483 h 3212301"/>
              <a:gd name="connsiteX4" fmla="*/ 2022991 w 5135161"/>
              <a:gd name="connsiteY4" fmla="*/ 859 h 3212301"/>
              <a:gd name="connsiteX5" fmla="*/ 2960779 w 5135161"/>
              <a:gd name="connsiteY5" fmla="*/ 205913 h 3212301"/>
              <a:gd name="connsiteX6" fmla="*/ 3101474 w 5135161"/>
              <a:gd name="connsiteY6" fmla="*/ 279490 h 3212301"/>
              <a:gd name="connsiteX7" fmla="*/ 2690234 w 5135161"/>
              <a:gd name="connsiteY7" fmla="*/ 2219688 h 3212301"/>
              <a:gd name="connsiteX0" fmla="*/ 0 w 3101474"/>
              <a:gd name="connsiteY0" fmla="*/ 1127483 h 2219688"/>
              <a:gd name="connsiteX1" fmla="*/ 2022991 w 3101474"/>
              <a:gd name="connsiteY1" fmla="*/ 859 h 2219688"/>
              <a:gd name="connsiteX2" fmla="*/ 2960779 w 3101474"/>
              <a:gd name="connsiteY2" fmla="*/ 205913 h 2219688"/>
              <a:gd name="connsiteX3" fmla="*/ 3101474 w 3101474"/>
              <a:gd name="connsiteY3" fmla="*/ 279490 h 2219688"/>
              <a:gd name="connsiteX4" fmla="*/ 2690234 w 3101474"/>
              <a:gd name="connsiteY4" fmla="*/ 2219688 h 2219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1474" h="2219688">
                <a:moveTo>
                  <a:pt x="0" y="1127483"/>
                </a:moveTo>
                <a:cubicBezTo>
                  <a:pt x="478419" y="597882"/>
                  <a:pt x="1170088" y="26026"/>
                  <a:pt x="2022991" y="859"/>
                </a:cubicBezTo>
                <a:cubicBezTo>
                  <a:pt x="2375203" y="-9535"/>
                  <a:pt x="2683761" y="75397"/>
                  <a:pt x="2960779" y="205913"/>
                </a:cubicBezTo>
                <a:lnTo>
                  <a:pt x="3101474" y="279490"/>
                </a:lnTo>
                <a:lnTo>
                  <a:pt x="2690234" y="2219688"/>
                </a:lnTo>
              </a:path>
            </a:pathLst>
          </a:custGeom>
          <a:noFill/>
          <a:ln w="969" cap="flat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FE836">
                    <a:alpha val="5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6DBCF5-10E9-7FBD-8D81-80B87CA8965E}"/>
              </a:ext>
            </a:extLst>
          </p:cNvPr>
          <p:cNvSpPr/>
          <p:nvPr userDrawn="1"/>
        </p:nvSpPr>
        <p:spPr>
          <a:xfrm>
            <a:off x="1076475" y="815795"/>
            <a:ext cx="2990343" cy="299034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6888CA-CF87-DC84-5955-B846DC6D578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81000" y="935005"/>
            <a:ext cx="2751922" cy="2751922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6915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_F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79">
            <a:extLst>
              <a:ext uri="{FF2B5EF4-FFF2-40B4-BE49-F238E27FC236}">
                <a16:creationId xmlns:a16="http://schemas.microsoft.com/office/drawing/2014/main" id="{51045F65-9068-C8AC-1C76-83D791CB4E7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25705" y="2061164"/>
            <a:ext cx="6622627" cy="421606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1" name="Text Placeholder 76">
            <a:extLst>
              <a:ext uri="{FF2B5EF4-FFF2-40B4-BE49-F238E27FC236}">
                <a16:creationId xmlns:a16="http://schemas.microsoft.com/office/drawing/2014/main" id="{8827062B-1E32-414D-7FF4-F599ADBC2E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5705" y="1396627"/>
            <a:ext cx="6622627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2" name="Text Placeholder 76">
            <a:extLst>
              <a:ext uri="{FF2B5EF4-FFF2-40B4-BE49-F238E27FC236}">
                <a16:creationId xmlns:a16="http://schemas.microsoft.com/office/drawing/2014/main" id="{B25290AF-6A84-0A82-8190-84A0182276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25705" y="1084066"/>
            <a:ext cx="6622627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E464A1-D406-5577-B336-DA477F4A13C9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33A9AF5-EC7F-47AB-74AD-475C56E213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373AF8D7-32D9-C45E-0B58-55E967A81FC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4632F97-89D0-F261-341D-ACCB6BE3A5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5" name="Freeform 64">
            <a:extLst>
              <a:ext uri="{FF2B5EF4-FFF2-40B4-BE49-F238E27FC236}">
                <a16:creationId xmlns:a16="http://schemas.microsoft.com/office/drawing/2014/main" id="{81516117-DABC-5912-57FA-82857291D786}"/>
              </a:ext>
            </a:extLst>
          </p:cNvPr>
          <p:cNvSpPr/>
          <p:nvPr/>
        </p:nvSpPr>
        <p:spPr>
          <a:xfrm rot="4681971">
            <a:off x="-511796" y="2261795"/>
            <a:ext cx="6764448" cy="3267093"/>
          </a:xfrm>
          <a:custGeom>
            <a:avLst/>
            <a:gdLst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6" fmla="*/ 91440 w 6764448"/>
              <a:gd name="connsiteY6" fmla="*/ 3358533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3267093"/>
              <a:gd name="connsiteX1" fmla="*/ 2893647 w 6764448"/>
              <a:gd name="connsiteY1" fmla="*/ 642555 h 3267093"/>
              <a:gd name="connsiteX2" fmla="*/ 4903836 w 6764448"/>
              <a:gd name="connsiteY2" fmla="*/ 1333891 h 3267093"/>
              <a:gd name="connsiteX3" fmla="*/ 6698023 w 6764448"/>
              <a:gd name="connsiteY3" fmla="*/ 96041 h 3267093"/>
              <a:gd name="connsiteX4" fmla="*/ 6764448 w 6764448"/>
              <a:gd name="connsiteY4" fmla="*/ 0 h 326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448" h="3267093">
                <a:moveTo>
                  <a:pt x="0" y="3267093"/>
                </a:moveTo>
                <a:cubicBezTo>
                  <a:pt x="1230641" y="1077231"/>
                  <a:pt x="2213510" y="630490"/>
                  <a:pt x="2893647" y="642555"/>
                </a:cubicBezTo>
                <a:cubicBezTo>
                  <a:pt x="3722488" y="657257"/>
                  <a:pt x="4094043" y="1353180"/>
                  <a:pt x="4903836" y="1333891"/>
                </a:cubicBezTo>
                <a:cubicBezTo>
                  <a:pt x="5601200" y="1317283"/>
                  <a:pt x="6204463" y="780241"/>
                  <a:pt x="6698023" y="96041"/>
                </a:cubicBezTo>
                <a:lnTo>
                  <a:pt x="6764448" y="0"/>
                </a:lnTo>
              </a:path>
            </a:pathLst>
          </a:custGeom>
          <a:noFill/>
          <a:ln w="24229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7" name="Freeform 66">
            <a:extLst>
              <a:ext uri="{FF2B5EF4-FFF2-40B4-BE49-F238E27FC236}">
                <a16:creationId xmlns:a16="http://schemas.microsoft.com/office/drawing/2014/main" id="{3AEFAED7-D7AF-DCCD-2726-1D30BC3F3693}"/>
              </a:ext>
            </a:extLst>
          </p:cNvPr>
          <p:cNvSpPr/>
          <p:nvPr/>
        </p:nvSpPr>
        <p:spPr>
          <a:xfrm rot="4681971">
            <a:off x="-651687" y="2717065"/>
            <a:ext cx="6337502" cy="2626763"/>
          </a:xfrm>
          <a:custGeom>
            <a:avLst/>
            <a:gdLst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8" fmla="*/ 91440 w 6337502"/>
              <a:gd name="connsiteY8" fmla="*/ 2718203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0" fmla="*/ 0 w 6337502"/>
              <a:gd name="connsiteY0" fmla="*/ 2626763 h 2626763"/>
              <a:gd name="connsiteX1" fmla="*/ 2814498 w 6337502"/>
              <a:gd name="connsiteY1" fmla="*/ 138406 h 2626763"/>
              <a:gd name="connsiteX2" fmla="*/ 4906167 w 6337502"/>
              <a:gd name="connsiteY2" fmla="*/ 882121 h 2626763"/>
              <a:gd name="connsiteX3" fmla="*/ 6331798 w 6337502"/>
              <a:gd name="connsiteY3" fmla="*/ 7525 h 2626763"/>
              <a:gd name="connsiteX4" fmla="*/ 6337502 w 6337502"/>
              <a:gd name="connsiteY4" fmla="*/ 0 h 262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7502" h="2626763">
                <a:moveTo>
                  <a:pt x="0" y="2626763"/>
                </a:moveTo>
                <a:cubicBezTo>
                  <a:pt x="1162258" y="587843"/>
                  <a:pt x="2118658" y="129726"/>
                  <a:pt x="2814498" y="138406"/>
                </a:cubicBezTo>
                <a:cubicBezTo>
                  <a:pt x="3696062" y="147987"/>
                  <a:pt x="4098305" y="912524"/>
                  <a:pt x="4906167" y="882121"/>
                </a:cubicBezTo>
                <a:cubicBezTo>
                  <a:pt x="5440520" y="862007"/>
                  <a:pt x="5919778" y="519544"/>
                  <a:pt x="6331798" y="7525"/>
                </a:cubicBezTo>
                <a:lnTo>
                  <a:pt x="6337502" y="0"/>
                </a:lnTo>
              </a:path>
            </a:pathLst>
          </a:custGeom>
          <a:noFill/>
          <a:ln w="22115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B46A730E-3134-03BD-D789-B18CE41DB769}"/>
              </a:ext>
            </a:extLst>
          </p:cNvPr>
          <p:cNvSpPr/>
          <p:nvPr/>
        </p:nvSpPr>
        <p:spPr>
          <a:xfrm rot="4681971">
            <a:off x="-622184" y="2963263"/>
            <a:ext cx="5934575" cy="2352232"/>
          </a:xfrm>
          <a:custGeom>
            <a:avLst/>
            <a:gdLst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6" fmla="*/ 91440 w 5934575"/>
              <a:gd name="connsiteY6" fmla="*/ 2443672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2352232"/>
              <a:gd name="connsiteX1" fmla="*/ 2735349 w 5934575"/>
              <a:gd name="connsiteY1" fmla="*/ 45 h 2352232"/>
              <a:gd name="connsiteX2" fmla="*/ 4908489 w 5934575"/>
              <a:gd name="connsiteY2" fmla="*/ 796130 h 2352232"/>
              <a:gd name="connsiteX3" fmla="*/ 5803709 w 5934575"/>
              <a:gd name="connsiteY3" fmla="*/ 408738 h 2352232"/>
              <a:gd name="connsiteX4" fmla="*/ 5934575 w 5934575"/>
              <a:gd name="connsiteY4" fmla="*/ 287880 h 235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34575" h="2352232">
                <a:moveTo>
                  <a:pt x="0" y="2352232"/>
                </a:moveTo>
                <a:cubicBezTo>
                  <a:pt x="1093874" y="464233"/>
                  <a:pt x="2023797" y="-5250"/>
                  <a:pt x="2735349" y="45"/>
                </a:cubicBezTo>
                <a:cubicBezTo>
                  <a:pt x="3669636" y="4506"/>
                  <a:pt x="4102489" y="838016"/>
                  <a:pt x="4908489" y="796130"/>
                </a:cubicBezTo>
                <a:cubicBezTo>
                  <a:pt x="5227729" y="779540"/>
                  <a:pt x="5527464" y="641070"/>
                  <a:pt x="5803709" y="408738"/>
                </a:cubicBezTo>
                <a:lnTo>
                  <a:pt x="5934575" y="287880"/>
                </a:lnTo>
              </a:path>
            </a:pathLst>
          </a:custGeom>
          <a:noFill/>
          <a:ln w="20000" cap="flat">
            <a:gradFill>
              <a:gsLst>
                <a:gs pos="2000">
                  <a:srgbClr val="0BDFED">
                    <a:alpha val="90000"/>
                  </a:srgbClr>
                </a:gs>
                <a:gs pos="100000">
                  <a:srgbClr val="FFE836">
                    <a:alpha val="9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1" name="Freeform 70">
            <a:extLst>
              <a:ext uri="{FF2B5EF4-FFF2-40B4-BE49-F238E27FC236}">
                <a16:creationId xmlns:a16="http://schemas.microsoft.com/office/drawing/2014/main" id="{D6016A9C-205A-BBC2-C0CF-7B9552C51C4D}"/>
              </a:ext>
            </a:extLst>
          </p:cNvPr>
          <p:cNvSpPr/>
          <p:nvPr/>
        </p:nvSpPr>
        <p:spPr>
          <a:xfrm rot="4681971">
            <a:off x="-533217" y="3136081"/>
            <a:ext cx="5552349" cy="2216022"/>
          </a:xfrm>
          <a:custGeom>
            <a:avLst/>
            <a:gdLst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6" fmla="*/ 91440 w 5552349"/>
              <a:gd name="connsiteY6" fmla="*/ 2307462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2216022"/>
              <a:gd name="connsiteX1" fmla="*/ 2656191 w 5552349"/>
              <a:gd name="connsiteY1" fmla="*/ 6 h 2216022"/>
              <a:gd name="connsiteX2" fmla="*/ 4910822 w 5552349"/>
              <a:gd name="connsiteY2" fmla="*/ 848469 h 2216022"/>
              <a:gd name="connsiteX3" fmla="*/ 5438951 w 5552349"/>
              <a:gd name="connsiteY3" fmla="*/ 688448 h 2216022"/>
              <a:gd name="connsiteX4" fmla="*/ 5552349 w 5552349"/>
              <a:gd name="connsiteY4" fmla="*/ 616426 h 221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52349" h="2216022">
                <a:moveTo>
                  <a:pt x="0" y="2216022"/>
                </a:moveTo>
                <a:cubicBezTo>
                  <a:pt x="1025492" y="478964"/>
                  <a:pt x="1928937" y="-1905"/>
                  <a:pt x="2656191" y="6"/>
                </a:cubicBezTo>
                <a:cubicBezTo>
                  <a:pt x="3643212" y="-634"/>
                  <a:pt x="4106616" y="902245"/>
                  <a:pt x="4910822" y="848469"/>
                </a:cubicBezTo>
                <a:cubicBezTo>
                  <a:pt x="5093519" y="836255"/>
                  <a:pt x="5269922" y="781561"/>
                  <a:pt x="5438951" y="688448"/>
                </a:cubicBezTo>
                <a:lnTo>
                  <a:pt x="5552349" y="616426"/>
                </a:lnTo>
              </a:path>
            </a:pathLst>
          </a:custGeom>
          <a:noFill/>
          <a:ln w="17886" cap="flat">
            <a:gradFill>
              <a:gsLst>
                <a:gs pos="2000">
                  <a:srgbClr val="0BDFED">
                    <a:alpha val="80000"/>
                  </a:srgbClr>
                </a:gs>
                <a:gs pos="100000">
                  <a:srgbClr val="FFE836">
                    <a:alpha val="8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5" name="Freeform 74">
            <a:extLst>
              <a:ext uri="{FF2B5EF4-FFF2-40B4-BE49-F238E27FC236}">
                <a16:creationId xmlns:a16="http://schemas.microsoft.com/office/drawing/2014/main" id="{DAFBFA63-676F-6393-8EBD-BFE9E7D50EB3}"/>
              </a:ext>
            </a:extLst>
          </p:cNvPr>
          <p:cNvSpPr/>
          <p:nvPr/>
        </p:nvSpPr>
        <p:spPr>
          <a:xfrm rot="4681971">
            <a:off x="-453250" y="3319998"/>
            <a:ext cx="5192881" cy="2079872"/>
          </a:xfrm>
          <a:custGeom>
            <a:avLst/>
            <a:gdLst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6" fmla="*/ 91440 w 5192881"/>
              <a:gd name="connsiteY6" fmla="*/ 2171312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2079872"/>
              <a:gd name="connsiteX1" fmla="*/ 2577042 w 5192881"/>
              <a:gd name="connsiteY1" fmla="*/ 26 h 2079872"/>
              <a:gd name="connsiteX2" fmla="*/ 4913144 w 5192881"/>
              <a:gd name="connsiteY2" fmla="*/ 900859 h 2079872"/>
              <a:gd name="connsiteX3" fmla="*/ 5085089 w 5192881"/>
              <a:gd name="connsiteY3" fmla="*/ 872896 h 2079872"/>
              <a:gd name="connsiteX4" fmla="*/ 5192881 w 5192881"/>
              <a:gd name="connsiteY4" fmla="*/ 837645 h 207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2881" h="2079872">
                <a:moveTo>
                  <a:pt x="0" y="2079872"/>
                </a:moveTo>
                <a:cubicBezTo>
                  <a:pt x="957109" y="493735"/>
                  <a:pt x="1834085" y="1500"/>
                  <a:pt x="2577042" y="26"/>
                </a:cubicBezTo>
                <a:cubicBezTo>
                  <a:pt x="3616796" y="-5735"/>
                  <a:pt x="4110713" y="967000"/>
                  <a:pt x="4913144" y="900859"/>
                </a:cubicBezTo>
                <a:cubicBezTo>
                  <a:pt x="4971093" y="896083"/>
                  <a:pt x="5028424" y="886737"/>
                  <a:pt x="5085089" y="872896"/>
                </a:cubicBezTo>
                <a:lnTo>
                  <a:pt x="5192881" y="837645"/>
                </a:lnTo>
              </a:path>
            </a:pathLst>
          </a:custGeom>
          <a:noFill/>
          <a:ln w="15771" cap="flat">
            <a:gradFill>
              <a:gsLst>
                <a:gs pos="2000">
                  <a:srgbClr val="0BDFED">
                    <a:alpha val="70000"/>
                  </a:srgbClr>
                </a:gs>
                <a:gs pos="100000">
                  <a:srgbClr val="FFE836">
                    <a:alpha val="7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7" name="Freeform 76">
            <a:extLst>
              <a:ext uri="{FF2B5EF4-FFF2-40B4-BE49-F238E27FC236}">
                <a16:creationId xmlns:a16="http://schemas.microsoft.com/office/drawing/2014/main" id="{7B6818CE-40FB-4C36-6DCB-B2BB08911CD5}"/>
              </a:ext>
            </a:extLst>
          </p:cNvPr>
          <p:cNvSpPr/>
          <p:nvPr/>
        </p:nvSpPr>
        <p:spPr>
          <a:xfrm rot="4681971">
            <a:off x="-382052" y="3514752"/>
            <a:ext cx="4855605" cy="1943751"/>
          </a:xfrm>
          <a:custGeom>
            <a:avLst/>
            <a:gdLst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5" fmla="*/ 91440 w 4855605"/>
              <a:gd name="connsiteY5" fmla="*/ 2035191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1943751"/>
              <a:gd name="connsiteX1" fmla="*/ 2497889 w 4855605"/>
              <a:gd name="connsiteY1" fmla="*/ 85 h 1943751"/>
              <a:gd name="connsiteX2" fmla="*/ 4768376 w 4855605"/>
              <a:gd name="connsiteY2" fmla="*/ 955498 h 1943751"/>
              <a:gd name="connsiteX3" fmla="*/ 4855605 w 4855605"/>
              <a:gd name="connsiteY3" fmla="*/ 954193 h 19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5605" h="1943751">
                <a:moveTo>
                  <a:pt x="0" y="1943751"/>
                </a:moveTo>
                <a:cubicBezTo>
                  <a:pt x="888722" y="508554"/>
                  <a:pt x="1739220" y="4944"/>
                  <a:pt x="2497889" y="85"/>
                </a:cubicBezTo>
                <a:cubicBezTo>
                  <a:pt x="3522087" y="-10116"/>
                  <a:pt x="4047023" y="906063"/>
                  <a:pt x="4768376" y="955498"/>
                </a:cubicBezTo>
                <a:lnTo>
                  <a:pt x="4855605" y="954193"/>
                </a:lnTo>
              </a:path>
            </a:pathLst>
          </a:custGeom>
          <a:noFill/>
          <a:ln w="13656" cap="flat">
            <a:gradFill>
              <a:gsLst>
                <a:gs pos="2000">
                  <a:srgbClr val="0BDFED">
                    <a:alpha val="60000"/>
                  </a:srgbClr>
                </a:gs>
                <a:gs pos="100000">
                  <a:srgbClr val="FFE836">
                    <a:alpha val="6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9" name="Freeform 78">
            <a:extLst>
              <a:ext uri="{FF2B5EF4-FFF2-40B4-BE49-F238E27FC236}">
                <a16:creationId xmlns:a16="http://schemas.microsoft.com/office/drawing/2014/main" id="{F6156DF0-E1CF-AD62-78B9-1C861D1ADC62}"/>
              </a:ext>
            </a:extLst>
          </p:cNvPr>
          <p:cNvSpPr/>
          <p:nvPr/>
        </p:nvSpPr>
        <p:spPr>
          <a:xfrm rot="4681971">
            <a:off x="-319984" y="3720754"/>
            <a:ext cx="4541381" cy="1807667"/>
          </a:xfrm>
          <a:custGeom>
            <a:avLst/>
            <a:gdLst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5" fmla="*/ 91440 w 4541381"/>
              <a:gd name="connsiteY5" fmla="*/ 1899107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1807667"/>
              <a:gd name="connsiteX1" fmla="*/ 2418746 w 4541381"/>
              <a:gd name="connsiteY1" fmla="*/ 171 h 1807667"/>
              <a:gd name="connsiteX2" fmla="*/ 4488655 w 4541381"/>
              <a:gd name="connsiteY2" fmla="*/ 945967 h 1807667"/>
              <a:gd name="connsiteX3" fmla="*/ 4541381 w 4541381"/>
              <a:gd name="connsiteY3" fmla="*/ 962048 h 1807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41381" h="1807667">
                <a:moveTo>
                  <a:pt x="0" y="1807667"/>
                </a:moveTo>
                <a:cubicBezTo>
                  <a:pt x="820344" y="523401"/>
                  <a:pt x="1644375" y="8414"/>
                  <a:pt x="2418746" y="171"/>
                </a:cubicBezTo>
                <a:cubicBezTo>
                  <a:pt x="3349221" y="-12823"/>
                  <a:pt x="3890054" y="720268"/>
                  <a:pt x="4488655" y="945967"/>
                </a:cubicBezTo>
                <a:lnTo>
                  <a:pt x="4541381" y="962048"/>
                </a:lnTo>
              </a:path>
            </a:pathLst>
          </a:custGeom>
          <a:noFill/>
          <a:ln w="11542" cap="flat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1" name="Freeform 80">
            <a:extLst>
              <a:ext uri="{FF2B5EF4-FFF2-40B4-BE49-F238E27FC236}">
                <a16:creationId xmlns:a16="http://schemas.microsoft.com/office/drawing/2014/main" id="{27811A69-1FF2-B33A-8D46-37BEDE18B33E}"/>
              </a:ext>
            </a:extLst>
          </p:cNvPr>
          <p:cNvSpPr/>
          <p:nvPr/>
        </p:nvSpPr>
        <p:spPr>
          <a:xfrm rot="4681971">
            <a:off x="-265700" y="3936376"/>
            <a:ext cx="4246842" cy="1671604"/>
          </a:xfrm>
          <a:custGeom>
            <a:avLst/>
            <a:gdLst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5" fmla="*/ 91440 w 4246842"/>
              <a:gd name="connsiteY5" fmla="*/ 17630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1671604"/>
              <a:gd name="connsiteX1" fmla="*/ 2339593 w 4246842"/>
              <a:gd name="connsiteY1" fmla="*/ 279 h 1671604"/>
              <a:gd name="connsiteX2" fmla="*/ 4209726 w 4246842"/>
              <a:gd name="connsiteY2" fmla="*/ 855978 h 1671604"/>
              <a:gd name="connsiteX3" fmla="*/ 4246842 w 4246842"/>
              <a:gd name="connsiteY3" fmla="*/ 877033 h 167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6842" h="1671604">
                <a:moveTo>
                  <a:pt x="0" y="1671604"/>
                </a:moveTo>
                <a:cubicBezTo>
                  <a:pt x="751957" y="538269"/>
                  <a:pt x="1549509" y="11916"/>
                  <a:pt x="2339593" y="279"/>
                </a:cubicBezTo>
                <a:cubicBezTo>
                  <a:pt x="3163172" y="-14229"/>
                  <a:pt x="3697320" y="541786"/>
                  <a:pt x="4209726" y="855978"/>
                </a:cubicBezTo>
                <a:lnTo>
                  <a:pt x="4246842" y="877033"/>
                </a:lnTo>
              </a:path>
            </a:pathLst>
          </a:custGeom>
          <a:noFill/>
          <a:ln w="9427" cap="flat">
            <a:gradFill>
              <a:gsLst>
                <a:gs pos="2000">
                  <a:srgbClr val="0BDFED">
                    <a:alpha val="40000"/>
                  </a:srgbClr>
                </a:gs>
                <a:gs pos="100000">
                  <a:srgbClr val="FFE836">
                    <a:alpha val="4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3" name="Freeform 82">
            <a:extLst>
              <a:ext uri="{FF2B5EF4-FFF2-40B4-BE49-F238E27FC236}">
                <a16:creationId xmlns:a16="http://schemas.microsoft.com/office/drawing/2014/main" id="{FDB69A9B-E4FC-001A-8A9F-75D467F78FB3}"/>
              </a:ext>
            </a:extLst>
          </p:cNvPr>
          <p:cNvSpPr/>
          <p:nvPr/>
        </p:nvSpPr>
        <p:spPr>
          <a:xfrm rot="4681971">
            <a:off x="-216066" y="4157723"/>
            <a:ext cx="3964041" cy="1535559"/>
          </a:xfrm>
          <a:custGeom>
            <a:avLst/>
            <a:gdLst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5" fmla="*/ 91440 w 3964041"/>
              <a:gd name="connsiteY5" fmla="*/ 1626999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1535559"/>
              <a:gd name="connsiteX1" fmla="*/ 2260450 w 3964041"/>
              <a:gd name="connsiteY1" fmla="*/ 405 h 1535559"/>
              <a:gd name="connsiteX2" fmla="*/ 3762324 w 3964041"/>
              <a:gd name="connsiteY2" fmla="*/ 591513 h 1535559"/>
              <a:gd name="connsiteX3" fmla="*/ 3964041 w 3964041"/>
              <a:gd name="connsiteY3" fmla="*/ 736678 h 15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4041" h="1535559">
                <a:moveTo>
                  <a:pt x="0" y="1535559"/>
                </a:moveTo>
                <a:cubicBezTo>
                  <a:pt x="683570" y="553156"/>
                  <a:pt x="1454654" y="15417"/>
                  <a:pt x="2260450" y="405"/>
                </a:cubicBezTo>
                <a:cubicBezTo>
                  <a:pt x="2885778" y="-12707"/>
                  <a:pt x="3352529" y="295393"/>
                  <a:pt x="3762324" y="591513"/>
                </a:cubicBezTo>
                <a:lnTo>
                  <a:pt x="3964041" y="736678"/>
                </a:lnTo>
              </a:path>
            </a:pathLst>
          </a:custGeom>
          <a:noFill/>
          <a:ln w="7313" cap="flat">
            <a:gradFill>
              <a:gsLst>
                <a:gs pos="2000">
                  <a:srgbClr val="0BDFED">
                    <a:alpha val="30000"/>
                  </a:srgbClr>
                </a:gs>
                <a:gs pos="100000">
                  <a:srgbClr val="FFE836">
                    <a:alpha val="3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6" name="Freeform 85">
            <a:extLst>
              <a:ext uri="{FF2B5EF4-FFF2-40B4-BE49-F238E27FC236}">
                <a16:creationId xmlns:a16="http://schemas.microsoft.com/office/drawing/2014/main" id="{CC60D562-3E48-AE4F-A073-8BF4977DE077}"/>
              </a:ext>
            </a:extLst>
          </p:cNvPr>
          <p:cNvSpPr/>
          <p:nvPr userDrawn="1"/>
        </p:nvSpPr>
        <p:spPr>
          <a:xfrm rot="4681971">
            <a:off x="-167765" y="4380737"/>
            <a:ext cx="3684634" cy="1399519"/>
          </a:xfrm>
          <a:custGeom>
            <a:avLst/>
            <a:gdLst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5" fmla="*/ 91440 w 3684634"/>
              <a:gd name="connsiteY5" fmla="*/ 1490959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1399519"/>
              <a:gd name="connsiteX1" fmla="*/ 2181287 w 3684634"/>
              <a:gd name="connsiteY1" fmla="*/ 545 h 1399519"/>
              <a:gd name="connsiteX2" fmla="*/ 3413091 w 3684634"/>
              <a:gd name="connsiteY2" fmla="*/ 391116 h 1399519"/>
              <a:gd name="connsiteX3" fmla="*/ 3684634 w 3684634"/>
              <a:gd name="connsiteY3" fmla="*/ 580282 h 139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4634" h="1399519">
                <a:moveTo>
                  <a:pt x="0" y="1399519"/>
                </a:moveTo>
                <a:cubicBezTo>
                  <a:pt x="615183" y="568047"/>
                  <a:pt x="1359798" y="18942"/>
                  <a:pt x="2181287" y="545"/>
                </a:cubicBezTo>
                <a:cubicBezTo>
                  <a:pt x="2670059" y="-11209"/>
                  <a:pt x="3066571" y="168802"/>
                  <a:pt x="3413091" y="391116"/>
                </a:cubicBezTo>
                <a:lnTo>
                  <a:pt x="3684634" y="580282"/>
                </a:lnTo>
              </a:path>
            </a:pathLst>
          </a:custGeom>
          <a:noFill/>
          <a:ln w="5198" cap="flat">
            <a:gradFill>
              <a:gsLst>
                <a:gs pos="2000">
                  <a:srgbClr val="0BDFED">
                    <a:alpha val="20000"/>
                  </a:srgbClr>
                </a:gs>
                <a:gs pos="100000">
                  <a:srgbClr val="FFE836">
                    <a:alpha val="2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7" name="Freeform 86">
            <a:extLst>
              <a:ext uri="{FF2B5EF4-FFF2-40B4-BE49-F238E27FC236}">
                <a16:creationId xmlns:a16="http://schemas.microsoft.com/office/drawing/2014/main" id="{ADAE4A16-9183-7AE3-2D1A-B9D908441722}"/>
              </a:ext>
            </a:extLst>
          </p:cNvPr>
          <p:cNvSpPr/>
          <p:nvPr/>
        </p:nvSpPr>
        <p:spPr>
          <a:xfrm rot="4681971">
            <a:off x="-119349" y="4603588"/>
            <a:ext cx="3404939" cy="1263502"/>
          </a:xfrm>
          <a:custGeom>
            <a:avLst/>
            <a:gdLst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5" fmla="*/ 91440 w 3404939"/>
              <a:gd name="connsiteY5" fmla="*/ 1354942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1263502"/>
              <a:gd name="connsiteX1" fmla="*/ 2102144 w 3404939"/>
              <a:gd name="connsiteY1" fmla="*/ 698 h 1263502"/>
              <a:gd name="connsiteX2" fmla="*/ 3383571 w 3404939"/>
              <a:gd name="connsiteY2" fmla="*/ 410186 h 1263502"/>
              <a:gd name="connsiteX3" fmla="*/ 3404939 w 3404939"/>
              <a:gd name="connsiteY3" fmla="*/ 425298 h 126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4939" h="1263502">
                <a:moveTo>
                  <a:pt x="0" y="1263502"/>
                </a:moveTo>
                <a:cubicBezTo>
                  <a:pt x="546806" y="582960"/>
                  <a:pt x="1264943" y="22480"/>
                  <a:pt x="2102144" y="698"/>
                </a:cubicBezTo>
                <a:cubicBezTo>
                  <a:pt x="2610686" y="-12977"/>
                  <a:pt x="3023958" y="176371"/>
                  <a:pt x="3383571" y="410186"/>
                </a:cubicBezTo>
                <a:lnTo>
                  <a:pt x="3404939" y="425298"/>
                </a:lnTo>
              </a:path>
            </a:pathLst>
          </a:custGeom>
          <a:noFill/>
          <a:ln w="3084" cap="flat">
            <a:gradFill>
              <a:gsLst>
                <a:gs pos="2000">
                  <a:srgbClr val="0BDFED">
                    <a:alpha val="10000"/>
                  </a:srgbClr>
                </a:gs>
                <a:gs pos="100000">
                  <a:srgbClr val="FFE836">
                    <a:alpha val="1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9" name="Freeform 88">
            <a:extLst>
              <a:ext uri="{FF2B5EF4-FFF2-40B4-BE49-F238E27FC236}">
                <a16:creationId xmlns:a16="http://schemas.microsoft.com/office/drawing/2014/main" id="{84985DE7-53D2-D71C-B650-4198F085BF6D}"/>
              </a:ext>
            </a:extLst>
          </p:cNvPr>
          <p:cNvSpPr/>
          <p:nvPr/>
        </p:nvSpPr>
        <p:spPr>
          <a:xfrm rot="4681971">
            <a:off x="-595737" y="4381951"/>
            <a:ext cx="3101474" cy="2219688"/>
          </a:xfrm>
          <a:custGeom>
            <a:avLst/>
            <a:gdLst>
              <a:gd name="connsiteX0" fmla="*/ 5135161 w 5224057"/>
              <a:gd name="connsiteY0" fmla="*/ 3212301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0 w 5224057"/>
              <a:gd name="connsiteY4" fmla="*/ 1127483 h 3244063"/>
              <a:gd name="connsiteX5" fmla="*/ 2022991 w 5224057"/>
              <a:gd name="connsiteY5" fmla="*/ 859 h 3244063"/>
              <a:gd name="connsiteX6" fmla="*/ 2960779 w 5224057"/>
              <a:gd name="connsiteY6" fmla="*/ 205913 h 3244063"/>
              <a:gd name="connsiteX7" fmla="*/ 3101474 w 5224057"/>
              <a:gd name="connsiteY7" fmla="*/ 279490 h 3244063"/>
              <a:gd name="connsiteX8" fmla="*/ 2690234 w 5224057"/>
              <a:gd name="connsiteY8" fmla="*/ 2219688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2022991 w 5224057"/>
              <a:gd name="connsiteY6" fmla="*/ 859 h 3244063"/>
              <a:gd name="connsiteX7" fmla="*/ 2960779 w 5224057"/>
              <a:gd name="connsiteY7" fmla="*/ 205913 h 3244063"/>
              <a:gd name="connsiteX8" fmla="*/ 3101474 w 5224057"/>
              <a:gd name="connsiteY8" fmla="*/ 279490 h 3244063"/>
              <a:gd name="connsiteX9" fmla="*/ 2690234 w 5224057"/>
              <a:gd name="connsiteY9" fmla="*/ 2219688 h 3244063"/>
              <a:gd name="connsiteX10" fmla="*/ 91440 w 5224057"/>
              <a:gd name="connsiteY10" fmla="*/ 1218923 h 3244063"/>
              <a:gd name="connsiteX0" fmla="*/ 24792 w 5248849"/>
              <a:gd name="connsiteY0" fmla="*/ 1127483 h 3244063"/>
              <a:gd name="connsiteX1" fmla="*/ 5248849 w 5248849"/>
              <a:gd name="connsiteY1" fmla="*/ 3231143 h 3244063"/>
              <a:gd name="connsiteX2" fmla="*/ 5242449 w 5248849"/>
              <a:gd name="connsiteY2" fmla="*/ 3238752 h 3244063"/>
              <a:gd name="connsiteX3" fmla="*/ 5238186 w 5248849"/>
              <a:gd name="connsiteY3" fmla="*/ 3244063 h 3244063"/>
              <a:gd name="connsiteX4" fmla="*/ 5159953 w 5248849"/>
              <a:gd name="connsiteY4" fmla="*/ 3212301 h 3244063"/>
              <a:gd name="connsiteX5" fmla="*/ 24792 w 5248849"/>
              <a:gd name="connsiteY5" fmla="*/ 1127483 h 3244063"/>
              <a:gd name="connsiteX6" fmla="*/ 24792 w 5248849"/>
              <a:gd name="connsiteY6" fmla="*/ 1127483 h 3244063"/>
              <a:gd name="connsiteX7" fmla="*/ 2047783 w 5248849"/>
              <a:gd name="connsiteY7" fmla="*/ 859 h 3244063"/>
              <a:gd name="connsiteX8" fmla="*/ 2985571 w 5248849"/>
              <a:gd name="connsiteY8" fmla="*/ 205913 h 3244063"/>
              <a:gd name="connsiteX9" fmla="*/ 3126266 w 5248849"/>
              <a:gd name="connsiteY9" fmla="*/ 279490 h 3244063"/>
              <a:gd name="connsiteX10" fmla="*/ 2715026 w 5248849"/>
              <a:gd name="connsiteY10" fmla="*/ 2219688 h 3244063"/>
              <a:gd name="connsiteX11" fmla="*/ 0 w 5248849"/>
              <a:gd name="connsiteY11" fmla="*/ 1840797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0 w 5224057"/>
              <a:gd name="connsiteY6" fmla="*/ 1127483 h 3244063"/>
              <a:gd name="connsiteX7" fmla="*/ 2022991 w 5224057"/>
              <a:gd name="connsiteY7" fmla="*/ 859 h 3244063"/>
              <a:gd name="connsiteX8" fmla="*/ 2960779 w 5224057"/>
              <a:gd name="connsiteY8" fmla="*/ 205913 h 3244063"/>
              <a:gd name="connsiteX9" fmla="*/ 3101474 w 5224057"/>
              <a:gd name="connsiteY9" fmla="*/ 279490 h 3244063"/>
              <a:gd name="connsiteX10" fmla="*/ 2690234 w 5224057"/>
              <a:gd name="connsiteY10" fmla="*/ 2219688 h 3244063"/>
              <a:gd name="connsiteX0" fmla="*/ 0 w 5540663"/>
              <a:gd name="connsiteY0" fmla="*/ 1127483 h 3375105"/>
              <a:gd name="connsiteX1" fmla="*/ 5224057 w 5540663"/>
              <a:gd name="connsiteY1" fmla="*/ 3231143 h 3375105"/>
              <a:gd name="connsiteX2" fmla="*/ 5217657 w 5540663"/>
              <a:gd name="connsiteY2" fmla="*/ 3238752 h 3375105"/>
              <a:gd name="connsiteX3" fmla="*/ 5135161 w 5540663"/>
              <a:gd name="connsiteY3" fmla="*/ 3212301 h 3375105"/>
              <a:gd name="connsiteX4" fmla="*/ 0 w 5540663"/>
              <a:gd name="connsiteY4" fmla="*/ 1127483 h 3375105"/>
              <a:gd name="connsiteX5" fmla="*/ 0 w 5540663"/>
              <a:gd name="connsiteY5" fmla="*/ 1127483 h 3375105"/>
              <a:gd name="connsiteX6" fmla="*/ 2022991 w 5540663"/>
              <a:gd name="connsiteY6" fmla="*/ 859 h 3375105"/>
              <a:gd name="connsiteX7" fmla="*/ 2960779 w 5540663"/>
              <a:gd name="connsiteY7" fmla="*/ 205913 h 3375105"/>
              <a:gd name="connsiteX8" fmla="*/ 3101474 w 5540663"/>
              <a:gd name="connsiteY8" fmla="*/ 279490 h 3375105"/>
              <a:gd name="connsiteX9" fmla="*/ 2690234 w 5540663"/>
              <a:gd name="connsiteY9" fmla="*/ 2219688 h 3375105"/>
              <a:gd name="connsiteX0" fmla="*/ 0 w 5224057"/>
              <a:gd name="connsiteY0" fmla="*/ 1127483 h 3231143"/>
              <a:gd name="connsiteX1" fmla="*/ 5224057 w 5224057"/>
              <a:gd name="connsiteY1" fmla="*/ 3231143 h 3231143"/>
              <a:gd name="connsiteX2" fmla="*/ 5135161 w 5224057"/>
              <a:gd name="connsiteY2" fmla="*/ 3212301 h 3231143"/>
              <a:gd name="connsiteX3" fmla="*/ 0 w 5224057"/>
              <a:gd name="connsiteY3" fmla="*/ 1127483 h 3231143"/>
              <a:gd name="connsiteX4" fmla="*/ 0 w 5224057"/>
              <a:gd name="connsiteY4" fmla="*/ 1127483 h 3231143"/>
              <a:gd name="connsiteX5" fmla="*/ 2022991 w 5224057"/>
              <a:gd name="connsiteY5" fmla="*/ 859 h 3231143"/>
              <a:gd name="connsiteX6" fmla="*/ 2960779 w 5224057"/>
              <a:gd name="connsiteY6" fmla="*/ 205913 h 3231143"/>
              <a:gd name="connsiteX7" fmla="*/ 3101474 w 5224057"/>
              <a:gd name="connsiteY7" fmla="*/ 279490 h 3231143"/>
              <a:gd name="connsiteX8" fmla="*/ 2690234 w 5224057"/>
              <a:gd name="connsiteY8" fmla="*/ 2219688 h 3231143"/>
              <a:gd name="connsiteX0" fmla="*/ 0 w 5135161"/>
              <a:gd name="connsiteY0" fmla="*/ 1127483 h 3212301"/>
              <a:gd name="connsiteX1" fmla="*/ 5135161 w 5135161"/>
              <a:gd name="connsiteY1" fmla="*/ 3212301 h 3212301"/>
              <a:gd name="connsiteX2" fmla="*/ 0 w 5135161"/>
              <a:gd name="connsiteY2" fmla="*/ 1127483 h 3212301"/>
              <a:gd name="connsiteX3" fmla="*/ 0 w 5135161"/>
              <a:gd name="connsiteY3" fmla="*/ 1127483 h 3212301"/>
              <a:gd name="connsiteX4" fmla="*/ 2022991 w 5135161"/>
              <a:gd name="connsiteY4" fmla="*/ 859 h 3212301"/>
              <a:gd name="connsiteX5" fmla="*/ 2960779 w 5135161"/>
              <a:gd name="connsiteY5" fmla="*/ 205913 h 3212301"/>
              <a:gd name="connsiteX6" fmla="*/ 3101474 w 5135161"/>
              <a:gd name="connsiteY6" fmla="*/ 279490 h 3212301"/>
              <a:gd name="connsiteX7" fmla="*/ 2690234 w 5135161"/>
              <a:gd name="connsiteY7" fmla="*/ 2219688 h 3212301"/>
              <a:gd name="connsiteX0" fmla="*/ 0 w 3101474"/>
              <a:gd name="connsiteY0" fmla="*/ 1127483 h 2219688"/>
              <a:gd name="connsiteX1" fmla="*/ 2022991 w 3101474"/>
              <a:gd name="connsiteY1" fmla="*/ 859 h 2219688"/>
              <a:gd name="connsiteX2" fmla="*/ 2960779 w 3101474"/>
              <a:gd name="connsiteY2" fmla="*/ 205913 h 2219688"/>
              <a:gd name="connsiteX3" fmla="*/ 3101474 w 3101474"/>
              <a:gd name="connsiteY3" fmla="*/ 279490 h 2219688"/>
              <a:gd name="connsiteX4" fmla="*/ 2690234 w 3101474"/>
              <a:gd name="connsiteY4" fmla="*/ 2219688 h 2219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1474" h="2219688">
                <a:moveTo>
                  <a:pt x="0" y="1127483"/>
                </a:moveTo>
                <a:cubicBezTo>
                  <a:pt x="478419" y="597882"/>
                  <a:pt x="1170088" y="26026"/>
                  <a:pt x="2022991" y="859"/>
                </a:cubicBezTo>
                <a:cubicBezTo>
                  <a:pt x="2375203" y="-9535"/>
                  <a:pt x="2683761" y="75397"/>
                  <a:pt x="2960779" y="205913"/>
                </a:cubicBezTo>
                <a:lnTo>
                  <a:pt x="3101474" y="279490"/>
                </a:lnTo>
                <a:lnTo>
                  <a:pt x="2690234" y="2219688"/>
                </a:lnTo>
              </a:path>
            </a:pathLst>
          </a:custGeom>
          <a:noFill/>
          <a:ln w="969" cap="flat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FE836">
                    <a:alpha val="5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1361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ayout_F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79">
            <a:extLst>
              <a:ext uri="{FF2B5EF4-FFF2-40B4-BE49-F238E27FC236}">
                <a16:creationId xmlns:a16="http://schemas.microsoft.com/office/drawing/2014/main" id="{51045F65-9068-C8AC-1C76-83D791CB4E7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12021" y="2061164"/>
            <a:ext cx="6622627" cy="421606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41" name="Text Placeholder 76">
            <a:extLst>
              <a:ext uri="{FF2B5EF4-FFF2-40B4-BE49-F238E27FC236}">
                <a16:creationId xmlns:a16="http://schemas.microsoft.com/office/drawing/2014/main" id="{8827062B-1E32-414D-7FF4-F599ADBC2E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2021" y="1396627"/>
            <a:ext cx="6622627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42" name="Text Placeholder 76">
            <a:extLst>
              <a:ext uri="{FF2B5EF4-FFF2-40B4-BE49-F238E27FC236}">
                <a16:creationId xmlns:a16="http://schemas.microsoft.com/office/drawing/2014/main" id="{B25290AF-6A84-0A82-8190-84A0182276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2021" y="1084066"/>
            <a:ext cx="6622627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E464A1-D406-5577-B336-DA477F4A13C9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33A9AF5-EC7F-47AB-74AD-475C56E213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373AF8D7-32D9-C45E-0B58-55E967A81FC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4632F97-89D0-F261-341D-ACCB6BE3A5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65" name="Right-1">
            <a:extLst>
              <a:ext uri="{FF2B5EF4-FFF2-40B4-BE49-F238E27FC236}">
                <a16:creationId xmlns:a16="http://schemas.microsoft.com/office/drawing/2014/main" id="{81516117-DABC-5912-57FA-82857291D786}"/>
              </a:ext>
            </a:extLst>
          </p:cNvPr>
          <p:cNvSpPr/>
          <p:nvPr/>
        </p:nvSpPr>
        <p:spPr>
          <a:xfrm rot="16918029" flipH="1">
            <a:off x="6515648" y="2261795"/>
            <a:ext cx="6764448" cy="3267093"/>
          </a:xfrm>
          <a:custGeom>
            <a:avLst/>
            <a:gdLst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6" fmla="*/ 91440 w 6764448"/>
              <a:gd name="connsiteY6" fmla="*/ 3358533 h 5263550"/>
              <a:gd name="connsiteX0" fmla="*/ 0 w 6764448"/>
              <a:gd name="connsiteY0" fmla="*/ 3267093 h 5263550"/>
              <a:gd name="connsiteX1" fmla="*/ 2893647 w 6764448"/>
              <a:gd name="connsiteY1" fmla="*/ 642555 h 5263550"/>
              <a:gd name="connsiteX2" fmla="*/ 4903836 w 6764448"/>
              <a:gd name="connsiteY2" fmla="*/ 1333891 h 5263550"/>
              <a:gd name="connsiteX3" fmla="*/ 6698023 w 6764448"/>
              <a:gd name="connsiteY3" fmla="*/ 96041 h 5263550"/>
              <a:gd name="connsiteX4" fmla="*/ 6764448 w 6764448"/>
              <a:gd name="connsiteY4" fmla="*/ 0 h 5263550"/>
              <a:gd name="connsiteX5" fmla="*/ 5648800 w 6764448"/>
              <a:gd name="connsiteY5" fmla="*/ 5263550 h 5263550"/>
              <a:gd name="connsiteX0" fmla="*/ 0 w 6764448"/>
              <a:gd name="connsiteY0" fmla="*/ 3267093 h 3267093"/>
              <a:gd name="connsiteX1" fmla="*/ 2893647 w 6764448"/>
              <a:gd name="connsiteY1" fmla="*/ 642555 h 3267093"/>
              <a:gd name="connsiteX2" fmla="*/ 4903836 w 6764448"/>
              <a:gd name="connsiteY2" fmla="*/ 1333891 h 3267093"/>
              <a:gd name="connsiteX3" fmla="*/ 6698023 w 6764448"/>
              <a:gd name="connsiteY3" fmla="*/ 96041 h 3267093"/>
              <a:gd name="connsiteX4" fmla="*/ 6764448 w 6764448"/>
              <a:gd name="connsiteY4" fmla="*/ 0 h 326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4448" h="3267093">
                <a:moveTo>
                  <a:pt x="0" y="3267093"/>
                </a:moveTo>
                <a:cubicBezTo>
                  <a:pt x="1230641" y="1077231"/>
                  <a:pt x="2213510" y="630490"/>
                  <a:pt x="2893647" y="642555"/>
                </a:cubicBezTo>
                <a:cubicBezTo>
                  <a:pt x="3722488" y="657257"/>
                  <a:pt x="4094043" y="1353180"/>
                  <a:pt x="4903836" y="1333891"/>
                </a:cubicBezTo>
                <a:cubicBezTo>
                  <a:pt x="5601200" y="1317283"/>
                  <a:pt x="6204463" y="780241"/>
                  <a:pt x="6698023" y="96041"/>
                </a:cubicBezTo>
                <a:lnTo>
                  <a:pt x="6764448" y="0"/>
                </a:lnTo>
              </a:path>
            </a:pathLst>
          </a:custGeom>
          <a:noFill/>
          <a:ln w="24229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7" name="Right-2">
            <a:extLst>
              <a:ext uri="{FF2B5EF4-FFF2-40B4-BE49-F238E27FC236}">
                <a16:creationId xmlns:a16="http://schemas.microsoft.com/office/drawing/2014/main" id="{3AEFAED7-D7AF-DCCD-2726-1D30BC3F3693}"/>
              </a:ext>
            </a:extLst>
          </p:cNvPr>
          <p:cNvSpPr/>
          <p:nvPr/>
        </p:nvSpPr>
        <p:spPr>
          <a:xfrm rot="16918029" flipH="1">
            <a:off x="7082485" y="2717065"/>
            <a:ext cx="6337502" cy="2626763"/>
          </a:xfrm>
          <a:custGeom>
            <a:avLst/>
            <a:gdLst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8" fmla="*/ 91440 w 6337502"/>
              <a:gd name="connsiteY8" fmla="*/ 2718203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7" fmla="*/ 4999177 w 6337502"/>
              <a:gd name="connsiteY7" fmla="*/ 473390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6" fmla="*/ 5326715 w 6337502"/>
              <a:gd name="connsiteY6" fmla="*/ 4765374 h 4765434"/>
              <a:gd name="connsiteX0" fmla="*/ 0 w 6337502"/>
              <a:gd name="connsiteY0" fmla="*/ 2626763 h 4765434"/>
              <a:gd name="connsiteX1" fmla="*/ 2814498 w 6337502"/>
              <a:gd name="connsiteY1" fmla="*/ 138406 h 4765434"/>
              <a:gd name="connsiteX2" fmla="*/ 4906167 w 6337502"/>
              <a:gd name="connsiteY2" fmla="*/ 882121 h 4765434"/>
              <a:gd name="connsiteX3" fmla="*/ 6331798 w 6337502"/>
              <a:gd name="connsiteY3" fmla="*/ 7525 h 4765434"/>
              <a:gd name="connsiteX4" fmla="*/ 6337502 w 6337502"/>
              <a:gd name="connsiteY4" fmla="*/ 0 h 4765434"/>
              <a:gd name="connsiteX5" fmla="*/ 5327433 w 6337502"/>
              <a:gd name="connsiteY5" fmla="*/ 4765434 h 4765434"/>
              <a:gd name="connsiteX0" fmla="*/ 0 w 6337502"/>
              <a:gd name="connsiteY0" fmla="*/ 2626763 h 2626763"/>
              <a:gd name="connsiteX1" fmla="*/ 2814498 w 6337502"/>
              <a:gd name="connsiteY1" fmla="*/ 138406 h 2626763"/>
              <a:gd name="connsiteX2" fmla="*/ 4906167 w 6337502"/>
              <a:gd name="connsiteY2" fmla="*/ 882121 h 2626763"/>
              <a:gd name="connsiteX3" fmla="*/ 6331798 w 6337502"/>
              <a:gd name="connsiteY3" fmla="*/ 7525 h 2626763"/>
              <a:gd name="connsiteX4" fmla="*/ 6337502 w 6337502"/>
              <a:gd name="connsiteY4" fmla="*/ 0 h 262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7502" h="2626763">
                <a:moveTo>
                  <a:pt x="0" y="2626763"/>
                </a:moveTo>
                <a:cubicBezTo>
                  <a:pt x="1162258" y="587843"/>
                  <a:pt x="2118658" y="129726"/>
                  <a:pt x="2814498" y="138406"/>
                </a:cubicBezTo>
                <a:cubicBezTo>
                  <a:pt x="3696062" y="147987"/>
                  <a:pt x="4098305" y="912524"/>
                  <a:pt x="4906167" y="882121"/>
                </a:cubicBezTo>
                <a:cubicBezTo>
                  <a:pt x="5440520" y="862007"/>
                  <a:pt x="5919778" y="519544"/>
                  <a:pt x="6331798" y="7525"/>
                </a:cubicBezTo>
                <a:lnTo>
                  <a:pt x="6337502" y="0"/>
                </a:lnTo>
              </a:path>
            </a:pathLst>
          </a:custGeom>
          <a:noFill/>
          <a:ln w="22115" cap="flat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9" name="Right-3">
            <a:extLst>
              <a:ext uri="{FF2B5EF4-FFF2-40B4-BE49-F238E27FC236}">
                <a16:creationId xmlns:a16="http://schemas.microsoft.com/office/drawing/2014/main" id="{B46A730E-3134-03BD-D789-B18CE41DB769}"/>
              </a:ext>
            </a:extLst>
          </p:cNvPr>
          <p:cNvSpPr/>
          <p:nvPr/>
        </p:nvSpPr>
        <p:spPr>
          <a:xfrm rot="16918029" flipH="1">
            <a:off x="7455909" y="2963263"/>
            <a:ext cx="5934575" cy="2352232"/>
          </a:xfrm>
          <a:custGeom>
            <a:avLst/>
            <a:gdLst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6" fmla="*/ 91440 w 5934575"/>
              <a:gd name="connsiteY6" fmla="*/ 2443672 h 4153053"/>
              <a:gd name="connsiteX0" fmla="*/ 0 w 5934575"/>
              <a:gd name="connsiteY0" fmla="*/ 2352232 h 4153053"/>
              <a:gd name="connsiteX1" fmla="*/ 2735349 w 5934575"/>
              <a:gd name="connsiteY1" fmla="*/ 45 h 4153053"/>
              <a:gd name="connsiteX2" fmla="*/ 4908489 w 5934575"/>
              <a:gd name="connsiteY2" fmla="*/ 796130 h 4153053"/>
              <a:gd name="connsiteX3" fmla="*/ 5803709 w 5934575"/>
              <a:gd name="connsiteY3" fmla="*/ 408738 h 4153053"/>
              <a:gd name="connsiteX4" fmla="*/ 5934575 w 5934575"/>
              <a:gd name="connsiteY4" fmla="*/ 287880 h 4153053"/>
              <a:gd name="connsiteX5" fmla="*/ 5115323 w 5934575"/>
              <a:gd name="connsiteY5" fmla="*/ 4153053 h 4153053"/>
              <a:gd name="connsiteX0" fmla="*/ 0 w 5934575"/>
              <a:gd name="connsiteY0" fmla="*/ 2352232 h 2352232"/>
              <a:gd name="connsiteX1" fmla="*/ 2735349 w 5934575"/>
              <a:gd name="connsiteY1" fmla="*/ 45 h 2352232"/>
              <a:gd name="connsiteX2" fmla="*/ 4908489 w 5934575"/>
              <a:gd name="connsiteY2" fmla="*/ 796130 h 2352232"/>
              <a:gd name="connsiteX3" fmla="*/ 5803709 w 5934575"/>
              <a:gd name="connsiteY3" fmla="*/ 408738 h 2352232"/>
              <a:gd name="connsiteX4" fmla="*/ 5934575 w 5934575"/>
              <a:gd name="connsiteY4" fmla="*/ 287880 h 235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34575" h="2352232">
                <a:moveTo>
                  <a:pt x="0" y="2352232"/>
                </a:moveTo>
                <a:cubicBezTo>
                  <a:pt x="1093874" y="464233"/>
                  <a:pt x="2023797" y="-5250"/>
                  <a:pt x="2735349" y="45"/>
                </a:cubicBezTo>
                <a:cubicBezTo>
                  <a:pt x="3669636" y="4506"/>
                  <a:pt x="4102489" y="838016"/>
                  <a:pt x="4908489" y="796130"/>
                </a:cubicBezTo>
                <a:cubicBezTo>
                  <a:pt x="5227729" y="779540"/>
                  <a:pt x="5527464" y="641070"/>
                  <a:pt x="5803709" y="408738"/>
                </a:cubicBezTo>
                <a:lnTo>
                  <a:pt x="5934575" y="287880"/>
                </a:lnTo>
              </a:path>
            </a:pathLst>
          </a:custGeom>
          <a:noFill/>
          <a:ln w="20000" cap="flat">
            <a:gradFill>
              <a:gsLst>
                <a:gs pos="2000">
                  <a:srgbClr val="0BDFED">
                    <a:alpha val="90000"/>
                  </a:srgbClr>
                </a:gs>
                <a:gs pos="100000">
                  <a:srgbClr val="FFE836">
                    <a:alpha val="9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1" name="Right-4">
            <a:extLst>
              <a:ext uri="{FF2B5EF4-FFF2-40B4-BE49-F238E27FC236}">
                <a16:creationId xmlns:a16="http://schemas.microsoft.com/office/drawing/2014/main" id="{D6016A9C-205A-BBC2-C0CF-7B9552C51C4D}"/>
              </a:ext>
            </a:extLst>
          </p:cNvPr>
          <p:cNvSpPr/>
          <p:nvPr/>
        </p:nvSpPr>
        <p:spPr>
          <a:xfrm rot="16918029" flipH="1">
            <a:off x="7749168" y="3136081"/>
            <a:ext cx="5552349" cy="2216022"/>
          </a:xfrm>
          <a:custGeom>
            <a:avLst/>
            <a:gdLst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6" fmla="*/ 91440 w 5552349"/>
              <a:gd name="connsiteY6" fmla="*/ 2307462 h 4123429"/>
              <a:gd name="connsiteX0" fmla="*/ 0 w 5552349"/>
              <a:gd name="connsiteY0" fmla="*/ 2216022 h 4123429"/>
              <a:gd name="connsiteX1" fmla="*/ 2656191 w 5552349"/>
              <a:gd name="connsiteY1" fmla="*/ 6 h 4123429"/>
              <a:gd name="connsiteX2" fmla="*/ 4910822 w 5552349"/>
              <a:gd name="connsiteY2" fmla="*/ 848469 h 4123429"/>
              <a:gd name="connsiteX3" fmla="*/ 5438951 w 5552349"/>
              <a:gd name="connsiteY3" fmla="*/ 688448 h 4123429"/>
              <a:gd name="connsiteX4" fmla="*/ 5552349 w 5552349"/>
              <a:gd name="connsiteY4" fmla="*/ 616426 h 4123429"/>
              <a:gd name="connsiteX5" fmla="*/ 4809014 w 5552349"/>
              <a:gd name="connsiteY5" fmla="*/ 4123429 h 4123429"/>
              <a:gd name="connsiteX0" fmla="*/ 0 w 5552349"/>
              <a:gd name="connsiteY0" fmla="*/ 2216022 h 2216022"/>
              <a:gd name="connsiteX1" fmla="*/ 2656191 w 5552349"/>
              <a:gd name="connsiteY1" fmla="*/ 6 h 2216022"/>
              <a:gd name="connsiteX2" fmla="*/ 4910822 w 5552349"/>
              <a:gd name="connsiteY2" fmla="*/ 848469 h 2216022"/>
              <a:gd name="connsiteX3" fmla="*/ 5438951 w 5552349"/>
              <a:gd name="connsiteY3" fmla="*/ 688448 h 2216022"/>
              <a:gd name="connsiteX4" fmla="*/ 5552349 w 5552349"/>
              <a:gd name="connsiteY4" fmla="*/ 616426 h 221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52349" h="2216022">
                <a:moveTo>
                  <a:pt x="0" y="2216022"/>
                </a:moveTo>
                <a:cubicBezTo>
                  <a:pt x="1025492" y="478964"/>
                  <a:pt x="1928937" y="-1905"/>
                  <a:pt x="2656191" y="6"/>
                </a:cubicBezTo>
                <a:cubicBezTo>
                  <a:pt x="3643212" y="-634"/>
                  <a:pt x="4106616" y="902245"/>
                  <a:pt x="4910822" y="848469"/>
                </a:cubicBezTo>
                <a:cubicBezTo>
                  <a:pt x="5093519" y="836255"/>
                  <a:pt x="5269922" y="781561"/>
                  <a:pt x="5438951" y="688448"/>
                </a:cubicBezTo>
                <a:lnTo>
                  <a:pt x="5552349" y="616426"/>
                </a:lnTo>
              </a:path>
            </a:pathLst>
          </a:custGeom>
          <a:noFill/>
          <a:ln w="17886" cap="flat">
            <a:gradFill>
              <a:gsLst>
                <a:gs pos="2000">
                  <a:srgbClr val="0BDFED">
                    <a:alpha val="80000"/>
                  </a:srgbClr>
                </a:gs>
                <a:gs pos="100000">
                  <a:srgbClr val="FFE836">
                    <a:alpha val="8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5" name="Right-5">
            <a:extLst>
              <a:ext uri="{FF2B5EF4-FFF2-40B4-BE49-F238E27FC236}">
                <a16:creationId xmlns:a16="http://schemas.microsoft.com/office/drawing/2014/main" id="{DAFBFA63-676F-6393-8EBD-BFE9E7D50EB3}"/>
              </a:ext>
            </a:extLst>
          </p:cNvPr>
          <p:cNvSpPr/>
          <p:nvPr/>
        </p:nvSpPr>
        <p:spPr>
          <a:xfrm rot="16918029" flipH="1">
            <a:off x="8028669" y="3319998"/>
            <a:ext cx="5192881" cy="2079872"/>
          </a:xfrm>
          <a:custGeom>
            <a:avLst/>
            <a:gdLst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6" fmla="*/ 91440 w 5192881"/>
              <a:gd name="connsiteY6" fmla="*/ 2171312 h 3649309"/>
              <a:gd name="connsiteX0" fmla="*/ 0 w 5192881"/>
              <a:gd name="connsiteY0" fmla="*/ 2079872 h 3649309"/>
              <a:gd name="connsiteX1" fmla="*/ 2577042 w 5192881"/>
              <a:gd name="connsiteY1" fmla="*/ 26 h 3649309"/>
              <a:gd name="connsiteX2" fmla="*/ 4913144 w 5192881"/>
              <a:gd name="connsiteY2" fmla="*/ 900859 h 3649309"/>
              <a:gd name="connsiteX3" fmla="*/ 5085089 w 5192881"/>
              <a:gd name="connsiteY3" fmla="*/ 872896 h 3649309"/>
              <a:gd name="connsiteX4" fmla="*/ 5192881 w 5192881"/>
              <a:gd name="connsiteY4" fmla="*/ 837645 h 3649309"/>
              <a:gd name="connsiteX5" fmla="*/ 4596928 w 5192881"/>
              <a:gd name="connsiteY5" fmla="*/ 3649309 h 3649309"/>
              <a:gd name="connsiteX0" fmla="*/ 0 w 5192881"/>
              <a:gd name="connsiteY0" fmla="*/ 2079872 h 2079872"/>
              <a:gd name="connsiteX1" fmla="*/ 2577042 w 5192881"/>
              <a:gd name="connsiteY1" fmla="*/ 26 h 2079872"/>
              <a:gd name="connsiteX2" fmla="*/ 4913144 w 5192881"/>
              <a:gd name="connsiteY2" fmla="*/ 900859 h 2079872"/>
              <a:gd name="connsiteX3" fmla="*/ 5085089 w 5192881"/>
              <a:gd name="connsiteY3" fmla="*/ 872896 h 2079872"/>
              <a:gd name="connsiteX4" fmla="*/ 5192881 w 5192881"/>
              <a:gd name="connsiteY4" fmla="*/ 837645 h 207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2881" h="2079872">
                <a:moveTo>
                  <a:pt x="0" y="2079872"/>
                </a:moveTo>
                <a:cubicBezTo>
                  <a:pt x="957109" y="493735"/>
                  <a:pt x="1834085" y="1500"/>
                  <a:pt x="2577042" y="26"/>
                </a:cubicBezTo>
                <a:cubicBezTo>
                  <a:pt x="3616796" y="-5735"/>
                  <a:pt x="4110713" y="967000"/>
                  <a:pt x="4913144" y="900859"/>
                </a:cubicBezTo>
                <a:cubicBezTo>
                  <a:pt x="4971093" y="896083"/>
                  <a:pt x="5028424" y="886737"/>
                  <a:pt x="5085089" y="872896"/>
                </a:cubicBezTo>
                <a:lnTo>
                  <a:pt x="5192881" y="837645"/>
                </a:lnTo>
              </a:path>
            </a:pathLst>
          </a:custGeom>
          <a:noFill/>
          <a:ln w="15771" cap="flat">
            <a:gradFill>
              <a:gsLst>
                <a:gs pos="2000">
                  <a:srgbClr val="0BDFED">
                    <a:alpha val="70000"/>
                  </a:srgbClr>
                </a:gs>
                <a:gs pos="100000">
                  <a:srgbClr val="FFE836">
                    <a:alpha val="7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7" name="Right-6">
            <a:extLst>
              <a:ext uri="{FF2B5EF4-FFF2-40B4-BE49-F238E27FC236}">
                <a16:creationId xmlns:a16="http://schemas.microsoft.com/office/drawing/2014/main" id="{7B6818CE-40FB-4C36-6DCB-B2BB08911CD5}"/>
              </a:ext>
            </a:extLst>
          </p:cNvPr>
          <p:cNvSpPr/>
          <p:nvPr/>
        </p:nvSpPr>
        <p:spPr>
          <a:xfrm rot="16918029" flipH="1">
            <a:off x="8294747" y="3514752"/>
            <a:ext cx="4855605" cy="1943751"/>
          </a:xfrm>
          <a:custGeom>
            <a:avLst/>
            <a:gdLst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5" fmla="*/ 91440 w 4855605"/>
              <a:gd name="connsiteY5" fmla="*/ 2035191 h 3491074"/>
              <a:gd name="connsiteX0" fmla="*/ 0 w 4855605"/>
              <a:gd name="connsiteY0" fmla="*/ 1943751 h 3491074"/>
              <a:gd name="connsiteX1" fmla="*/ 2497889 w 4855605"/>
              <a:gd name="connsiteY1" fmla="*/ 85 h 3491074"/>
              <a:gd name="connsiteX2" fmla="*/ 4768376 w 4855605"/>
              <a:gd name="connsiteY2" fmla="*/ 955498 h 3491074"/>
              <a:gd name="connsiteX3" fmla="*/ 4855605 w 4855605"/>
              <a:gd name="connsiteY3" fmla="*/ 954193 h 3491074"/>
              <a:gd name="connsiteX4" fmla="*/ 4317895 w 4855605"/>
              <a:gd name="connsiteY4" fmla="*/ 3491074 h 3491074"/>
              <a:gd name="connsiteX0" fmla="*/ 0 w 4855605"/>
              <a:gd name="connsiteY0" fmla="*/ 1943751 h 1943751"/>
              <a:gd name="connsiteX1" fmla="*/ 2497889 w 4855605"/>
              <a:gd name="connsiteY1" fmla="*/ 85 h 1943751"/>
              <a:gd name="connsiteX2" fmla="*/ 4768376 w 4855605"/>
              <a:gd name="connsiteY2" fmla="*/ 955498 h 1943751"/>
              <a:gd name="connsiteX3" fmla="*/ 4855605 w 4855605"/>
              <a:gd name="connsiteY3" fmla="*/ 954193 h 19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5605" h="1943751">
                <a:moveTo>
                  <a:pt x="0" y="1943751"/>
                </a:moveTo>
                <a:cubicBezTo>
                  <a:pt x="888722" y="508554"/>
                  <a:pt x="1739220" y="4944"/>
                  <a:pt x="2497889" y="85"/>
                </a:cubicBezTo>
                <a:cubicBezTo>
                  <a:pt x="3522087" y="-10116"/>
                  <a:pt x="4047023" y="906063"/>
                  <a:pt x="4768376" y="955498"/>
                </a:cubicBezTo>
                <a:lnTo>
                  <a:pt x="4855605" y="954193"/>
                </a:lnTo>
              </a:path>
            </a:pathLst>
          </a:custGeom>
          <a:noFill/>
          <a:ln w="13656" cap="flat">
            <a:gradFill>
              <a:gsLst>
                <a:gs pos="2000">
                  <a:srgbClr val="0BDFED">
                    <a:alpha val="60000"/>
                  </a:srgbClr>
                </a:gs>
                <a:gs pos="100000">
                  <a:srgbClr val="FFE836">
                    <a:alpha val="6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9" name="Right-7">
            <a:extLst>
              <a:ext uri="{FF2B5EF4-FFF2-40B4-BE49-F238E27FC236}">
                <a16:creationId xmlns:a16="http://schemas.microsoft.com/office/drawing/2014/main" id="{F6156DF0-E1CF-AD62-78B9-1C861D1ADC62}"/>
              </a:ext>
            </a:extLst>
          </p:cNvPr>
          <p:cNvSpPr/>
          <p:nvPr/>
        </p:nvSpPr>
        <p:spPr>
          <a:xfrm rot="16918029" flipH="1">
            <a:off x="8546903" y="3720754"/>
            <a:ext cx="4541381" cy="1807667"/>
          </a:xfrm>
          <a:custGeom>
            <a:avLst/>
            <a:gdLst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5" fmla="*/ 91440 w 4541381"/>
              <a:gd name="connsiteY5" fmla="*/ 1899107 h 3243126"/>
              <a:gd name="connsiteX0" fmla="*/ 0 w 4541381"/>
              <a:gd name="connsiteY0" fmla="*/ 1807667 h 3243126"/>
              <a:gd name="connsiteX1" fmla="*/ 2418746 w 4541381"/>
              <a:gd name="connsiteY1" fmla="*/ 171 h 3243126"/>
              <a:gd name="connsiteX2" fmla="*/ 4488655 w 4541381"/>
              <a:gd name="connsiteY2" fmla="*/ 945967 h 3243126"/>
              <a:gd name="connsiteX3" fmla="*/ 4541381 w 4541381"/>
              <a:gd name="connsiteY3" fmla="*/ 962048 h 3243126"/>
              <a:gd name="connsiteX4" fmla="*/ 4057890 w 4541381"/>
              <a:gd name="connsiteY4" fmla="*/ 3243126 h 3243126"/>
              <a:gd name="connsiteX0" fmla="*/ 0 w 4541381"/>
              <a:gd name="connsiteY0" fmla="*/ 1807667 h 1807667"/>
              <a:gd name="connsiteX1" fmla="*/ 2418746 w 4541381"/>
              <a:gd name="connsiteY1" fmla="*/ 171 h 1807667"/>
              <a:gd name="connsiteX2" fmla="*/ 4488655 w 4541381"/>
              <a:gd name="connsiteY2" fmla="*/ 945967 h 1807667"/>
              <a:gd name="connsiteX3" fmla="*/ 4541381 w 4541381"/>
              <a:gd name="connsiteY3" fmla="*/ 962048 h 1807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41381" h="1807667">
                <a:moveTo>
                  <a:pt x="0" y="1807667"/>
                </a:moveTo>
                <a:cubicBezTo>
                  <a:pt x="820344" y="523401"/>
                  <a:pt x="1644375" y="8414"/>
                  <a:pt x="2418746" y="171"/>
                </a:cubicBezTo>
                <a:cubicBezTo>
                  <a:pt x="3349221" y="-12823"/>
                  <a:pt x="3890054" y="720268"/>
                  <a:pt x="4488655" y="945967"/>
                </a:cubicBezTo>
                <a:lnTo>
                  <a:pt x="4541381" y="962048"/>
                </a:lnTo>
              </a:path>
            </a:pathLst>
          </a:custGeom>
          <a:noFill/>
          <a:ln w="11542" cap="flat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1" name="Right-8">
            <a:extLst>
              <a:ext uri="{FF2B5EF4-FFF2-40B4-BE49-F238E27FC236}">
                <a16:creationId xmlns:a16="http://schemas.microsoft.com/office/drawing/2014/main" id="{27811A69-1FF2-B33A-8D46-37BEDE18B33E}"/>
              </a:ext>
            </a:extLst>
          </p:cNvPr>
          <p:cNvSpPr/>
          <p:nvPr/>
        </p:nvSpPr>
        <p:spPr>
          <a:xfrm rot="16918029" flipH="1">
            <a:off x="8787158" y="3936376"/>
            <a:ext cx="4246842" cy="1671604"/>
          </a:xfrm>
          <a:custGeom>
            <a:avLst/>
            <a:gdLst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5" fmla="*/ 91440 w 4246842"/>
              <a:gd name="connsiteY5" fmla="*/ 1763044 h 3013144"/>
              <a:gd name="connsiteX0" fmla="*/ 0 w 4246842"/>
              <a:gd name="connsiteY0" fmla="*/ 1671604 h 3013144"/>
              <a:gd name="connsiteX1" fmla="*/ 2339593 w 4246842"/>
              <a:gd name="connsiteY1" fmla="*/ 279 h 3013144"/>
              <a:gd name="connsiteX2" fmla="*/ 4209726 w 4246842"/>
              <a:gd name="connsiteY2" fmla="*/ 855978 h 3013144"/>
              <a:gd name="connsiteX3" fmla="*/ 4246842 w 4246842"/>
              <a:gd name="connsiteY3" fmla="*/ 877033 h 3013144"/>
              <a:gd name="connsiteX4" fmla="*/ 3794077 w 4246842"/>
              <a:gd name="connsiteY4" fmla="*/ 3013144 h 3013144"/>
              <a:gd name="connsiteX0" fmla="*/ 0 w 4246842"/>
              <a:gd name="connsiteY0" fmla="*/ 1671604 h 1671604"/>
              <a:gd name="connsiteX1" fmla="*/ 2339593 w 4246842"/>
              <a:gd name="connsiteY1" fmla="*/ 279 h 1671604"/>
              <a:gd name="connsiteX2" fmla="*/ 4209726 w 4246842"/>
              <a:gd name="connsiteY2" fmla="*/ 855978 h 1671604"/>
              <a:gd name="connsiteX3" fmla="*/ 4246842 w 4246842"/>
              <a:gd name="connsiteY3" fmla="*/ 877033 h 167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6842" h="1671604">
                <a:moveTo>
                  <a:pt x="0" y="1671604"/>
                </a:moveTo>
                <a:cubicBezTo>
                  <a:pt x="751957" y="538269"/>
                  <a:pt x="1549509" y="11916"/>
                  <a:pt x="2339593" y="279"/>
                </a:cubicBezTo>
                <a:cubicBezTo>
                  <a:pt x="3163172" y="-14229"/>
                  <a:pt x="3697320" y="541786"/>
                  <a:pt x="4209726" y="855978"/>
                </a:cubicBezTo>
                <a:lnTo>
                  <a:pt x="4246842" y="877033"/>
                </a:lnTo>
              </a:path>
            </a:pathLst>
          </a:custGeom>
          <a:noFill/>
          <a:ln w="9427" cap="flat">
            <a:gradFill>
              <a:gsLst>
                <a:gs pos="2000">
                  <a:srgbClr val="0BDFED">
                    <a:alpha val="40000"/>
                  </a:srgbClr>
                </a:gs>
                <a:gs pos="100000">
                  <a:srgbClr val="FFE836">
                    <a:alpha val="4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3" name="Right-9">
            <a:extLst>
              <a:ext uri="{FF2B5EF4-FFF2-40B4-BE49-F238E27FC236}">
                <a16:creationId xmlns:a16="http://schemas.microsoft.com/office/drawing/2014/main" id="{FDB69A9B-E4FC-001A-8A9F-75D467F78FB3}"/>
              </a:ext>
            </a:extLst>
          </p:cNvPr>
          <p:cNvSpPr/>
          <p:nvPr/>
        </p:nvSpPr>
        <p:spPr>
          <a:xfrm rot="16918029" flipH="1">
            <a:off x="9020325" y="4157723"/>
            <a:ext cx="3964041" cy="1535559"/>
          </a:xfrm>
          <a:custGeom>
            <a:avLst/>
            <a:gdLst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5" fmla="*/ 91440 w 3964041"/>
              <a:gd name="connsiteY5" fmla="*/ 1626999 h 2816844"/>
              <a:gd name="connsiteX0" fmla="*/ 0 w 3964041"/>
              <a:gd name="connsiteY0" fmla="*/ 1535559 h 2816844"/>
              <a:gd name="connsiteX1" fmla="*/ 2260450 w 3964041"/>
              <a:gd name="connsiteY1" fmla="*/ 405 h 2816844"/>
              <a:gd name="connsiteX2" fmla="*/ 3762324 w 3964041"/>
              <a:gd name="connsiteY2" fmla="*/ 591513 h 2816844"/>
              <a:gd name="connsiteX3" fmla="*/ 3964041 w 3964041"/>
              <a:gd name="connsiteY3" fmla="*/ 736678 h 2816844"/>
              <a:gd name="connsiteX4" fmla="*/ 3523135 w 3964041"/>
              <a:gd name="connsiteY4" fmla="*/ 2816844 h 2816844"/>
              <a:gd name="connsiteX0" fmla="*/ 0 w 3964041"/>
              <a:gd name="connsiteY0" fmla="*/ 1535559 h 1535559"/>
              <a:gd name="connsiteX1" fmla="*/ 2260450 w 3964041"/>
              <a:gd name="connsiteY1" fmla="*/ 405 h 1535559"/>
              <a:gd name="connsiteX2" fmla="*/ 3762324 w 3964041"/>
              <a:gd name="connsiteY2" fmla="*/ 591513 h 1535559"/>
              <a:gd name="connsiteX3" fmla="*/ 3964041 w 3964041"/>
              <a:gd name="connsiteY3" fmla="*/ 736678 h 1535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4041" h="1535559">
                <a:moveTo>
                  <a:pt x="0" y="1535559"/>
                </a:moveTo>
                <a:cubicBezTo>
                  <a:pt x="683570" y="553156"/>
                  <a:pt x="1454654" y="15417"/>
                  <a:pt x="2260450" y="405"/>
                </a:cubicBezTo>
                <a:cubicBezTo>
                  <a:pt x="2885778" y="-12707"/>
                  <a:pt x="3352529" y="295393"/>
                  <a:pt x="3762324" y="591513"/>
                </a:cubicBezTo>
                <a:lnTo>
                  <a:pt x="3964041" y="736678"/>
                </a:lnTo>
              </a:path>
            </a:pathLst>
          </a:custGeom>
          <a:noFill/>
          <a:ln w="7313" cap="flat">
            <a:gradFill>
              <a:gsLst>
                <a:gs pos="2000">
                  <a:srgbClr val="0BDFED">
                    <a:alpha val="30000"/>
                  </a:srgbClr>
                </a:gs>
                <a:gs pos="100000">
                  <a:srgbClr val="FFE836">
                    <a:alpha val="3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6" name="Right-10">
            <a:extLst>
              <a:ext uri="{FF2B5EF4-FFF2-40B4-BE49-F238E27FC236}">
                <a16:creationId xmlns:a16="http://schemas.microsoft.com/office/drawing/2014/main" id="{CC60D562-3E48-AE4F-A073-8BF4977DE077}"/>
              </a:ext>
            </a:extLst>
          </p:cNvPr>
          <p:cNvSpPr/>
          <p:nvPr userDrawn="1"/>
        </p:nvSpPr>
        <p:spPr>
          <a:xfrm rot="16918029" flipH="1">
            <a:off x="9251431" y="4380737"/>
            <a:ext cx="3684634" cy="1399519"/>
          </a:xfrm>
          <a:custGeom>
            <a:avLst/>
            <a:gdLst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5" fmla="*/ 91440 w 3684634"/>
              <a:gd name="connsiteY5" fmla="*/ 1490959 h 2845303"/>
              <a:gd name="connsiteX0" fmla="*/ 0 w 3684634"/>
              <a:gd name="connsiteY0" fmla="*/ 1399519 h 2845303"/>
              <a:gd name="connsiteX1" fmla="*/ 2181287 w 3684634"/>
              <a:gd name="connsiteY1" fmla="*/ 545 h 2845303"/>
              <a:gd name="connsiteX2" fmla="*/ 3413091 w 3684634"/>
              <a:gd name="connsiteY2" fmla="*/ 391116 h 2845303"/>
              <a:gd name="connsiteX3" fmla="*/ 3684634 w 3684634"/>
              <a:gd name="connsiteY3" fmla="*/ 580282 h 2845303"/>
              <a:gd name="connsiteX4" fmla="*/ 3204546 w 3684634"/>
              <a:gd name="connsiteY4" fmla="*/ 2845303 h 2845303"/>
              <a:gd name="connsiteX0" fmla="*/ 0 w 3684634"/>
              <a:gd name="connsiteY0" fmla="*/ 1399519 h 1399519"/>
              <a:gd name="connsiteX1" fmla="*/ 2181287 w 3684634"/>
              <a:gd name="connsiteY1" fmla="*/ 545 h 1399519"/>
              <a:gd name="connsiteX2" fmla="*/ 3413091 w 3684634"/>
              <a:gd name="connsiteY2" fmla="*/ 391116 h 1399519"/>
              <a:gd name="connsiteX3" fmla="*/ 3684634 w 3684634"/>
              <a:gd name="connsiteY3" fmla="*/ 580282 h 139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4634" h="1399519">
                <a:moveTo>
                  <a:pt x="0" y="1399519"/>
                </a:moveTo>
                <a:cubicBezTo>
                  <a:pt x="615183" y="568047"/>
                  <a:pt x="1359798" y="18942"/>
                  <a:pt x="2181287" y="545"/>
                </a:cubicBezTo>
                <a:cubicBezTo>
                  <a:pt x="2670059" y="-11209"/>
                  <a:pt x="3066571" y="168802"/>
                  <a:pt x="3413091" y="391116"/>
                </a:cubicBezTo>
                <a:lnTo>
                  <a:pt x="3684634" y="580282"/>
                </a:lnTo>
              </a:path>
            </a:pathLst>
          </a:custGeom>
          <a:noFill/>
          <a:ln w="5198" cap="flat">
            <a:gradFill>
              <a:gsLst>
                <a:gs pos="2000">
                  <a:srgbClr val="0BDFED">
                    <a:alpha val="20000"/>
                  </a:srgbClr>
                </a:gs>
                <a:gs pos="100000">
                  <a:srgbClr val="FFE836">
                    <a:alpha val="2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7" name="Right-11">
            <a:extLst>
              <a:ext uri="{FF2B5EF4-FFF2-40B4-BE49-F238E27FC236}">
                <a16:creationId xmlns:a16="http://schemas.microsoft.com/office/drawing/2014/main" id="{ADAE4A16-9183-7AE3-2D1A-B9D908441722}"/>
              </a:ext>
            </a:extLst>
          </p:cNvPr>
          <p:cNvSpPr/>
          <p:nvPr/>
        </p:nvSpPr>
        <p:spPr>
          <a:xfrm rot="16918029" flipH="1">
            <a:off x="9482710" y="4603588"/>
            <a:ext cx="3404939" cy="1263502"/>
          </a:xfrm>
          <a:custGeom>
            <a:avLst/>
            <a:gdLst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5" fmla="*/ 91440 w 3404939"/>
              <a:gd name="connsiteY5" fmla="*/ 1354942 h 2272361"/>
              <a:gd name="connsiteX0" fmla="*/ 0 w 3404939"/>
              <a:gd name="connsiteY0" fmla="*/ 1263502 h 2272361"/>
              <a:gd name="connsiteX1" fmla="*/ 2102144 w 3404939"/>
              <a:gd name="connsiteY1" fmla="*/ 698 h 2272361"/>
              <a:gd name="connsiteX2" fmla="*/ 3383571 w 3404939"/>
              <a:gd name="connsiteY2" fmla="*/ 410186 h 2272361"/>
              <a:gd name="connsiteX3" fmla="*/ 3404939 w 3404939"/>
              <a:gd name="connsiteY3" fmla="*/ 425298 h 2272361"/>
              <a:gd name="connsiteX4" fmla="*/ 3013441 w 3404939"/>
              <a:gd name="connsiteY4" fmla="*/ 2272361 h 2272361"/>
              <a:gd name="connsiteX0" fmla="*/ 0 w 3404939"/>
              <a:gd name="connsiteY0" fmla="*/ 1263502 h 1263502"/>
              <a:gd name="connsiteX1" fmla="*/ 2102144 w 3404939"/>
              <a:gd name="connsiteY1" fmla="*/ 698 h 1263502"/>
              <a:gd name="connsiteX2" fmla="*/ 3383571 w 3404939"/>
              <a:gd name="connsiteY2" fmla="*/ 410186 h 1263502"/>
              <a:gd name="connsiteX3" fmla="*/ 3404939 w 3404939"/>
              <a:gd name="connsiteY3" fmla="*/ 425298 h 126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4939" h="1263502">
                <a:moveTo>
                  <a:pt x="0" y="1263502"/>
                </a:moveTo>
                <a:cubicBezTo>
                  <a:pt x="546806" y="582960"/>
                  <a:pt x="1264943" y="22480"/>
                  <a:pt x="2102144" y="698"/>
                </a:cubicBezTo>
                <a:cubicBezTo>
                  <a:pt x="2610686" y="-12977"/>
                  <a:pt x="3023958" y="176371"/>
                  <a:pt x="3383571" y="410186"/>
                </a:cubicBezTo>
                <a:lnTo>
                  <a:pt x="3404939" y="425298"/>
                </a:lnTo>
              </a:path>
            </a:pathLst>
          </a:custGeom>
          <a:noFill/>
          <a:ln w="3084" cap="flat">
            <a:gradFill>
              <a:gsLst>
                <a:gs pos="2000">
                  <a:srgbClr val="0BDFED">
                    <a:alpha val="10000"/>
                  </a:srgbClr>
                </a:gs>
                <a:gs pos="100000">
                  <a:srgbClr val="FFE836">
                    <a:alpha val="10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9" name="Right-12">
            <a:extLst>
              <a:ext uri="{FF2B5EF4-FFF2-40B4-BE49-F238E27FC236}">
                <a16:creationId xmlns:a16="http://schemas.microsoft.com/office/drawing/2014/main" id="{84985DE7-53D2-D71C-B650-4198F085BF6D}"/>
              </a:ext>
            </a:extLst>
          </p:cNvPr>
          <p:cNvSpPr/>
          <p:nvPr userDrawn="1"/>
        </p:nvSpPr>
        <p:spPr>
          <a:xfrm rot="16918029" flipH="1">
            <a:off x="10262563" y="4381951"/>
            <a:ext cx="3101474" cy="2219688"/>
          </a:xfrm>
          <a:custGeom>
            <a:avLst/>
            <a:gdLst>
              <a:gd name="connsiteX0" fmla="*/ 5135161 w 5224057"/>
              <a:gd name="connsiteY0" fmla="*/ 3212301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0 w 5224057"/>
              <a:gd name="connsiteY4" fmla="*/ 1127483 h 3244063"/>
              <a:gd name="connsiteX5" fmla="*/ 2022991 w 5224057"/>
              <a:gd name="connsiteY5" fmla="*/ 859 h 3244063"/>
              <a:gd name="connsiteX6" fmla="*/ 2960779 w 5224057"/>
              <a:gd name="connsiteY6" fmla="*/ 205913 h 3244063"/>
              <a:gd name="connsiteX7" fmla="*/ 3101474 w 5224057"/>
              <a:gd name="connsiteY7" fmla="*/ 279490 h 3244063"/>
              <a:gd name="connsiteX8" fmla="*/ 2690234 w 5224057"/>
              <a:gd name="connsiteY8" fmla="*/ 2219688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2022991 w 5224057"/>
              <a:gd name="connsiteY6" fmla="*/ 859 h 3244063"/>
              <a:gd name="connsiteX7" fmla="*/ 2960779 w 5224057"/>
              <a:gd name="connsiteY7" fmla="*/ 205913 h 3244063"/>
              <a:gd name="connsiteX8" fmla="*/ 3101474 w 5224057"/>
              <a:gd name="connsiteY8" fmla="*/ 279490 h 3244063"/>
              <a:gd name="connsiteX9" fmla="*/ 2690234 w 5224057"/>
              <a:gd name="connsiteY9" fmla="*/ 2219688 h 3244063"/>
              <a:gd name="connsiteX10" fmla="*/ 91440 w 5224057"/>
              <a:gd name="connsiteY10" fmla="*/ 1218923 h 3244063"/>
              <a:gd name="connsiteX0" fmla="*/ 24792 w 5248849"/>
              <a:gd name="connsiteY0" fmla="*/ 1127483 h 3244063"/>
              <a:gd name="connsiteX1" fmla="*/ 5248849 w 5248849"/>
              <a:gd name="connsiteY1" fmla="*/ 3231143 h 3244063"/>
              <a:gd name="connsiteX2" fmla="*/ 5242449 w 5248849"/>
              <a:gd name="connsiteY2" fmla="*/ 3238752 h 3244063"/>
              <a:gd name="connsiteX3" fmla="*/ 5238186 w 5248849"/>
              <a:gd name="connsiteY3" fmla="*/ 3244063 h 3244063"/>
              <a:gd name="connsiteX4" fmla="*/ 5159953 w 5248849"/>
              <a:gd name="connsiteY4" fmla="*/ 3212301 h 3244063"/>
              <a:gd name="connsiteX5" fmla="*/ 24792 w 5248849"/>
              <a:gd name="connsiteY5" fmla="*/ 1127483 h 3244063"/>
              <a:gd name="connsiteX6" fmla="*/ 24792 w 5248849"/>
              <a:gd name="connsiteY6" fmla="*/ 1127483 h 3244063"/>
              <a:gd name="connsiteX7" fmla="*/ 2047783 w 5248849"/>
              <a:gd name="connsiteY7" fmla="*/ 859 h 3244063"/>
              <a:gd name="connsiteX8" fmla="*/ 2985571 w 5248849"/>
              <a:gd name="connsiteY8" fmla="*/ 205913 h 3244063"/>
              <a:gd name="connsiteX9" fmla="*/ 3126266 w 5248849"/>
              <a:gd name="connsiteY9" fmla="*/ 279490 h 3244063"/>
              <a:gd name="connsiteX10" fmla="*/ 2715026 w 5248849"/>
              <a:gd name="connsiteY10" fmla="*/ 2219688 h 3244063"/>
              <a:gd name="connsiteX11" fmla="*/ 0 w 5248849"/>
              <a:gd name="connsiteY11" fmla="*/ 1840797 h 3244063"/>
              <a:gd name="connsiteX0" fmla="*/ 0 w 5224057"/>
              <a:gd name="connsiteY0" fmla="*/ 1127483 h 3244063"/>
              <a:gd name="connsiteX1" fmla="*/ 5224057 w 5224057"/>
              <a:gd name="connsiteY1" fmla="*/ 3231143 h 3244063"/>
              <a:gd name="connsiteX2" fmla="*/ 5217657 w 5224057"/>
              <a:gd name="connsiteY2" fmla="*/ 3238752 h 3244063"/>
              <a:gd name="connsiteX3" fmla="*/ 5213394 w 5224057"/>
              <a:gd name="connsiteY3" fmla="*/ 3244063 h 3244063"/>
              <a:gd name="connsiteX4" fmla="*/ 5135161 w 5224057"/>
              <a:gd name="connsiteY4" fmla="*/ 3212301 h 3244063"/>
              <a:gd name="connsiteX5" fmla="*/ 0 w 5224057"/>
              <a:gd name="connsiteY5" fmla="*/ 1127483 h 3244063"/>
              <a:gd name="connsiteX6" fmla="*/ 0 w 5224057"/>
              <a:gd name="connsiteY6" fmla="*/ 1127483 h 3244063"/>
              <a:gd name="connsiteX7" fmla="*/ 2022991 w 5224057"/>
              <a:gd name="connsiteY7" fmla="*/ 859 h 3244063"/>
              <a:gd name="connsiteX8" fmla="*/ 2960779 w 5224057"/>
              <a:gd name="connsiteY8" fmla="*/ 205913 h 3244063"/>
              <a:gd name="connsiteX9" fmla="*/ 3101474 w 5224057"/>
              <a:gd name="connsiteY9" fmla="*/ 279490 h 3244063"/>
              <a:gd name="connsiteX10" fmla="*/ 2690234 w 5224057"/>
              <a:gd name="connsiteY10" fmla="*/ 2219688 h 3244063"/>
              <a:gd name="connsiteX0" fmla="*/ 0 w 5540663"/>
              <a:gd name="connsiteY0" fmla="*/ 1127483 h 3375105"/>
              <a:gd name="connsiteX1" fmla="*/ 5224057 w 5540663"/>
              <a:gd name="connsiteY1" fmla="*/ 3231143 h 3375105"/>
              <a:gd name="connsiteX2" fmla="*/ 5217657 w 5540663"/>
              <a:gd name="connsiteY2" fmla="*/ 3238752 h 3375105"/>
              <a:gd name="connsiteX3" fmla="*/ 5135161 w 5540663"/>
              <a:gd name="connsiteY3" fmla="*/ 3212301 h 3375105"/>
              <a:gd name="connsiteX4" fmla="*/ 0 w 5540663"/>
              <a:gd name="connsiteY4" fmla="*/ 1127483 h 3375105"/>
              <a:gd name="connsiteX5" fmla="*/ 0 w 5540663"/>
              <a:gd name="connsiteY5" fmla="*/ 1127483 h 3375105"/>
              <a:gd name="connsiteX6" fmla="*/ 2022991 w 5540663"/>
              <a:gd name="connsiteY6" fmla="*/ 859 h 3375105"/>
              <a:gd name="connsiteX7" fmla="*/ 2960779 w 5540663"/>
              <a:gd name="connsiteY7" fmla="*/ 205913 h 3375105"/>
              <a:gd name="connsiteX8" fmla="*/ 3101474 w 5540663"/>
              <a:gd name="connsiteY8" fmla="*/ 279490 h 3375105"/>
              <a:gd name="connsiteX9" fmla="*/ 2690234 w 5540663"/>
              <a:gd name="connsiteY9" fmla="*/ 2219688 h 3375105"/>
              <a:gd name="connsiteX0" fmla="*/ 0 w 5224057"/>
              <a:gd name="connsiteY0" fmla="*/ 1127483 h 3231143"/>
              <a:gd name="connsiteX1" fmla="*/ 5224057 w 5224057"/>
              <a:gd name="connsiteY1" fmla="*/ 3231143 h 3231143"/>
              <a:gd name="connsiteX2" fmla="*/ 5135161 w 5224057"/>
              <a:gd name="connsiteY2" fmla="*/ 3212301 h 3231143"/>
              <a:gd name="connsiteX3" fmla="*/ 0 w 5224057"/>
              <a:gd name="connsiteY3" fmla="*/ 1127483 h 3231143"/>
              <a:gd name="connsiteX4" fmla="*/ 0 w 5224057"/>
              <a:gd name="connsiteY4" fmla="*/ 1127483 h 3231143"/>
              <a:gd name="connsiteX5" fmla="*/ 2022991 w 5224057"/>
              <a:gd name="connsiteY5" fmla="*/ 859 h 3231143"/>
              <a:gd name="connsiteX6" fmla="*/ 2960779 w 5224057"/>
              <a:gd name="connsiteY6" fmla="*/ 205913 h 3231143"/>
              <a:gd name="connsiteX7" fmla="*/ 3101474 w 5224057"/>
              <a:gd name="connsiteY7" fmla="*/ 279490 h 3231143"/>
              <a:gd name="connsiteX8" fmla="*/ 2690234 w 5224057"/>
              <a:gd name="connsiteY8" fmla="*/ 2219688 h 3231143"/>
              <a:gd name="connsiteX0" fmla="*/ 0 w 5135161"/>
              <a:gd name="connsiteY0" fmla="*/ 1127483 h 3212301"/>
              <a:gd name="connsiteX1" fmla="*/ 5135161 w 5135161"/>
              <a:gd name="connsiteY1" fmla="*/ 3212301 h 3212301"/>
              <a:gd name="connsiteX2" fmla="*/ 0 w 5135161"/>
              <a:gd name="connsiteY2" fmla="*/ 1127483 h 3212301"/>
              <a:gd name="connsiteX3" fmla="*/ 0 w 5135161"/>
              <a:gd name="connsiteY3" fmla="*/ 1127483 h 3212301"/>
              <a:gd name="connsiteX4" fmla="*/ 2022991 w 5135161"/>
              <a:gd name="connsiteY4" fmla="*/ 859 h 3212301"/>
              <a:gd name="connsiteX5" fmla="*/ 2960779 w 5135161"/>
              <a:gd name="connsiteY5" fmla="*/ 205913 h 3212301"/>
              <a:gd name="connsiteX6" fmla="*/ 3101474 w 5135161"/>
              <a:gd name="connsiteY6" fmla="*/ 279490 h 3212301"/>
              <a:gd name="connsiteX7" fmla="*/ 2690234 w 5135161"/>
              <a:gd name="connsiteY7" fmla="*/ 2219688 h 3212301"/>
              <a:gd name="connsiteX0" fmla="*/ 0 w 3101474"/>
              <a:gd name="connsiteY0" fmla="*/ 1127483 h 2219688"/>
              <a:gd name="connsiteX1" fmla="*/ 2022991 w 3101474"/>
              <a:gd name="connsiteY1" fmla="*/ 859 h 2219688"/>
              <a:gd name="connsiteX2" fmla="*/ 2960779 w 3101474"/>
              <a:gd name="connsiteY2" fmla="*/ 205913 h 2219688"/>
              <a:gd name="connsiteX3" fmla="*/ 3101474 w 3101474"/>
              <a:gd name="connsiteY3" fmla="*/ 279490 h 2219688"/>
              <a:gd name="connsiteX4" fmla="*/ 2690234 w 3101474"/>
              <a:gd name="connsiteY4" fmla="*/ 2219688 h 2219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1474" h="2219688">
                <a:moveTo>
                  <a:pt x="0" y="1127483"/>
                </a:moveTo>
                <a:cubicBezTo>
                  <a:pt x="478419" y="597882"/>
                  <a:pt x="1170088" y="26026"/>
                  <a:pt x="2022991" y="859"/>
                </a:cubicBezTo>
                <a:cubicBezTo>
                  <a:pt x="2375203" y="-9535"/>
                  <a:pt x="2683761" y="75397"/>
                  <a:pt x="2960779" y="205913"/>
                </a:cubicBezTo>
                <a:lnTo>
                  <a:pt x="3101474" y="279490"/>
                </a:lnTo>
                <a:lnTo>
                  <a:pt x="2690234" y="2219688"/>
                </a:lnTo>
              </a:path>
            </a:pathLst>
          </a:custGeom>
          <a:noFill/>
          <a:ln w="969" cap="flat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FE836">
                    <a:alpha val="5000"/>
                  </a:srgb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90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69" grpId="0" animBg="1"/>
      <p:bldP spid="71" grpId="0" animBg="1"/>
      <p:bldP spid="75" grpId="0" animBg="1"/>
      <p:bldP spid="77" grpId="0" animBg="1"/>
      <p:bldP spid="79" grpId="0" animBg="1"/>
      <p:bldP spid="81" grpId="0" animBg="1"/>
      <p:bldP spid="83" grpId="0" animBg="1"/>
      <p:bldP spid="86" grpId="0" animBg="1"/>
      <p:bldP spid="87" grpId="0" animBg="1"/>
      <p:bldP spid="89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_G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79">
            <a:extLst>
              <a:ext uri="{FF2B5EF4-FFF2-40B4-BE49-F238E27FC236}">
                <a16:creationId xmlns:a16="http://schemas.microsoft.com/office/drawing/2014/main" id="{EED8161C-8567-418E-8087-F90AC4B1C3B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08830" y="1617890"/>
            <a:ext cx="4666890" cy="50894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33" name="Text Placeholder 76">
            <a:extLst>
              <a:ext uri="{FF2B5EF4-FFF2-40B4-BE49-F238E27FC236}">
                <a16:creationId xmlns:a16="http://schemas.microsoft.com/office/drawing/2014/main" id="{1487D08A-C2FA-CA6A-D4EE-0A1643A2D5F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08829" y="953353"/>
            <a:ext cx="4666890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34" name="Text Placeholder 76">
            <a:extLst>
              <a:ext uri="{FF2B5EF4-FFF2-40B4-BE49-F238E27FC236}">
                <a16:creationId xmlns:a16="http://schemas.microsoft.com/office/drawing/2014/main" id="{0D0663A2-2FBA-2091-5976-D20D8F7C92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08829" y="640792"/>
            <a:ext cx="4666890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AC3634-56C7-4059-775B-882676AB136B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EE28CEA-4195-9993-5005-F543D073ED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03CA5608-F7AB-4ED4-6C12-D80E07B745C9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6296814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_H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9">
            <a:extLst>
              <a:ext uri="{FF2B5EF4-FFF2-40B4-BE49-F238E27FC236}">
                <a16:creationId xmlns:a16="http://schemas.microsoft.com/office/drawing/2014/main" id="{4BEEDCA2-CD63-2D43-39E0-30F3062B10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1498" y="0"/>
            <a:ext cx="11630501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5D2E5B6-70BE-2F2B-9A67-2F708CBC0CE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8766D332-747D-A8BD-6829-BF676C1167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4" name="Slide Number Placeholder 4">
            <a:extLst>
              <a:ext uri="{FF2B5EF4-FFF2-40B4-BE49-F238E27FC236}">
                <a16:creationId xmlns:a16="http://schemas.microsoft.com/office/drawing/2014/main" id="{031242CD-D4BA-F569-A187-832542E5E41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6" name="Text Placeholder 79">
            <a:extLst>
              <a:ext uri="{FF2B5EF4-FFF2-40B4-BE49-F238E27FC236}">
                <a16:creationId xmlns:a16="http://schemas.microsoft.com/office/drawing/2014/main" id="{63F57CDD-5F12-CFB4-86B0-893F08CF14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14283" y="1518775"/>
            <a:ext cx="4666890" cy="30760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27" name="Text Placeholder 76">
            <a:extLst>
              <a:ext uri="{FF2B5EF4-FFF2-40B4-BE49-F238E27FC236}">
                <a16:creationId xmlns:a16="http://schemas.microsoft.com/office/drawing/2014/main" id="{F6ED6B6C-B97B-40EF-5855-1401377732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14282" y="854238"/>
            <a:ext cx="4666890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8" name="Text Placeholder 76">
            <a:extLst>
              <a:ext uri="{FF2B5EF4-FFF2-40B4-BE49-F238E27FC236}">
                <a16:creationId xmlns:a16="http://schemas.microsoft.com/office/drawing/2014/main" id="{BE8854F6-1B46-3AD0-1CEF-07630B27DE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14282" y="541677"/>
            <a:ext cx="4666890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30615029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_J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icture Placeholder 3">
            <a:extLst>
              <a:ext uri="{FF2B5EF4-FFF2-40B4-BE49-F238E27FC236}">
                <a16:creationId xmlns:a16="http://schemas.microsoft.com/office/drawing/2014/main" id="{31FCD3E7-6533-34BC-08D5-7BB98AC95AF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61498" y="0"/>
            <a:ext cx="11630501" cy="6858000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28ED39-F8C9-3CB3-E2DC-4AA9845BAAB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2F52E6-EAC7-F341-AD0C-4517D4C280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B3A96CC-6666-E5D3-F844-7B829F7585B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969DAF-A2F8-2EEE-F780-A4E69FE45265}"/>
              </a:ext>
            </a:extLst>
          </p:cNvPr>
          <p:cNvSpPr/>
          <p:nvPr userDrawn="1"/>
        </p:nvSpPr>
        <p:spPr>
          <a:xfrm flipV="1">
            <a:off x="6128186" y="539025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76">
            <a:extLst>
              <a:ext uri="{FF2B5EF4-FFF2-40B4-BE49-F238E27FC236}">
                <a16:creationId xmlns:a16="http://schemas.microsoft.com/office/drawing/2014/main" id="{648604AE-1C6C-5AC6-F323-3A436B5992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2372" y="627934"/>
            <a:ext cx="11619628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</p:spTree>
    <p:extLst>
      <p:ext uri="{BB962C8B-B14F-4D97-AF65-F5344CB8AC3E}">
        <p14:creationId xmlns:p14="http://schemas.microsoft.com/office/powerpoint/2010/main" val="3835843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_K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15">
            <a:extLst>
              <a:ext uri="{FF2B5EF4-FFF2-40B4-BE49-F238E27FC236}">
                <a16:creationId xmlns:a16="http://schemas.microsoft.com/office/drawing/2014/main" id="{7111DDE2-D90F-155B-18D9-90C4E81038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692" y="0"/>
            <a:ext cx="11618912" cy="5270499"/>
          </a:xfrm>
          <a:prstGeom prst="flowChartDocument">
            <a:avLst/>
          </a:prstGeom>
        </p:spPr>
      </p:pic>
      <p:sp>
        <p:nvSpPr>
          <p:cNvPr id="34" name="Freeform 33">
            <a:extLst>
              <a:ext uri="{FF2B5EF4-FFF2-40B4-BE49-F238E27FC236}">
                <a16:creationId xmlns:a16="http://schemas.microsoft.com/office/drawing/2014/main" id="{521727D7-7D24-190C-222D-EFA103262D6F}"/>
              </a:ext>
            </a:extLst>
          </p:cNvPr>
          <p:cNvSpPr/>
          <p:nvPr userDrawn="1"/>
        </p:nvSpPr>
        <p:spPr>
          <a:xfrm>
            <a:off x="561499" y="4306705"/>
            <a:ext cx="11618912" cy="976675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72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E8DD1F36-ED75-BE18-25A4-8DEC968F7547}"/>
              </a:ext>
            </a:extLst>
          </p:cNvPr>
          <p:cNvSpPr/>
          <p:nvPr userDrawn="1"/>
        </p:nvSpPr>
        <p:spPr>
          <a:xfrm>
            <a:off x="561499" y="4373073"/>
            <a:ext cx="11618912" cy="976675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8D4E96CA-C8BD-6E1C-4808-6AA01793E14C}"/>
              </a:ext>
            </a:extLst>
          </p:cNvPr>
          <p:cNvSpPr/>
          <p:nvPr userDrawn="1"/>
        </p:nvSpPr>
        <p:spPr>
          <a:xfrm>
            <a:off x="561499" y="4439440"/>
            <a:ext cx="11618912" cy="976675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635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260557D8-0697-7262-6CC6-9E94D13AB074}"/>
              </a:ext>
            </a:extLst>
          </p:cNvPr>
          <p:cNvSpPr/>
          <p:nvPr userDrawn="1"/>
        </p:nvSpPr>
        <p:spPr>
          <a:xfrm>
            <a:off x="561499" y="4505807"/>
            <a:ext cx="11618912" cy="976675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: Rounded Corners 2">
            <a:extLst>
              <a:ext uri="{FF2B5EF4-FFF2-40B4-BE49-F238E27FC236}">
                <a16:creationId xmlns:a16="http://schemas.microsoft.com/office/drawing/2014/main" id="{01D79300-023D-A44D-6DF4-07724A18F9FD}"/>
              </a:ext>
            </a:extLst>
          </p:cNvPr>
          <p:cNvSpPr/>
          <p:nvPr userDrawn="1"/>
        </p:nvSpPr>
        <p:spPr>
          <a:xfrm>
            <a:off x="7319953" y="892194"/>
            <a:ext cx="4284092" cy="4137006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Text Placeholder 15">
            <a:extLst>
              <a:ext uri="{FF2B5EF4-FFF2-40B4-BE49-F238E27FC236}">
                <a16:creationId xmlns:a16="http://schemas.microsoft.com/office/drawing/2014/main" id="{D90F1360-FF66-6C80-0CC0-55274B4AC8B6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502779" y="1069364"/>
            <a:ext cx="3862890" cy="4932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1</a:t>
            </a:r>
          </a:p>
        </p:txBody>
      </p:sp>
      <p:sp>
        <p:nvSpPr>
          <p:cNvPr id="25" name="Title 16">
            <a:extLst>
              <a:ext uri="{FF2B5EF4-FFF2-40B4-BE49-F238E27FC236}">
                <a16:creationId xmlns:a16="http://schemas.microsoft.com/office/drawing/2014/main" id="{8153805F-299F-E14A-9237-1BD7C030F596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7502779" y="1473907"/>
            <a:ext cx="3806351" cy="720912"/>
          </a:xfrm>
          <a:prstGeom prst="rect">
            <a:avLst/>
          </a:prstGeom>
        </p:spPr>
        <p:txBody>
          <a:bodyPr/>
          <a:lstStyle>
            <a:lvl1pPr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TITLE PART 2</a:t>
            </a:r>
          </a:p>
        </p:txBody>
      </p:sp>
      <p:sp>
        <p:nvSpPr>
          <p:cNvPr id="26" name="Text Placeholder 21">
            <a:extLst>
              <a:ext uri="{FF2B5EF4-FFF2-40B4-BE49-F238E27FC236}">
                <a16:creationId xmlns:a16="http://schemas.microsoft.com/office/drawing/2014/main" id="{EF9DF512-4287-6056-BD84-B812E4DD7931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502779" y="2194818"/>
            <a:ext cx="3862890" cy="268957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980FE2-82F3-0CDE-8DB3-268864E2370D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416F8E6-A0CB-6AF9-C07B-6951F13E995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44F5666B-E771-F261-8750-459B7F177AEC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6C5F96-23B4-0073-2FF2-7D2BAE492E24}"/>
              </a:ext>
            </a:extLst>
          </p:cNvPr>
          <p:cNvSpPr/>
          <p:nvPr userDrawn="1"/>
        </p:nvSpPr>
        <p:spPr>
          <a:xfrm>
            <a:off x="-1" y="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913222-5A21-A50C-0BDA-33BA78A70E7C}"/>
              </a:ext>
            </a:extLst>
          </p:cNvPr>
          <p:cNvSpPr/>
          <p:nvPr userDrawn="1"/>
        </p:nvSpPr>
        <p:spPr>
          <a:xfrm>
            <a:off x="-1" y="342900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94356E9F-192F-E1BD-C6E3-4D4E7E51B0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2778EEE4-24BA-A64D-3EBC-EA8B0D1BC86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937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29D5CAE1-78E8-F224-ECCE-98BAC18F4C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 flipH="1">
            <a:off x="7740527" y="0"/>
            <a:ext cx="4451473" cy="6858000"/>
          </a:xfrm>
          <a:custGeom>
            <a:avLst/>
            <a:gdLst>
              <a:gd name="connsiteX0" fmla="*/ 0 w 9710784"/>
              <a:gd name="connsiteY0" fmla="*/ 0 h 10972800"/>
              <a:gd name="connsiteX1" fmla="*/ 9236054 w 9710784"/>
              <a:gd name="connsiteY1" fmla="*/ 0 h 10972800"/>
              <a:gd name="connsiteX2" fmla="*/ 9236054 w 9710784"/>
              <a:gd name="connsiteY2" fmla="*/ 10972800 h 10972800"/>
              <a:gd name="connsiteX3" fmla="*/ 0 w 9710784"/>
              <a:gd name="connsiteY3" fmla="*/ 10972800 h 1097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10784" h="10972800">
                <a:moveTo>
                  <a:pt x="0" y="0"/>
                </a:moveTo>
                <a:lnTo>
                  <a:pt x="9236054" y="0"/>
                </a:lnTo>
                <a:cubicBezTo>
                  <a:pt x="11056780" y="4172747"/>
                  <a:pt x="6885660" y="6916377"/>
                  <a:pt x="9236054" y="10972800"/>
                </a:cubicBezTo>
                <a:lnTo>
                  <a:pt x="0" y="10972800"/>
                </a:lnTo>
                <a:close/>
              </a:path>
            </a:pathLst>
          </a:custGeom>
          <a:solidFill>
            <a:schemeClr val="bg1">
              <a:lumMod val="95000"/>
              <a:alpha val="45000"/>
            </a:schemeClr>
          </a:solidFill>
          <a:effectLst/>
        </p:spPr>
        <p:txBody>
          <a:bodyPr wrap="square">
            <a:noAutofit/>
          </a:bodyPr>
          <a:lstStyle>
            <a:lvl1pPr marL="0" indent="0" algn="ctr">
              <a:buNone/>
              <a:defRPr sz="1052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27799B-5153-944A-AAC0-77ADC8F79F56}"/>
              </a:ext>
            </a:extLst>
          </p:cNvPr>
          <p:cNvSpPr/>
          <p:nvPr userDrawn="1"/>
        </p:nvSpPr>
        <p:spPr>
          <a:xfrm rot="5400000" flipV="1">
            <a:off x="4514518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8ACB9A1-D238-1CB0-0D0A-1BDEC7CE3DC0}"/>
              </a:ext>
            </a:extLst>
          </p:cNvPr>
          <p:cNvSpPr/>
          <p:nvPr userDrawn="1"/>
        </p:nvSpPr>
        <p:spPr>
          <a:xfrm rot="5400000" flipV="1">
            <a:off x="4443899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110875C-0BE5-E949-DA17-4A05687C0DFF}"/>
              </a:ext>
            </a:extLst>
          </p:cNvPr>
          <p:cNvSpPr/>
          <p:nvPr userDrawn="1"/>
        </p:nvSpPr>
        <p:spPr>
          <a:xfrm rot="5400000" flipV="1">
            <a:off x="4370525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DB2BD96-DC7D-A9A0-8D0D-8FB441E233AD}"/>
              </a:ext>
            </a:extLst>
          </p:cNvPr>
          <p:cNvSpPr/>
          <p:nvPr userDrawn="1"/>
        </p:nvSpPr>
        <p:spPr>
          <a:xfrm rot="5400000" flipV="1">
            <a:off x="4297151" y="3150787"/>
            <a:ext cx="6858001" cy="556421"/>
          </a:xfrm>
          <a:custGeom>
            <a:avLst/>
            <a:gdLst>
              <a:gd name="connsiteX0" fmla="*/ 0 w 19477038"/>
              <a:gd name="connsiteY0" fmla="*/ 0 h 8229600"/>
              <a:gd name="connsiteX1" fmla="*/ 19477038 w 19477038"/>
              <a:gd name="connsiteY1" fmla="*/ 0 h 8229600"/>
              <a:gd name="connsiteX2" fmla="*/ 19477038 w 19477038"/>
              <a:gd name="connsiteY2" fmla="*/ 8229600 h 8229600"/>
              <a:gd name="connsiteX3" fmla="*/ 0 w 19477038"/>
              <a:gd name="connsiteY3" fmla="*/ 8229600 h 8229600"/>
              <a:gd name="connsiteX4" fmla="*/ 0 w 19477038"/>
              <a:gd name="connsiteY4" fmla="*/ 0 h 8229600"/>
              <a:gd name="connsiteX0" fmla="*/ 0 w 19477038"/>
              <a:gd name="connsiteY0" fmla="*/ 550606 h 8780206"/>
              <a:gd name="connsiteX1" fmla="*/ 19477038 w 19477038"/>
              <a:gd name="connsiteY1" fmla="*/ 550606 h 8780206"/>
              <a:gd name="connsiteX2" fmla="*/ 19477038 w 19477038"/>
              <a:gd name="connsiteY2" fmla="*/ 8780206 h 8780206"/>
              <a:gd name="connsiteX3" fmla="*/ 0 w 19477038"/>
              <a:gd name="connsiteY3" fmla="*/ 8780206 h 8780206"/>
              <a:gd name="connsiteX4" fmla="*/ 0 w 19477038"/>
              <a:gd name="connsiteY4" fmla="*/ 550606 h 8780206"/>
              <a:gd name="connsiteX0" fmla="*/ 0 w 19477038"/>
              <a:gd name="connsiteY0" fmla="*/ 284740 h 8514340"/>
              <a:gd name="connsiteX1" fmla="*/ 19477038 w 19477038"/>
              <a:gd name="connsiteY1" fmla="*/ 284740 h 8514340"/>
              <a:gd name="connsiteX2" fmla="*/ 19477038 w 19477038"/>
              <a:gd name="connsiteY2" fmla="*/ 8514340 h 8514340"/>
              <a:gd name="connsiteX3" fmla="*/ 0 w 19477038"/>
              <a:gd name="connsiteY3" fmla="*/ 8514340 h 8514340"/>
              <a:gd name="connsiteX4" fmla="*/ 0 w 19477038"/>
              <a:gd name="connsiteY4" fmla="*/ 284740 h 8514340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8652599 h 8652599"/>
              <a:gd name="connsiteX4" fmla="*/ 0 w 19477038"/>
              <a:gd name="connsiteY4" fmla="*/ 422999 h 8652599"/>
              <a:gd name="connsiteX0" fmla="*/ 0 w 19477038"/>
              <a:gd name="connsiteY0" fmla="*/ 422999 h 8652599"/>
              <a:gd name="connsiteX1" fmla="*/ 19477038 w 19477038"/>
              <a:gd name="connsiteY1" fmla="*/ 422999 h 8652599"/>
              <a:gd name="connsiteX2" fmla="*/ 19477038 w 19477038"/>
              <a:gd name="connsiteY2" fmla="*/ 8652599 h 8652599"/>
              <a:gd name="connsiteX3" fmla="*/ 0 w 19477038"/>
              <a:gd name="connsiteY3" fmla="*/ 422999 h 8652599"/>
              <a:gd name="connsiteX0" fmla="*/ 19477038 w 19736732"/>
              <a:gd name="connsiteY0" fmla="*/ 8652599 h 8830337"/>
              <a:gd name="connsiteX1" fmla="*/ 0 w 19736732"/>
              <a:gd name="connsiteY1" fmla="*/ 422999 h 8830337"/>
              <a:gd name="connsiteX2" fmla="*/ 19477038 w 19736732"/>
              <a:gd name="connsiteY2" fmla="*/ 422999 h 8830337"/>
              <a:gd name="connsiteX3" fmla="*/ 19736732 w 19736732"/>
              <a:gd name="connsiteY3" fmla="*/ 8830337 h 8830337"/>
              <a:gd name="connsiteX0" fmla="*/ 19477038 w 19477038"/>
              <a:gd name="connsiteY0" fmla="*/ 8652599 h 8652599"/>
              <a:gd name="connsiteX1" fmla="*/ 0 w 19477038"/>
              <a:gd name="connsiteY1" fmla="*/ 422999 h 8652599"/>
              <a:gd name="connsiteX2" fmla="*/ 19477038 w 19477038"/>
              <a:gd name="connsiteY2" fmla="*/ 422999 h 8652599"/>
              <a:gd name="connsiteX0" fmla="*/ 0 w 19477038"/>
              <a:gd name="connsiteY0" fmla="*/ 422999 h 1081550"/>
              <a:gd name="connsiteX1" fmla="*/ 19477038 w 19477038"/>
              <a:gd name="connsiteY1" fmla="*/ 422999 h 10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477038" h="1081550">
                <a:moveTo>
                  <a:pt x="0" y="422999"/>
                </a:moveTo>
                <a:cubicBezTo>
                  <a:pt x="7406746" y="-1199323"/>
                  <a:pt x="12276770" y="2517270"/>
                  <a:pt x="19477038" y="422999"/>
                </a:cubicBezTo>
              </a:path>
            </a:pathLst>
          </a:custGeom>
          <a:noFill/>
          <a:ln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2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91E82C-AFC0-0610-1EE7-A4A78DE163A3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68FF409-7BDE-B708-6F81-D5B88131A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4216A063-B654-0203-0D3A-EF159B48B93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23AD015-BE36-1600-5426-6D7C3234C0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1" name="Text Placeholder 79">
            <a:extLst>
              <a:ext uri="{FF2B5EF4-FFF2-40B4-BE49-F238E27FC236}">
                <a16:creationId xmlns:a16="http://schemas.microsoft.com/office/drawing/2014/main" id="{EE2B5FEB-B72B-7835-964C-090DF1EA17B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61654" y="1603497"/>
            <a:ext cx="5901146" cy="19545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6EC7DD9B-6D7B-7F00-8AD0-186E7595A5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61654" y="938960"/>
            <a:ext cx="5901146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3" name="Text Placeholder 76">
            <a:extLst>
              <a:ext uri="{FF2B5EF4-FFF2-40B4-BE49-F238E27FC236}">
                <a16:creationId xmlns:a16="http://schemas.microsoft.com/office/drawing/2014/main" id="{0F996E63-D068-2DAE-7938-8948A82872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61654" y="626399"/>
            <a:ext cx="5901146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</p:spTree>
    <p:extLst>
      <p:ext uri="{BB962C8B-B14F-4D97-AF65-F5344CB8AC3E}">
        <p14:creationId xmlns:p14="http://schemas.microsoft.com/office/powerpoint/2010/main" val="37553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_J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icture Placeholder 3">
            <a:extLst>
              <a:ext uri="{FF2B5EF4-FFF2-40B4-BE49-F238E27FC236}">
                <a16:creationId xmlns:a16="http://schemas.microsoft.com/office/drawing/2014/main" id="{31FCD3E7-6533-34BC-08D5-7BB98AC95AF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61498" y="0"/>
            <a:ext cx="11630501" cy="6858000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28ED39-F8C9-3CB3-E2DC-4AA9845BAAB0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42F52E6-EAC7-F341-AD0C-4517D4C280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BB3A96CC-6666-E5D3-F844-7B829F7585B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969DAF-A2F8-2EEE-F780-A4E69FE45265}"/>
              </a:ext>
            </a:extLst>
          </p:cNvPr>
          <p:cNvSpPr/>
          <p:nvPr userDrawn="1"/>
        </p:nvSpPr>
        <p:spPr>
          <a:xfrm flipV="1">
            <a:off x="6128186" y="539025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76">
            <a:extLst>
              <a:ext uri="{FF2B5EF4-FFF2-40B4-BE49-F238E27FC236}">
                <a16:creationId xmlns:a16="http://schemas.microsoft.com/office/drawing/2014/main" id="{648604AE-1C6C-5AC6-F323-3A436B5992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2372" y="627934"/>
            <a:ext cx="11619628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</p:spTree>
    <p:extLst>
      <p:ext uri="{BB962C8B-B14F-4D97-AF65-F5344CB8AC3E}">
        <p14:creationId xmlns:p14="http://schemas.microsoft.com/office/powerpoint/2010/main" val="4021211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F88BCC-5349-663C-C991-FDA26DF14D24}"/>
              </a:ext>
            </a:extLst>
          </p:cNvPr>
          <p:cNvSpPr/>
          <p:nvPr userDrawn="1"/>
        </p:nvSpPr>
        <p:spPr>
          <a:xfrm flipV="1">
            <a:off x="6128186" y="553417"/>
            <a:ext cx="508000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79">
            <a:extLst>
              <a:ext uri="{FF2B5EF4-FFF2-40B4-BE49-F238E27FC236}">
                <a16:creationId xmlns:a16="http://schemas.microsoft.com/office/drawing/2014/main" id="{FB1DB643-ADB8-6A2A-187E-E3A6077AB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829075" y="1355475"/>
            <a:ext cx="9089289" cy="116541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9" name="Text Placeholder 76">
            <a:extLst>
              <a:ext uri="{FF2B5EF4-FFF2-40B4-BE49-F238E27FC236}">
                <a16:creationId xmlns:a16="http://schemas.microsoft.com/office/drawing/2014/main" id="{21D19331-3ED5-458F-CE9D-F09392A83A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29074" y="690938"/>
            <a:ext cx="9089289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37756C-BECF-8D61-2924-C7B4295BBD7D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20498B6-BBDC-35D4-545F-52EA21CE46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3CFEC651-F591-3B28-041B-9577BEC4BF0F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C7D33628-D8C8-95B5-40B8-6170C5991E03}"/>
              </a:ext>
            </a:extLst>
          </p:cNvPr>
          <p:cNvSpPr/>
          <p:nvPr userDrawn="1"/>
        </p:nvSpPr>
        <p:spPr>
          <a:xfrm>
            <a:off x="1829075" y="2520894"/>
            <a:ext cx="6251926" cy="3632139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Table Placeholder 17">
            <a:extLst>
              <a:ext uri="{FF2B5EF4-FFF2-40B4-BE49-F238E27FC236}">
                <a16:creationId xmlns:a16="http://schemas.microsoft.com/office/drawing/2014/main" id="{65C4248C-6A31-259A-3BFD-F76C11BACD0F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968489" y="2657475"/>
            <a:ext cx="5973097" cy="33401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Text Placeholder 79">
            <a:extLst>
              <a:ext uri="{FF2B5EF4-FFF2-40B4-BE49-F238E27FC236}">
                <a16:creationId xmlns:a16="http://schemas.microsoft.com/office/drawing/2014/main" id="{3BAE2CB7-BA97-BC9C-6163-EF7BA5138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57525" y="2520894"/>
            <a:ext cx="2560838" cy="3632138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Supportive Copy</a:t>
            </a:r>
          </a:p>
        </p:txBody>
      </p:sp>
    </p:spTree>
    <p:extLst>
      <p:ext uri="{BB962C8B-B14F-4D97-AF65-F5344CB8AC3E}">
        <p14:creationId xmlns:p14="http://schemas.microsoft.com/office/powerpoint/2010/main" val="390575208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Lef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951C2A-04C1-0C28-466C-8961896AE83C}"/>
              </a:ext>
            </a:extLst>
          </p:cNvPr>
          <p:cNvSpPr/>
          <p:nvPr userDrawn="1"/>
        </p:nvSpPr>
        <p:spPr>
          <a:xfrm>
            <a:off x="-1" y="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B590DA3F-3C5E-B6E3-12E7-435865BDE188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C9BDF1-F05C-5008-7E1D-6FEEB2F900D8}"/>
              </a:ext>
            </a:extLst>
          </p:cNvPr>
          <p:cNvSpPr/>
          <p:nvPr userDrawn="1"/>
        </p:nvSpPr>
        <p:spPr>
          <a:xfrm>
            <a:off x="0" y="-2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55F6D1-BC7E-A8E7-A111-CE8F13533C72}"/>
              </a:ext>
            </a:extLst>
          </p:cNvPr>
          <p:cNvSpPr/>
          <p:nvPr userDrawn="1"/>
        </p:nvSpPr>
        <p:spPr>
          <a:xfrm>
            <a:off x="0" y="3428998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67AF48E-6225-458E-716C-A9FEE647B7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5" y="544890"/>
            <a:ext cx="860651" cy="219075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76DBDE7C-685A-4585-4572-E259908DDC8E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5" y="5035507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B7D84AE0-2365-4298-0547-5832D62E6B75}"/>
              </a:ext>
            </a:extLst>
          </p:cNvPr>
          <p:cNvSpPr txBox="1">
            <a:spLocks/>
          </p:cNvSpPr>
          <p:nvPr userDrawn="1"/>
        </p:nvSpPr>
        <p:spPr>
          <a:xfrm>
            <a:off x="11504874" y="6384248"/>
            <a:ext cx="574766" cy="21598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dirty="0">
                <a:solidFill>
                  <a:schemeClr val="bg1"/>
                </a:solidFill>
                <a:latin typeface="Montserrat Medium" pitchFamily="2" charset="77"/>
              </a:rPr>
              <a:t>0</a:t>
            </a:r>
            <a:fld id="{66954CA9-78AF-46F7-B1DA-30A990225A42}" type="slidenum">
              <a:rPr lang="en-US" sz="1000" smtClean="0">
                <a:solidFill>
                  <a:schemeClr val="bg1"/>
                </a:solidFill>
                <a:latin typeface="Montserrat Medium" pitchFamily="2" charset="77"/>
              </a:rPr>
              <a:pPr algn="ctr"/>
              <a:t>‹#›</a:t>
            </a:fld>
            <a:endParaRPr lang="en-US" sz="1000" dirty="0">
              <a:solidFill>
                <a:schemeClr val="bg1"/>
              </a:solidFill>
              <a:latin typeface="Montserrat Medium" pitchFamily="2" charset="77"/>
            </a:endParaRP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76AD9689-F324-B6D0-4261-5A63C23333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4745" y="975384"/>
            <a:ext cx="6469791" cy="4932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1 (Standard Title Case)</a:t>
            </a:r>
          </a:p>
        </p:txBody>
      </p:sp>
      <p:sp>
        <p:nvSpPr>
          <p:cNvPr id="10" name="Title 16">
            <a:extLst>
              <a:ext uri="{FF2B5EF4-FFF2-40B4-BE49-F238E27FC236}">
                <a16:creationId xmlns:a16="http://schemas.microsoft.com/office/drawing/2014/main" id="{68CC463D-298C-40A1-E426-DC198A3146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4745" y="1379927"/>
            <a:ext cx="6469791" cy="720912"/>
          </a:xfrm>
          <a:prstGeom prst="rect">
            <a:avLst/>
          </a:prstGeom>
        </p:spPr>
        <p:txBody>
          <a:bodyPr/>
          <a:lstStyle>
            <a:lvl1pPr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TITLE PART 2 (UPPERCASE)</a:t>
            </a:r>
          </a:p>
        </p:txBody>
      </p:sp>
      <p:sp>
        <p:nvSpPr>
          <p:cNvPr id="12" name="Text Placeholder 21">
            <a:extLst>
              <a:ext uri="{FF2B5EF4-FFF2-40B4-BE49-F238E27FC236}">
                <a16:creationId xmlns:a16="http://schemas.microsoft.com/office/drawing/2014/main" id="{93B1DD43-66EC-239F-916B-17A499502B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44746" y="2100838"/>
            <a:ext cx="6432550" cy="22907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</p:spTree>
    <p:extLst>
      <p:ext uri="{BB962C8B-B14F-4D97-AF65-F5344CB8AC3E}">
        <p14:creationId xmlns:p14="http://schemas.microsoft.com/office/powerpoint/2010/main" val="31887149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Freeform 97">
            <a:extLst>
              <a:ext uri="{FF2B5EF4-FFF2-40B4-BE49-F238E27FC236}">
                <a16:creationId xmlns:a16="http://schemas.microsoft.com/office/drawing/2014/main" id="{9972280B-CD05-A789-3AB7-C8D00EAB6842}"/>
              </a:ext>
            </a:extLst>
          </p:cNvPr>
          <p:cNvSpPr/>
          <p:nvPr/>
        </p:nvSpPr>
        <p:spPr>
          <a:xfrm rot="17133769">
            <a:off x="2535632" y="2023181"/>
            <a:ext cx="6582162" cy="2888366"/>
          </a:xfrm>
          <a:custGeom>
            <a:avLst/>
            <a:gdLst>
              <a:gd name="connsiteX0" fmla="*/ 6582162 w 7724277"/>
              <a:gd name="connsiteY0" fmla="*/ 341900 h 5835235"/>
              <a:gd name="connsiteX1" fmla="*/ 7724277 w 7724277"/>
              <a:gd name="connsiteY1" fmla="*/ 4442767 h 5835235"/>
              <a:gd name="connsiteX2" fmla="*/ 7627186 w 7724277"/>
              <a:gd name="connsiteY2" fmla="*/ 4469676 h 5835235"/>
              <a:gd name="connsiteX3" fmla="*/ 994064 w 7724277"/>
              <a:gd name="connsiteY3" fmla="*/ 5833730 h 5835235"/>
              <a:gd name="connsiteX4" fmla="*/ 985883 w 7724277"/>
              <a:gd name="connsiteY4" fmla="*/ 5835235 h 5835235"/>
              <a:gd name="connsiteX5" fmla="*/ 0 w 7724277"/>
              <a:gd name="connsiteY5" fmla="*/ 2295331 h 5835235"/>
              <a:gd name="connsiteX6" fmla="*/ 164542 w 7724277"/>
              <a:gd name="connsiteY6" fmla="*/ 2429404 h 5835235"/>
              <a:gd name="connsiteX7" fmla="*/ 1330486 w 7724277"/>
              <a:gd name="connsiteY7" fmla="*/ 2888364 h 5835235"/>
              <a:gd name="connsiteX8" fmla="*/ 4197535 w 7724277"/>
              <a:gd name="connsiteY8" fmla="*/ 42805 h 5835235"/>
              <a:gd name="connsiteX9" fmla="*/ 6220630 w 7724277"/>
              <a:gd name="connsiteY9" fmla="*/ 234256 h 5835235"/>
              <a:gd name="connsiteX0" fmla="*/ 7627186 w 7724277"/>
              <a:gd name="connsiteY0" fmla="*/ 4469676 h 5835235"/>
              <a:gd name="connsiteX1" fmla="*/ 994064 w 7724277"/>
              <a:gd name="connsiteY1" fmla="*/ 5833730 h 5835235"/>
              <a:gd name="connsiteX2" fmla="*/ 985883 w 7724277"/>
              <a:gd name="connsiteY2" fmla="*/ 5835235 h 5835235"/>
              <a:gd name="connsiteX3" fmla="*/ 0 w 7724277"/>
              <a:gd name="connsiteY3" fmla="*/ 2295331 h 5835235"/>
              <a:gd name="connsiteX4" fmla="*/ 164542 w 7724277"/>
              <a:gd name="connsiteY4" fmla="*/ 2429404 h 5835235"/>
              <a:gd name="connsiteX5" fmla="*/ 1330486 w 7724277"/>
              <a:gd name="connsiteY5" fmla="*/ 2888364 h 5835235"/>
              <a:gd name="connsiteX6" fmla="*/ 4197535 w 7724277"/>
              <a:gd name="connsiteY6" fmla="*/ 42805 h 5835235"/>
              <a:gd name="connsiteX7" fmla="*/ 6220630 w 7724277"/>
              <a:gd name="connsiteY7" fmla="*/ 234256 h 5835235"/>
              <a:gd name="connsiteX8" fmla="*/ 6582162 w 7724277"/>
              <a:gd name="connsiteY8" fmla="*/ 341900 h 5835235"/>
              <a:gd name="connsiteX9" fmla="*/ 7724277 w 7724277"/>
              <a:gd name="connsiteY9" fmla="*/ 4442767 h 5835235"/>
              <a:gd name="connsiteX10" fmla="*/ 7718626 w 7724277"/>
              <a:gd name="connsiteY10" fmla="*/ 4561116 h 5835235"/>
              <a:gd name="connsiteX0" fmla="*/ 7627186 w 7724277"/>
              <a:gd name="connsiteY0" fmla="*/ 4469676 h 5835235"/>
              <a:gd name="connsiteX1" fmla="*/ 994064 w 7724277"/>
              <a:gd name="connsiteY1" fmla="*/ 5833730 h 5835235"/>
              <a:gd name="connsiteX2" fmla="*/ 985883 w 7724277"/>
              <a:gd name="connsiteY2" fmla="*/ 5835235 h 5835235"/>
              <a:gd name="connsiteX3" fmla="*/ 0 w 7724277"/>
              <a:gd name="connsiteY3" fmla="*/ 2295331 h 5835235"/>
              <a:gd name="connsiteX4" fmla="*/ 164542 w 7724277"/>
              <a:gd name="connsiteY4" fmla="*/ 2429404 h 5835235"/>
              <a:gd name="connsiteX5" fmla="*/ 1330486 w 7724277"/>
              <a:gd name="connsiteY5" fmla="*/ 2888364 h 5835235"/>
              <a:gd name="connsiteX6" fmla="*/ 4197535 w 7724277"/>
              <a:gd name="connsiteY6" fmla="*/ 42805 h 5835235"/>
              <a:gd name="connsiteX7" fmla="*/ 6220630 w 7724277"/>
              <a:gd name="connsiteY7" fmla="*/ 234256 h 5835235"/>
              <a:gd name="connsiteX8" fmla="*/ 6582162 w 7724277"/>
              <a:gd name="connsiteY8" fmla="*/ 341900 h 5835235"/>
              <a:gd name="connsiteX9" fmla="*/ 7724277 w 7724277"/>
              <a:gd name="connsiteY9" fmla="*/ 4442767 h 5835235"/>
              <a:gd name="connsiteX0" fmla="*/ 7627186 w 7627186"/>
              <a:gd name="connsiteY0" fmla="*/ 4469676 h 5835235"/>
              <a:gd name="connsiteX1" fmla="*/ 994064 w 7627186"/>
              <a:gd name="connsiteY1" fmla="*/ 5833730 h 5835235"/>
              <a:gd name="connsiteX2" fmla="*/ 985883 w 7627186"/>
              <a:gd name="connsiteY2" fmla="*/ 5835235 h 5835235"/>
              <a:gd name="connsiteX3" fmla="*/ 0 w 7627186"/>
              <a:gd name="connsiteY3" fmla="*/ 2295331 h 5835235"/>
              <a:gd name="connsiteX4" fmla="*/ 164542 w 7627186"/>
              <a:gd name="connsiteY4" fmla="*/ 2429404 h 5835235"/>
              <a:gd name="connsiteX5" fmla="*/ 1330486 w 7627186"/>
              <a:gd name="connsiteY5" fmla="*/ 2888364 h 5835235"/>
              <a:gd name="connsiteX6" fmla="*/ 4197535 w 7627186"/>
              <a:gd name="connsiteY6" fmla="*/ 42805 h 5835235"/>
              <a:gd name="connsiteX7" fmla="*/ 6220630 w 7627186"/>
              <a:gd name="connsiteY7" fmla="*/ 234256 h 5835235"/>
              <a:gd name="connsiteX8" fmla="*/ 6582162 w 7627186"/>
              <a:gd name="connsiteY8" fmla="*/ 341900 h 5835235"/>
              <a:gd name="connsiteX0" fmla="*/ 994064 w 6582162"/>
              <a:gd name="connsiteY0" fmla="*/ 5833730 h 5835235"/>
              <a:gd name="connsiteX1" fmla="*/ 985883 w 6582162"/>
              <a:gd name="connsiteY1" fmla="*/ 5835235 h 5835235"/>
              <a:gd name="connsiteX2" fmla="*/ 0 w 6582162"/>
              <a:gd name="connsiteY2" fmla="*/ 2295331 h 5835235"/>
              <a:gd name="connsiteX3" fmla="*/ 164542 w 6582162"/>
              <a:gd name="connsiteY3" fmla="*/ 2429404 h 5835235"/>
              <a:gd name="connsiteX4" fmla="*/ 1330486 w 6582162"/>
              <a:gd name="connsiteY4" fmla="*/ 2888364 h 5835235"/>
              <a:gd name="connsiteX5" fmla="*/ 4197535 w 6582162"/>
              <a:gd name="connsiteY5" fmla="*/ 42805 h 5835235"/>
              <a:gd name="connsiteX6" fmla="*/ 6220630 w 6582162"/>
              <a:gd name="connsiteY6" fmla="*/ 234256 h 5835235"/>
              <a:gd name="connsiteX7" fmla="*/ 6582162 w 6582162"/>
              <a:gd name="connsiteY7" fmla="*/ 341900 h 5835235"/>
              <a:gd name="connsiteX0" fmla="*/ 994064 w 6582162"/>
              <a:gd name="connsiteY0" fmla="*/ 5833730 h 5833730"/>
              <a:gd name="connsiteX1" fmla="*/ 0 w 6582162"/>
              <a:gd name="connsiteY1" fmla="*/ 2295331 h 5833730"/>
              <a:gd name="connsiteX2" fmla="*/ 164542 w 6582162"/>
              <a:gd name="connsiteY2" fmla="*/ 2429404 h 5833730"/>
              <a:gd name="connsiteX3" fmla="*/ 1330486 w 6582162"/>
              <a:gd name="connsiteY3" fmla="*/ 2888364 h 5833730"/>
              <a:gd name="connsiteX4" fmla="*/ 4197535 w 6582162"/>
              <a:gd name="connsiteY4" fmla="*/ 42805 h 5833730"/>
              <a:gd name="connsiteX5" fmla="*/ 6220630 w 6582162"/>
              <a:gd name="connsiteY5" fmla="*/ 234256 h 5833730"/>
              <a:gd name="connsiteX6" fmla="*/ 6582162 w 6582162"/>
              <a:gd name="connsiteY6" fmla="*/ 341900 h 5833730"/>
              <a:gd name="connsiteX0" fmla="*/ 0 w 6582162"/>
              <a:gd name="connsiteY0" fmla="*/ 2295331 h 2888366"/>
              <a:gd name="connsiteX1" fmla="*/ 164542 w 6582162"/>
              <a:gd name="connsiteY1" fmla="*/ 2429404 h 2888366"/>
              <a:gd name="connsiteX2" fmla="*/ 1330486 w 6582162"/>
              <a:gd name="connsiteY2" fmla="*/ 2888364 h 2888366"/>
              <a:gd name="connsiteX3" fmla="*/ 4197535 w 6582162"/>
              <a:gd name="connsiteY3" fmla="*/ 42805 h 2888366"/>
              <a:gd name="connsiteX4" fmla="*/ 6220630 w 6582162"/>
              <a:gd name="connsiteY4" fmla="*/ 234256 h 2888366"/>
              <a:gd name="connsiteX5" fmla="*/ 6582162 w 6582162"/>
              <a:gd name="connsiteY5" fmla="*/ 341900 h 2888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82162" h="2888366">
                <a:moveTo>
                  <a:pt x="0" y="2295331"/>
                </a:moveTo>
                <a:lnTo>
                  <a:pt x="164542" y="2429404"/>
                </a:lnTo>
                <a:cubicBezTo>
                  <a:pt x="513384" y="2698792"/>
                  <a:pt x="871665" y="2889162"/>
                  <a:pt x="1330486" y="2888364"/>
                </a:cubicBezTo>
                <a:cubicBezTo>
                  <a:pt x="2938006" y="2885571"/>
                  <a:pt x="2343182" y="417898"/>
                  <a:pt x="4197535" y="42805"/>
                </a:cubicBezTo>
                <a:cubicBezTo>
                  <a:pt x="4689997" y="-56807"/>
                  <a:pt x="5436991" y="21662"/>
                  <a:pt x="6220630" y="234256"/>
                </a:cubicBezTo>
                <a:lnTo>
                  <a:pt x="6582162" y="341900"/>
                </a:lnTo>
              </a:path>
            </a:pathLst>
          </a:custGeom>
          <a:noFill/>
          <a:ln w="6320" cap="flat">
            <a:gradFill>
              <a:gsLst>
                <a:gs pos="0">
                  <a:srgbClr val="FFE836">
                    <a:alpha val="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95" name="Freeform 94">
            <a:extLst>
              <a:ext uri="{FF2B5EF4-FFF2-40B4-BE49-F238E27FC236}">
                <a16:creationId xmlns:a16="http://schemas.microsoft.com/office/drawing/2014/main" id="{20F860CA-1F49-A384-14CE-100DADAF9540}"/>
              </a:ext>
            </a:extLst>
          </p:cNvPr>
          <p:cNvSpPr/>
          <p:nvPr/>
        </p:nvSpPr>
        <p:spPr>
          <a:xfrm rot="17133769">
            <a:off x="2534562" y="2035199"/>
            <a:ext cx="6602957" cy="2916612"/>
          </a:xfrm>
          <a:custGeom>
            <a:avLst/>
            <a:gdLst>
              <a:gd name="connsiteX0" fmla="*/ 6602957 w 7915385"/>
              <a:gd name="connsiteY0" fmla="*/ 295921 h 6684180"/>
              <a:gd name="connsiteX1" fmla="*/ 7915385 w 7915385"/>
              <a:gd name="connsiteY1" fmla="*/ 5008313 h 6684180"/>
              <a:gd name="connsiteX2" fmla="*/ 7915023 w 7915385"/>
              <a:gd name="connsiteY2" fmla="*/ 5008485 h 6684180"/>
              <a:gd name="connsiteX3" fmla="*/ 1415749 w 7915385"/>
              <a:gd name="connsiteY3" fmla="*/ 6649699 h 6684180"/>
              <a:gd name="connsiteX4" fmla="*/ 1255919 w 7915385"/>
              <a:gd name="connsiteY4" fmla="*/ 6684180 h 6684180"/>
              <a:gd name="connsiteX5" fmla="*/ 0 w 7915385"/>
              <a:gd name="connsiteY5" fmla="*/ 2174684 h 6684180"/>
              <a:gd name="connsiteX6" fmla="*/ 126078 w 7915385"/>
              <a:gd name="connsiteY6" fmla="*/ 2287654 h 6684180"/>
              <a:gd name="connsiteX7" fmla="*/ 1485250 w 7915385"/>
              <a:gd name="connsiteY7" fmla="*/ 2916612 h 6684180"/>
              <a:gd name="connsiteX8" fmla="*/ 4422560 w 7915385"/>
              <a:gd name="connsiteY8" fmla="*/ 38477 h 6684180"/>
              <a:gd name="connsiteX9" fmla="*/ 6380633 w 7915385"/>
              <a:gd name="connsiteY9" fmla="*/ 229719 h 6684180"/>
              <a:gd name="connsiteX0" fmla="*/ 7915023 w 8006463"/>
              <a:gd name="connsiteY0" fmla="*/ 5008485 h 6684180"/>
              <a:gd name="connsiteX1" fmla="*/ 1415749 w 8006463"/>
              <a:gd name="connsiteY1" fmla="*/ 6649699 h 6684180"/>
              <a:gd name="connsiteX2" fmla="*/ 1255919 w 8006463"/>
              <a:gd name="connsiteY2" fmla="*/ 6684180 h 6684180"/>
              <a:gd name="connsiteX3" fmla="*/ 0 w 8006463"/>
              <a:gd name="connsiteY3" fmla="*/ 2174684 h 6684180"/>
              <a:gd name="connsiteX4" fmla="*/ 126078 w 8006463"/>
              <a:gd name="connsiteY4" fmla="*/ 2287654 h 6684180"/>
              <a:gd name="connsiteX5" fmla="*/ 1485250 w 8006463"/>
              <a:gd name="connsiteY5" fmla="*/ 2916612 h 6684180"/>
              <a:gd name="connsiteX6" fmla="*/ 4422560 w 8006463"/>
              <a:gd name="connsiteY6" fmla="*/ 38477 h 6684180"/>
              <a:gd name="connsiteX7" fmla="*/ 6380633 w 8006463"/>
              <a:gd name="connsiteY7" fmla="*/ 229719 h 6684180"/>
              <a:gd name="connsiteX8" fmla="*/ 6602957 w 8006463"/>
              <a:gd name="connsiteY8" fmla="*/ 295921 h 6684180"/>
              <a:gd name="connsiteX9" fmla="*/ 7915385 w 8006463"/>
              <a:gd name="connsiteY9" fmla="*/ 5008313 h 6684180"/>
              <a:gd name="connsiteX10" fmla="*/ 8006463 w 8006463"/>
              <a:gd name="connsiteY10" fmla="*/ 5099925 h 6684180"/>
              <a:gd name="connsiteX0" fmla="*/ 7915023 w 7915385"/>
              <a:gd name="connsiteY0" fmla="*/ 5008485 h 6684180"/>
              <a:gd name="connsiteX1" fmla="*/ 1415749 w 7915385"/>
              <a:gd name="connsiteY1" fmla="*/ 6649699 h 6684180"/>
              <a:gd name="connsiteX2" fmla="*/ 1255919 w 7915385"/>
              <a:gd name="connsiteY2" fmla="*/ 6684180 h 6684180"/>
              <a:gd name="connsiteX3" fmla="*/ 0 w 7915385"/>
              <a:gd name="connsiteY3" fmla="*/ 2174684 h 6684180"/>
              <a:gd name="connsiteX4" fmla="*/ 126078 w 7915385"/>
              <a:gd name="connsiteY4" fmla="*/ 2287654 h 6684180"/>
              <a:gd name="connsiteX5" fmla="*/ 1485250 w 7915385"/>
              <a:gd name="connsiteY5" fmla="*/ 2916612 h 6684180"/>
              <a:gd name="connsiteX6" fmla="*/ 4422560 w 7915385"/>
              <a:gd name="connsiteY6" fmla="*/ 38477 h 6684180"/>
              <a:gd name="connsiteX7" fmla="*/ 6380633 w 7915385"/>
              <a:gd name="connsiteY7" fmla="*/ 229719 h 6684180"/>
              <a:gd name="connsiteX8" fmla="*/ 6602957 w 7915385"/>
              <a:gd name="connsiteY8" fmla="*/ 295921 h 6684180"/>
              <a:gd name="connsiteX9" fmla="*/ 7915385 w 7915385"/>
              <a:gd name="connsiteY9" fmla="*/ 5008313 h 6684180"/>
              <a:gd name="connsiteX0" fmla="*/ 7915023 w 7915023"/>
              <a:gd name="connsiteY0" fmla="*/ 5008485 h 6684180"/>
              <a:gd name="connsiteX1" fmla="*/ 1415749 w 7915023"/>
              <a:gd name="connsiteY1" fmla="*/ 6649699 h 6684180"/>
              <a:gd name="connsiteX2" fmla="*/ 1255919 w 7915023"/>
              <a:gd name="connsiteY2" fmla="*/ 6684180 h 6684180"/>
              <a:gd name="connsiteX3" fmla="*/ 0 w 7915023"/>
              <a:gd name="connsiteY3" fmla="*/ 2174684 h 6684180"/>
              <a:gd name="connsiteX4" fmla="*/ 126078 w 7915023"/>
              <a:gd name="connsiteY4" fmla="*/ 2287654 h 6684180"/>
              <a:gd name="connsiteX5" fmla="*/ 1485250 w 7915023"/>
              <a:gd name="connsiteY5" fmla="*/ 2916612 h 6684180"/>
              <a:gd name="connsiteX6" fmla="*/ 4422560 w 7915023"/>
              <a:gd name="connsiteY6" fmla="*/ 38477 h 6684180"/>
              <a:gd name="connsiteX7" fmla="*/ 6380633 w 7915023"/>
              <a:gd name="connsiteY7" fmla="*/ 229719 h 6684180"/>
              <a:gd name="connsiteX8" fmla="*/ 6602957 w 7915023"/>
              <a:gd name="connsiteY8" fmla="*/ 295921 h 6684180"/>
              <a:gd name="connsiteX0" fmla="*/ 1415749 w 6602957"/>
              <a:gd name="connsiteY0" fmla="*/ 6649699 h 6684180"/>
              <a:gd name="connsiteX1" fmla="*/ 1255919 w 6602957"/>
              <a:gd name="connsiteY1" fmla="*/ 6684180 h 6684180"/>
              <a:gd name="connsiteX2" fmla="*/ 0 w 6602957"/>
              <a:gd name="connsiteY2" fmla="*/ 2174684 h 6684180"/>
              <a:gd name="connsiteX3" fmla="*/ 126078 w 6602957"/>
              <a:gd name="connsiteY3" fmla="*/ 2287654 h 6684180"/>
              <a:gd name="connsiteX4" fmla="*/ 1485250 w 6602957"/>
              <a:gd name="connsiteY4" fmla="*/ 2916612 h 6684180"/>
              <a:gd name="connsiteX5" fmla="*/ 4422560 w 6602957"/>
              <a:gd name="connsiteY5" fmla="*/ 38477 h 6684180"/>
              <a:gd name="connsiteX6" fmla="*/ 6380633 w 6602957"/>
              <a:gd name="connsiteY6" fmla="*/ 229719 h 6684180"/>
              <a:gd name="connsiteX7" fmla="*/ 6602957 w 6602957"/>
              <a:gd name="connsiteY7" fmla="*/ 295921 h 6684180"/>
              <a:gd name="connsiteX0" fmla="*/ 1255919 w 6602957"/>
              <a:gd name="connsiteY0" fmla="*/ 6684180 h 6684180"/>
              <a:gd name="connsiteX1" fmla="*/ 0 w 6602957"/>
              <a:gd name="connsiteY1" fmla="*/ 2174684 h 6684180"/>
              <a:gd name="connsiteX2" fmla="*/ 126078 w 6602957"/>
              <a:gd name="connsiteY2" fmla="*/ 2287654 h 6684180"/>
              <a:gd name="connsiteX3" fmla="*/ 1485250 w 6602957"/>
              <a:gd name="connsiteY3" fmla="*/ 2916612 h 6684180"/>
              <a:gd name="connsiteX4" fmla="*/ 4422560 w 6602957"/>
              <a:gd name="connsiteY4" fmla="*/ 38477 h 6684180"/>
              <a:gd name="connsiteX5" fmla="*/ 6380633 w 6602957"/>
              <a:gd name="connsiteY5" fmla="*/ 229719 h 6684180"/>
              <a:gd name="connsiteX6" fmla="*/ 6602957 w 6602957"/>
              <a:gd name="connsiteY6" fmla="*/ 295921 h 6684180"/>
              <a:gd name="connsiteX0" fmla="*/ 0 w 6602957"/>
              <a:gd name="connsiteY0" fmla="*/ 2174684 h 2916612"/>
              <a:gd name="connsiteX1" fmla="*/ 126078 w 6602957"/>
              <a:gd name="connsiteY1" fmla="*/ 2287654 h 2916612"/>
              <a:gd name="connsiteX2" fmla="*/ 1485250 w 6602957"/>
              <a:gd name="connsiteY2" fmla="*/ 2916612 h 2916612"/>
              <a:gd name="connsiteX3" fmla="*/ 4422560 w 6602957"/>
              <a:gd name="connsiteY3" fmla="*/ 38477 h 2916612"/>
              <a:gd name="connsiteX4" fmla="*/ 6380633 w 6602957"/>
              <a:gd name="connsiteY4" fmla="*/ 229719 h 2916612"/>
              <a:gd name="connsiteX5" fmla="*/ 6602957 w 6602957"/>
              <a:gd name="connsiteY5" fmla="*/ 295921 h 2916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2957" h="2916612">
                <a:moveTo>
                  <a:pt x="0" y="2174684"/>
                </a:moveTo>
                <a:lnTo>
                  <a:pt x="126078" y="2287654"/>
                </a:lnTo>
                <a:cubicBezTo>
                  <a:pt x="532735" y="2642902"/>
                  <a:pt x="930489" y="2916494"/>
                  <a:pt x="1485250" y="2916612"/>
                </a:cubicBezTo>
                <a:cubicBezTo>
                  <a:pt x="3123501" y="2917497"/>
                  <a:pt x="2558106" y="400283"/>
                  <a:pt x="4422560" y="38477"/>
                </a:cubicBezTo>
                <a:cubicBezTo>
                  <a:pt x="4897467" y="-53684"/>
                  <a:pt x="5621021" y="23468"/>
                  <a:pt x="6380633" y="229719"/>
                </a:cubicBezTo>
                <a:lnTo>
                  <a:pt x="6602957" y="295921"/>
                </a:lnTo>
              </a:path>
            </a:pathLst>
          </a:custGeom>
          <a:noFill/>
          <a:ln w="7373" cap="flat">
            <a:gradFill>
              <a:gsLst>
                <a:gs pos="0">
                  <a:srgbClr val="FFE836">
                    <a:alpha val="1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1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92" name="Freeform 91">
            <a:extLst>
              <a:ext uri="{FF2B5EF4-FFF2-40B4-BE49-F238E27FC236}">
                <a16:creationId xmlns:a16="http://schemas.microsoft.com/office/drawing/2014/main" id="{11983697-9BB1-25E3-3B96-B4F1079D0678}"/>
              </a:ext>
            </a:extLst>
          </p:cNvPr>
          <p:cNvSpPr/>
          <p:nvPr/>
        </p:nvSpPr>
        <p:spPr>
          <a:xfrm rot="17133769">
            <a:off x="2530313" y="2049450"/>
            <a:ext cx="6628556" cy="2945107"/>
          </a:xfrm>
          <a:custGeom>
            <a:avLst/>
            <a:gdLst>
              <a:gd name="connsiteX0" fmla="*/ 6628556 w 7852420"/>
              <a:gd name="connsiteY0" fmla="*/ 249900 h 6668370"/>
              <a:gd name="connsiteX1" fmla="*/ 7852420 w 7852420"/>
              <a:gd name="connsiteY1" fmla="*/ 4644298 h 6668370"/>
              <a:gd name="connsiteX2" fmla="*/ 7847255 w 7852420"/>
              <a:gd name="connsiteY2" fmla="*/ 4649014 h 6668370"/>
              <a:gd name="connsiteX3" fmla="*/ 7735615 w 7852420"/>
              <a:gd name="connsiteY3" fmla="*/ 4750051 h 6668370"/>
              <a:gd name="connsiteX4" fmla="*/ 1449847 w 7852420"/>
              <a:gd name="connsiteY4" fmla="*/ 6628349 h 6668370"/>
              <a:gd name="connsiteX5" fmla="*/ 1289932 w 7852420"/>
              <a:gd name="connsiteY5" fmla="*/ 6668370 h 6668370"/>
              <a:gd name="connsiteX6" fmla="*/ 0 w 7852420"/>
              <a:gd name="connsiteY6" fmla="*/ 2036748 h 6668370"/>
              <a:gd name="connsiteX7" fmla="*/ 102740 w 7852420"/>
              <a:gd name="connsiteY7" fmla="*/ 2133089 h 6668370"/>
              <a:gd name="connsiteX8" fmla="*/ 1644894 w 7852420"/>
              <a:gd name="connsiteY8" fmla="*/ 2945101 h 6668370"/>
              <a:gd name="connsiteX9" fmla="*/ 4652452 w 7852420"/>
              <a:gd name="connsiteY9" fmla="*/ 34376 h 6668370"/>
              <a:gd name="connsiteX10" fmla="*/ 6545423 w 7852420"/>
              <a:gd name="connsiteY10" fmla="*/ 225140 h 6668370"/>
              <a:gd name="connsiteX0" fmla="*/ 7847255 w 7938695"/>
              <a:gd name="connsiteY0" fmla="*/ 4649014 h 6668370"/>
              <a:gd name="connsiteX1" fmla="*/ 7735615 w 7938695"/>
              <a:gd name="connsiteY1" fmla="*/ 4750051 h 6668370"/>
              <a:gd name="connsiteX2" fmla="*/ 1449847 w 7938695"/>
              <a:gd name="connsiteY2" fmla="*/ 6628349 h 6668370"/>
              <a:gd name="connsiteX3" fmla="*/ 1289932 w 7938695"/>
              <a:gd name="connsiteY3" fmla="*/ 6668370 h 6668370"/>
              <a:gd name="connsiteX4" fmla="*/ 0 w 7938695"/>
              <a:gd name="connsiteY4" fmla="*/ 2036748 h 6668370"/>
              <a:gd name="connsiteX5" fmla="*/ 102740 w 7938695"/>
              <a:gd name="connsiteY5" fmla="*/ 2133089 h 6668370"/>
              <a:gd name="connsiteX6" fmla="*/ 1644894 w 7938695"/>
              <a:gd name="connsiteY6" fmla="*/ 2945101 h 6668370"/>
              <a:gd name="connsiteX7" fmla="*/ 4652452 w 7938695"/>
              <a:gd name="connsiteY7" fmla="*/ 34376 h 6668370"/>
              <a:gd name="connsiteX8" fmla="*/ 6545423 w 7938695"/>
              <a:gd name="connsiteY8" fmla="*/ 225140 h 6668370"/>
              <a:gd name="connsiteX9" fmla="*/ 6628556 w 7938695"/>
              <a:gd name="connsiteY9" fmla="*/ 249900 h 6668370"/>
              <a:gd name="connsiteX10" fmla="*/ 7852420 w 7938695"/>
              <a:gd name="connsiteY10" fmla="*/ 4644298 h 6668370"/>
              <a:gd name="connsiteX11" fmla="*/ 7938695 w 7938695"/>
              <a:gd name="connsiteY11" fmla="*/ 4740454 h 6668370"/>
              <a:gd name="connsiteX0" fmla="*/ 7847255 w 7852420"/>
              <a:gd name="connsiteY0" fmla="*/ 4649014 h 6668370"/>
              <a:gd name="connsiteX1" fmla="*/ 7735615 w 7852420"/>
              <a:gd name="connsiteY1" fmla="*/ 4750051 h 6668370"/>
              <a:gd name="connsiteX2" fmla="*/ 1449847 w 7852420"/>
              <a:gd name="connsiteY2" fmla="*/ 6628349 h 6668370"/>
              <a:gd name="connsiteX3" fmla="*/ 1289932 w 7852420"/>
              <a:gd name="connsiteY3" fmla="*/ 6668370 h 6668370"/>
              <a:gd name="connsiteX4" fmla="*/ 0 w 7852420"/>
              <a:gd name="connsiteY4" fmla="*/ 2036748 h 6668370"/>
              <a:gd name="connsiteX5" fmla="*/ 102740 w 7852420"/>
              <a:gd name="connsiteY5" fmla="*/ 2133089 h 6668370"/>
              <a:gd name="connsiteX6" fmla="*/ 1644894 w 7852420"/>
              <a:gd name="connsiteY6" fmla="*/ 2945101 h 6668370"/>
              <a:gd name="connsiteX7" fmla="*/ 4652452 w 7852420"/>
              <a:gd name="connsiteY7" fmla="*/ 34376 h 6668370"/>
              <a:gd name="connsiteX8" fmla="*/ 6545423 w 7852420"/>
              <a:gd name="connsiteY8" fmla="*/ 225140 h 6668370"/>
              <a:gd name="connsiteX9" fmla="*/ 6628556 w 7852420"/>
              <a:gd name="connsiteY9" fmla="*/ 249900 h 6668370"/>
              <a:gd name="connsiteX10" fmla="*/ 7852420 w 7852420"/>
              <a:gd name="connsiteY10" fmla="*/ 4644298 h 6668370"/>
              <a:gd name="connsiteX0" fmla="*/ 7847255 w 8340929"/>
              <a:gd name="connsiteY0" fmla="*/ 4649014 h 6668370"/>
              <a:gd name="connsiteX1" fmla="*/ 7735615 w 8340929"/>
              <a:gd name="connsiteY1" fmla="*/ 4750051 h 6668370"/>
              <a:gd name="connsiteX2" fmla="*/ 1449847 w 8340929"/>
              <a:gd name="connsiteY2" fmla="*/ 6628349 h 6668370"/>
              <a:gd name="connsiteX3" fmla="*/ 1289932 w 8340929"/>
              <a:gd name="connsiteY3" fmla="*/ 6668370 h 6668370"/>
              <a:gd name="connsiteX4" fmla="*/ 0 w 8340929"/>
              <a:gd name="connsiteY4" fmla="*/ 2036748 h 6668370"/>
              <a:gd name="connsiteX5" fmla="*/ 102740 w 8340929"/>
              <a:gd name="connsiteY5" fmla="*/ 2133089 h 6668370"/>
              <a:gd name="connsiteX6" fmla="*/ 1644894 w 8340929"/>
              <a:gd name="connsiteY6" fmla="*/ 2945101 h 6668370"/>
              <a:gd name="connsiteX7" fmla="*/ 4652452 w 8340929"/>
              <a:gd name="connsiteY7" fmla="*/ 34376 h 6668370"/>
              <a:gd name="connsiteX8" fmla="*/ 6545423 w 8340929"/>
              <a:gd name="connsiteY8" fmla="*/ 225140 h 6668370"/>
              <a:gd name="connsiteX9" fmla="*/ 6628556 w 8340929"/>
              <a:gd name="connsiteY9" fmla="*/ 249900 h 6668370"/>
              <a:gd name="connsiteX10" fmla="*/ 8340929 w 8340929"/>
              <a:gd name="connsiteY10" fmla="*/ 4694237 h 6668370"/>
              <a:gd name="connsiteX0" fmla="*/ 7847255 w 7847255"/>
              <a:gd name="connsiteY0" fmla="*/ 4649014 h 6668370"/>
              <a:gd name="connsiteX1" fmla="*/ 7735615 w 7847255"/>
              <a:gd name="connsiteY1" fmla="*/ 4750051 h 6668370"/>
              <a:gd name="connsiteX2" fmla="*/ 1449847 w 7847255"/>
              <a:gd name="connsiteY2" fmla="*/ 6628349 h 6668370"/>
              <a:gd name="connsiteX3" fmla="*/ 1289932 w 7847255"/>
              <a:gd name="connsiteY3" fmla="*/ 6668370 h 6668370"/>
              <a:gd name="connsiteX4" fmla="*/ 0 w 7847255"/>
              <a:gd name="connsiteY4" fmla="*/ 2036748 h 6668370"/>
              <a:gd name="connsiteX5" fmla="*/ 102740 w 7847255"/>
              <a:gd name="connsiteY5" fmla="*/ 2133089 h 6668370"/>
              <a:gd name="connsiteX6" fmla="*/ 1644894 w 7847255"/>
              <a:gd name="connsiteY6" fmla="*/ 2945101 h 6668370"/>
              <a:gd name="connsiteX7" fmla="*/ 4652452 w 7847255"/>
              <a:gd name="connsiteY7" fmla="*/ 34376 h 6668370"/>
              <a:gd name="connsiteX8" fmla="*/ 6545423 w 7847255"/>
              <a:gd name="connsiteY8" fmla="*/ 225140 h 6668370"/>
              <a:gd name="connsiteX9" fmla="*/ 6628556 w 7847255"/>
              <a:gd name="connsiteY9" fmla="*/ 249900 h 6668370"/>
              <a:gd name="connsiteX0" fmla="*/ 7735615 w 7735615"/>
              <a:gd name="connsiteY0" fmla="*/ 4750051 h 6668370"/>
              <a:gd name="connsiteX1" fmla="*/ 1449847 w 7735615"/>
              <a:gd name="connsiteY1" fmla="*/ 6628349 h 6668370"/>
              <a:gd name="connsiteX2" fmla="*/ 1289932 w 7735615"/>
              <a:gd name="connsiteY2" fmla="*/ 6668370 h 6668370"/>
              <a:gd name="connsiteX3" fmla="*/ 0 w 7735615"/>
              <a:gd name="connsiteY3" fmla="*/ 2036748 h 6668370"/>
              <a:gd name="connsiteX4" fmla="*/ 102740 w 7735615"/>
              <a:gd name="connsiteY4" fmla="*/ 2133089 h 6668370"/>
              <a:gd name="connsiteX5" fmla="*/ 1644894 w 7735615"/>
              <a:gd name="connsiteY5" fmla="*/ 2945101 h 6668370"/>
              <a:gd name="connsiteX6" fmla="*/ 4652452 w 7735615"/>
              <a:gd name="connsiteY6" fmla="*/ 34376 h 6668370"/>
              <a:gd name="connsiteX7" fmla="*/ 6545423 w 7735615"/>
              <a:gd name="connsiteY7" fmla="*/ 225140 h 6668370"/>
              <a:gd name="connsiteX8" fmla="*/ 6628556 w 7735615"/>
              <a:gd name="connsiteY8" fmla="*/ 249900 h 6668370"/>
              <a:gd name="connsiteX0" fmla="*/ 1449847 w 6628556"/>
              <a:gd name="connsiteY0" fmla="*/ 6628349 h 6668370"/>
              <a:gd name="connsiteX1" fmla="*/ 1289932 w 6628556"/>
              <a:gd name="connsiteY1" fmla="*/ 6668370 h 6668370"/>
              <a:gd name="connsiteX2" fmla="*/ 0 w 6628556"/>
              <a:gd name="connsiteY2" fmla="*/ 2036748 h 6668370"/>
              <a:gd name="connsiteX3" fmla="*/ 102740 w 6628556"/>
              <a:gd name="connsiteY3" fmla="*/ 2133089 h 6668370"/>
              <a:gd name="connsiteX4" fmla="*/ 1644894 w 6628556"/>
              <a:gd name="connsiteY4" fmla="*/ 2945101 h 6668370"/>
              <a:gd name="connsiteX5" fmla="*/ 4652452 w 6628556"/>
              <a:gd name="connsiteY5" fmla="*/ 34376 h 6668370"/>
              <a:gd name="connsiteX6" fmla="*/ 6545423 w 6628556"/>
              <a:gd name="connsiteY6" fmla="*/ 225140 h 6668370"/>
              <a:gd name="connsiteX7" fmla="*/ 6628556 w 6628556"/>
              <a:gd name="connsiteY7" fmla="*/ 249900 h 6668370"/>
              <a:gd name="connsiteX0" fmla="*/ 1289932 w 6628556"/>
              <a:gd name="connsiteY0" fmla="*/ 6668370 h 6668370"/>
              <a:gd name="connsiteX1" fmla="*/ 0 w 6628556"/>
              <a:gd name="connsiteY1" fmla="*/ 2036748 h 6668370"/>
              <a:gd name="connsiteX2" fmla="*/ 102740 w 6628556"/>
              <a:gd name="connsiteY2" fmla="*/ 2133089 h 6668370"/>
              <a:gd name="connsiteX3" fmla="*/ 1644894 w 6628556"/>
              <a:gd name="connsiteY3" fmla="*/ 2945101 h 6668370"/>
              <a:gd name="connsiteX4" fmla="*/ 4652452 w 6628556"/>
              <a:gd name="connsiteY4" fmla="*/ 34376 h 6668370"/>
              <a:gd name="connsiteX5" fmla="*/ 6545423 w 6628556"/>
              <a:gd name="connsiteY5" fmla="*/ 225140 h 6668370"/>
              <a:gd name="connsiteX6" fmla="*/ 6628556 w 6628556"/>
              <a:gd name="connsiteY6" fmla="*/ 249900 h 6668370"/>
              <a:gd name="connsiteX0" fmla="*/ 0 w 6628556"/>
              <a:gd name="connsiteY0" fmla="*/ 2036748 h 2945107"/>
              <a:gd name="connsiteX1" fmla="*/ 102740 w 6628556"/>
              <a:gd name="connsiteY1" fmla="*/ 2133089 h 2945107"/>
              <a:gd name="connsiteX2" fmla="*/ 1644894 w 6628556"/>
              <a:gd name="connsiteY2" fmla="*/ 2945101 h 2945107"/>
              <a:gd name="connsiteX3" fmla="*/ 4652452 w 6628556"/>
              <a:gd name="connsiteY3" fmla="*/ 34376 h 2945107"/>
              <a:gd name="connsiteX4" fmla="*/ 6545423 w 6628556"/>
              <a:gd name="connsiteY4" fmla="*/ 225140 h 2945107"/>
              <a:gd name="connsiteX5" fmla="*/ 6628556 w 6628556"/>
              <a:gd name="connsiteY5" fmla="*/ 249900 h 2945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28556" h="2945107">
                <a:moveTo>
                  <a:pt x="0" y="2036748"/>
                </a:moveTo>
                <a:lnTo>
                  <a:pt x="102740" y="2133089"/>
                </a:lnTo>
                <a:cubicBezTo>
                  <a:pt x="571075" y="2572555"/>
                  <a:pt x="992811" y="2943713"/>
                  <a:pt x="1644894" y="2945101"/>
                </a:cubicBezTo>
                <a:cubicBezTo>
                  <a:pt x="3313876" y="2949665"/>
                  <a:pt x="2777707" y="382606"/>
                  <a:pt x="4652452" y="34376"/>
                </a:cubicBezTo>
                <a:cubicBezTo>
                  <a:pt x="5109734" y="-50564"/>
                  <a:pt x="5809832" y="25213"/>
                  <a:pt x="6545423" y="225140"/>
                </a:cubicBezTo>
                <a:lnTo>
                  <a:pt x="6628556" y="249900"/>
                </a:lnTo>
              </a:path>
            </a:pathLst>
          </a:custGeom>
          <a:noFill/>
          <a:ln w="8426" cap="flat">
            <a:gradFill>
              <a:gsLst>
                <a:gs pos="0">
                  <a:srgbClr val="FFE836">
                    <a:alpha val="2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2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9" name="Freeform 88">
            <a:extLst>
              <a:ext uri="{FF2B5EF4-FFF2-40B4-BE49-F238E27FC236}">
                <a16:creationId xmlns:a16="http://schemas.microsoft.com/office/drawing/2014/main" id="{366FA8FE-1959-789C-7FB5-745870BDD77F}"/>
              </a:ext>
            </a:extLst>
          </p:cNvPr>
          <p:cNvSpPr/>
          <p:nvPr/>
        </p:nvSpPr>
        <p:spPr>
          <a:xfrm rot="17133769">
            <a:off x="2524092" y="2063355"/>
            <a:ext cx="6657988" cy="2973824"/>
          </a:xfrm>
          <a:custGeom>
            <a:avLst/>
            <a:gdLst>
              <a:gd name="connsiteX0" fmla="*/ 6657988 w 7915116"/>
              <a:gd name="connsiteY0" fmla="*/ 207248 h 6346896"/>
              <a:gd name="connsiteX1" fmla="*/ 7915116 w 7915116"/>
              <a:gd name="connsiteY1" fmla="*/ 4721080 h 6346896"/>
              <a:gd name="connsiteX2" fmla="*/ 7748526 w 7915116"/>
              <a:gd name="connsiteY2" fmla="*/ 4770142 h 6346896"/>
              <a:gd name="connsiteX3" fmla="*/ 1286651 w 7915116"/>
              <a:gd name="connsiteY3" fmla="*/ 6336874 h 6346896"/>
              <a:gd name="connsiteX4" fmla="*/ 1241711 w 7915116"/>
              <a:gd name="connsiteY4" fmla="*/ 6346896 h 6346896"/>
              <a:gd name="connsiteX5" fmla="*/ 0 w 7915116"/>
              <a:gd name="connsiteY5" fmla="*/ 1888418 h 6346896"/>
              <a:gd name="connsiteX6" fmla="*/ 88110 w 7915116"/>
              <a:gd name="connsiteY6" fmla="*/ 1970807 h 6346896"/>
              <a:gd name="connsiteX7" fmla="*/ 1806231 w 7915116"/>
              <a:gd name="connsiteY7" fmla="*/ 2973805 h 6346896"/>
              <a:gd name="connsiteX8" fmla="*/ 4884049 w 7915116"/>
              <a:gd name="connsiteY8" fmla="*/ 30503 h 6346896"/>
              <a:gd name="connsiteX9" fmla="*/ 6359905 w 7915116"/>
              <a:gd name="connsiteY9" fmla="*/ 133799 h 6346896"/>
              <a:gd name="connsiteX0" fmla="*/ 7915116 w 8006556"/>
              <a:gd name="connsiteY0" fmla="*/ 4721080 h 6346896"/>
              <a:gd name="connsiteX1" fmla="*/ 7748526 w 8006556"/>
              <a:gd name="connsiteY1" fmla="*/ 4770142 h 6346896"/>
              <a:gd name="connsiteX2" fmla="*/ 1286651 w 8006556"/>
              <a:gd name="connsiteY2" fmla="*/ 6336874 h 6346896"/>
              <a:gd name="connsiteX3" fmla="*/ 1241711 w 8006556"/>
              <a:gd name="connsiteY3" fmla="*/ 6346896 h 6346896"/>
              <a:gd name="connsiteX4" fmla="*/ 0 w 8006556"/>
              <a:gd name="connsiteY4" fmla="*/ 1888418 h 6346896"/>
              <a:gd name="connsiteX5" fmla="*/ 88110 w 8006556"/>
              <a:gd name="connsiteY5" fmla="*/ 1970807 h 6346896"/>
              <a:gd name="connsiteX6" fmla="*/ 1806231 w 8006556"/>
              <a:gd name="connsiteY6" fmla="*/ 2973805 h 6346896"/>
              <a:gd name="connsiteX7" fmla="*/ 4884049 w 8006556"/>
              <a:gd name="connsiteY7" fmla="*/ 30503 h 6346896"/>
              <a:gd name="connsiteX8" fmla="*/ 6359905 w 8006556"/>
              <a:gd name="connsiteY8" fmla="*/ 133799 h 6346896"/>
              <a:gd name="connsiteX9" fmla="*/ 6657988 w 8006556"/>
              <a:gd name="connsiteY9" fmla="*/ 207248 h 6346896"/>
              <a:gd name="connsiteX10" fmla="*/ 8006556 w 8006556"/>
              <a:gd name="connsiteY10" fmla="*/ 4812520 h 6346896"/>
              <a:gd name="connsiteX0" fmla="*/ 7915116 w 7915116"/>
              <a:gd name="connsiteY0" fmla="*/ 4721080 h 6346896"/>
              <a:gd name="connsiteX1" fmla="*/ 7748526 w 7915116"/>
              <a:gd name="connsiteY1" fmla="*/ 4770142 h 6346896"/>
              <a:gd name="connsiteX2" fmla="*/ 1286651 w 7915116"/>
              <a:gd name="connsiteY2" fmla="*/ 6336874 h 6346896"/>
              <a:gd name="connsiteX3" fmla="*/ 1241711 w 7915116"/>
              <a:gd name="connsiteY3" fmla="*/ 6346896 h 6346896"/>
              <a:gd name="connsiteX4" fmla="*/ 0 w 7915116"/>
              <a:gd name="connsiteY4" fmla="*/ 1888418 h 6346896"/>
              <a:gd name="connsiteX5" fmla="*/ 88110 w 7915116"/>
              <a:gd name="connsiteY5" fmla="*/ 1970807 h 6346896"/>
              <a:gd name="connsiteX6" fmla="*/ 1806231 w 7915116"/>
              <a:gd name="connsiteY6" fmla="*/ 2973805 h 6346896"/>
              <a:gd name="connsiteX7" fmla="*/ 4884049 w 7915116"/>
              <a:gd name="connsiteY7" fmla="*/ 30503 h 6346896"/>
              <a:gd name="connsiteX8" fmla="*/ 6359905 w 7915116"/>
              <a:gd name="connsiteY8" fmla="*/ 133799 h 6346896"/>
              <a:gd name="connsiteX9" fmla="*/ 6657988 w 7915116"/>
              <a:gd name="connsiteY9" fmla="*/ 207248 h 6346896"/>
              <a:gd name="connsiteX0" fmla="*/ 7748526 w 7748526"/>
              <a:gd name="connsiteY0" fmla="*/ 4770142 h 6346896"/>
              <a:gd name="connsiteX1" fmla="*/ 1286651 w 7748526"/>
              <a:gd name="connsiteY1" fmla="*/ 6336874 h 6346896"/>
              <a:gd name="connsiteX2" fmla="*/ 1241711 w 7748526"/>
              <a:gd name="connsiteY2" fmla="*/ 6346896 h 6346896"/>
              <a:gd name="connsiteX3" fmla="*/ 0 w 7748526"/>
              <a:gd name="connsiteY3" fmla="*/ 1888418 h 6346896"/>
              <a:gd name="connsiteX4" fmla="*/ 88110 w 7748526"/>
              <a:gd name="connsiteY4" fmla="*/ 1970807 h 6346896"/>
              <a:gd name="connsiteX5" fmla="*/ 1806231 w 7748526"/>
              <a:gd name="connsiteY5" fmla="*/ 2973805 h 6346896"/>
              <a:gd name="connsiteX6" fmla="*/ 4884049 w 7748526"/>
              <a:gd name="connsiteY6" fmla="*/ 30503 h 6346896"/>
              <a:gd name="connsiteX7" fmla="*/ 6359905 w 7748526"/>
              <a:gd name="connsiteY7" fmla="*/ 133799 h 6346896"/>
              <a:gd name="connsiteX8" fmla="*/ 6657988 w 7748526"/>
              <a:gd name="connsiteY8" fmla="*/ 207248 h 6346896"/>
              <a:gd name="connsiteX0" fmla="*/ 1286651 w 6657988"/>
              <a:gd name="connsiteY0" fmla="*/ 6336874 h 6346896"/>
              <a:gd name="connsiteX1" fmla="*/ 1241711 w 6657988"/>
              <a:gd name="connsiteY1" fmla="*/ 6346896 h 6346896"/>
              <a:gd name="connsiteX2" fmla="*/ 0 w 6657988"/>
              <a:gd name="connsiteY2" fmla="*/ 1888418 h 6346896"/>
              <a:gd name="connsiteX3" fmla="*/ 88110 w 6657988"/>
              <a:gd name="connsiteY3" fmla="*/ 1970807 h 6346896"/>
              <a:gd name="connsiteX4" fmla="*/ 1806231 w 6657988"/>
              <a:gd name="connsiteY4" fmla="*/ 2973805 h 6346896"/>
              <a:gd name="connsiteX5" fmla="*/ 4884049 w 6657988"/>
              <a:gd name="connsiteY5" fmla="*/ 30503 h 6346896"/>
              <a:gd name="connsiteX6" fmla="*/ 6359905 w 6657988"/>
              <a:gd name="connsiteY6" fmla="*/ 133799 h 6346896"/>
              <a:gd name="connsiteX7" fmla="*/ 6657988 w 6657988"/>
              <a:gd name="connsiteY7" fmla="*/ 207248 h 6346896"/>
              <a:gd name="connsiteX0" fmla="*/ 1241711 w 6657988"/>
              <a:gd name="connsiteY0" fmla="*/ 6346896 h 6346896"/>
              <a:gd name="connsiteX1" fmla="*/ 0 w 6657988"/>
              <a:gd name="connsiteY1" fmla="*/ 1888418 h 6346896"/>
              <a:gd name="connsiteX2" fmla="*/ 88110 w 6657988"/>
              <a:gd name="connsiteY2" fmla="*/ 1970807 h 6346896"/>
              <a:gd name="connsiteX3" fmla="*/ 1806231 w 6657988"/>
              <a:gd name="connsiteY3" fmla="*/ 2973805 h 6346896"/>
              <a:gd name="connsiteX4" fmla="*/ 4884049 w 6657988"/>
              <a:gd name="connsiteY4" fmla="*/ 30503 h 6346896"/>
              <a:gd name="connsiteX5" fmla="*/ 6359905 w 6657988"/>
              <a:gd name="connsiteY5" fmla="*/ 133799 h 6346896"/>
              <a:gd name="connsiteX6" fmla="*/ 6657988 w 6657988"/>
              <a:gd name="connsiteY6" fmla="*/ 207248 h 6346896"/>
              <a:gd name="connsiteX0" fmla="*/ 0 w 6657988"/>
              <a:gd name="connsiteY0" fmla="*/ 1888418 h 2973824"/>
              <a:gd name="connsiteX1" fmla="*/ 88110 w 6657988"/>
              <a:gd name="connsiteY1" fmla="*/ 1970807 h 2973824"/>
              <a:gd name="connsiteX2" fmla="*/ 1806231 w 6657988"/>
              <a:gd name="connsiteY2" fmla="*/ 2973805 h 2973824"/>
              <a:gd name="connsiteX3" fmla="*/ 4884049 w 6657988"/>
              <a:gd name="connsiteY3" fmla="*/ 30503 h 2973824"/>
              <a:gd name="connsiteX4" fmla="*/ 6359905 w 6657988"/>
              <a:gd name="connsiteY4" fmla="*/ 133799 h 2973824"/>
              <a:gd name="connsiteX5" fmla="*/ 6657988 w 6657988"/>
              <a:gd name="connsiteY5" fmla="*/ 207248 h 297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7988" h="2973824">
                <a:moveTo>
                  <a:pt x="0" y="1888418"/>
                </a:moveTo>
                <a:lnTo>
                  <a:pt x="88110" y="1970807"/>
                </a:lnTo>
                <a:cubicBezTo>
                  <a:pt x="627236" y="2488018"/>
                  <a:pt x="1055432" y="2970790"/>
                  <a:pt x="1806231" y="2973805"/>
                </a:cubicBezTo>
                <a:cubicBezTo>
                  <a:pt x="3505944" y="2982047"/>
                  <a:pt x="2998787" y="364815"/>
                  <a:pt x="4884049" y="30503"/>
                </a:cubicBezTo>
                <a:cubicBezTo>
                  <a:pt x="5250378" y="-34457"/>
                  <a:pt x="5781311" y="6345"/>
                  <a:pt x="6359905" y="133799"/>
                </a:cubicBezTo>
                <a:lnTo>
                  <a:pt x="6657988" y="207248"/>
                </a:lnTo>
              </a:path>
            </a:pathLst>
          </a:custGeom>
          <a:noFill/>
          <a:ln w="9480" cap="flat">
            <a:gradFill>
              <a:gsLst>
                <a:gs pos="0">
                  <a:srgbClr val="FFE836">
                    <a:alpha val="3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3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6" name="Freeform 85">
            <a:extLst>
              <a:ext uri="{FF2B5EF4-FFF2-40B4-BE49-F238E27FC236}">
                <a16:creationId xmlns:a16="http://schemas.microsoft.com/office/drawing/2014/main" id="{28E4BCE1-C5B0-239E-57BF-41534DF8CC83}"/>
              </a:ext>
            </a:extLst>
          </p:cNvPr>
          <p:cNvSpPr/>
          <p:nvPr/>
        </p:nvSpPr>
        <p:spPr>
          <a:xfrm rot="17133769">
            <a:off x="2516231" y="2078431"/>
            <a:ext cx="6689795" cy="3002777"/>
          </a:xfrm>
          <a:custGeom>
            <a:avLst/>
            <a:gdLst>
              <a:gd name="connsiteX0" fmla="*/ 6689795 w 8047968"/>
              <a:gd name="connsiteY0" fmla="*/ 168676 h 6590408"/>
              <a:gd name="connsiteX1" fmla="*/ 8047968 w 8047968"/>
              <a:gd name="connsiteY1" fmla="*/ 5045321 h 6590408"/>
              <a:gd name="connsiteX2" fmla="*/ 8020757 w 8047968"/>
              <a:gd name="connsiteY2" fmla="*/ 5054694 h 6590408"/>
              <a:gd name="connsiteX3" fmla="*/ 1662412 w 8047968"/>
              <a:gd name="connsiteY3" fmla="*/ 6527633 h 6590408"/>
              <a:gd name="connsiteX4" fmla="*/ 1352080 w 8047968"/>
              <a:gd name="connsiteY4" fmla="*/ 6590408 h 6590408"/>
              <a:gd name="connsiteX5" fmla="*/ 0 w 8047968"/>
              <a:gd name="connsiteY5" fmla="*/ 1735640 h 6590408"/>
              <a:gd name="connsiteX6" fmla="*/ 78899 w 8047968"/>
              <a:gd name="connsiteY6" fmla="*/ 1805739 h 6590408"/>
              <a:gd name="connsiteX7" fmla="*/ 1970130 w 8047968"/>
              <a:gd name="connsiteY7" fmla="*/ 3002738 h 6590408"/>
              <a:gd name="connsiteX8" fmla="*/ 5118197 w 8047968"/>
              <a:gd name="connsiteY8" fmla="*/ 26859 h 6590408"/>
              <a:gd name="connsiteX9" fmla="*/ 6540738 w 8047968"/>
              <a:gd name="connsiteY9" fmla="*/ 131854 h 6590408"/>
              <a:gd name="connsiteX0" fmla="*/ 8020757 w 8112197"/>
              <a:gd name="connsiteY0" fmla="*/ 5054694 h 6590408"/>
              <a:gd name="connsiteX1" fmla="*/ 1662412 w 8112197"/>
              <a:gd name="connsiteY1" fmla="*/ 6527633 h 6590408"/>
              <a:gd name="connsiteX2" fmla="*/ 1352080 w 8112197"/>
              <a:gd name="connsiteY2" fmla="*/ 6590408 h 6590408"/>
              <a:gd name="connsiteX3" fmla="*/ 0 w 8112197"/>
              <a:gd name="connsiteY3" fmla="*/ 1735640 h 6590408"/>
              <a:gd name="connsiteX4" fmla="*/ 78899 w 8112197"/>
              <a:gd name="connsiteY4" fmla="*/ 1805739 h 6590408"/>
              <a:gd name="connsiteX5" fmla="*/ 1970130 w 8112197"/>
              <a:gd name="connsiteY5" fmla="*/ 3002738 h 6590408"/>
              <a:gd name="connsiteX6" fmla="*/ 5118197 w 8112197"/>
              <a:gd name="connsiteY6" fmla="*/ 26859 h 6590408"/>
              <a:gd name="connsiteX7" fmla="*/ 6540738 w 8112197"/>
              <a:gd name="connsiteY7" fmla="*/ 131854 h 6590408"/>
              <a:gd name="connsiteX8" fmla="*/ 6689795 w 8112197"/>
              <a:gd name="connsiteY8" fmla="*/ 168676 h 6590408"/>
              <a:gd name="connsiteX9" fmla="*/ 8047968 w 8112197"/>
              <a:gd name="connsiteY9" fmla="*/ 5045321 h 6590408"/>
              <a:gd name="connsiteX10" fmla="*/ 8112197 w 8112197"/>
              <a:gd name="connsiteY10" fmla="*/ 5146134 h 6590408"/>
              <a:gd name="connsiteX0" fmla="*/ 8020757 w 8606657"/>
              <a:gd name="connsiteY0" fmla="*/ 5054694 h 6590408"/>
              <a:gd name="connsiteX1" fmla="*/ 1662412 w 8606657"/>
              <a:gd name="connsiteY1" fmla="*/ 6527633 h 6590408"/>
              <a:gd name="connsiteX2" fmla="*/ 1352080 w 8606657"/>
              <a:gd name="connsiteY2" fmla="*/ 6590408 h 6590408"/>
              <a:gd name="connsiteX3" fmla="*/ 0 w 8606657"/>
              <a:gd name="connsiteY3" fmla="*/ 1735640 h 6590408"/>
              <a:gd name="connsiteX4" fmla="*/ 78899 w 8606657"/>
              <a:gd name="connsiteY4" fmla="*/ 1805739 h 6590408"/>
              <a:gd name="connsiteX5" fmla="*/ 1970130 w 8606657"/>
              <a:gd name="connsiteY5" fmla="*/ 3002738 h 6590408"/>
              <a:gd name="connsiteX6" fmla="*/ 5118197 w 8606657"/>
              <a:gd name="connsiteY6" fmla="*/ 26859 h 6590408"/>
              <a:gd name="connsiteX7" fmla="*/ 6540738 w 8606657"/>
              <a:gd name="connsiteY7" fmla="*/ 131854 h 6590408"/>
              <a:gd name="connsiteX8" fmla="*/ 6689795 w 8606657"/>
              <a:gd name="connsiteY8" fmla="*/ 168676 h 6590408"/>
              <a:gd name="connsiteX9" fmla="*/ 8047968 w 8606657"/>
              <a:gd name="connsiteY9" fmla="*/ 5045321 h 6590408"/>
              <a:gd name="connsiteX10" fmla="*/ 8606657 w 8606657"/>
              <a:gd name="connsiteY10" fmla="*/ 5194416 h 6590408"/>
              <a:gd name="connsiteX0" fmla="*/ 8020757 w 8606657"/>
              <a:gd name="connsiteY0" fmla="*/ 5054694 h 6590408"/>
              <a:gd name="connsiteX1" fmla="*/ 1662412 w 8606657"/>
              <a:gd name="connsiteY1" fmla="*/ 6527633 h 6590408"/>
              <a:gd name="connsiteX2" fmla="*/ 1352080 w 8606657"/>
              <a:gd name="connsiteY2" fmla="*/ 6590408 h 6590408"/>
              <a:gd name="connsiteX3" fmla="*/ 0 w 8606657"/>
              <a:gd name="connsiteY3" fmla="*/ 1735640 h 6590408"/>
              <a:gd name="connsiteX4" fmla="*/ 78899 w 8606657"/>
              <a:gd name="connsiteY4" fmla="*/ 1805739 h 6590408"/>
              <a:gd name="connsiteX5" fmla="*/ 1970130 w 8606657"/>
              <a:gd name="connsiteY5" fmla="*/ 3002738 h 6590408"/>
              <a:gd name="connsiteX6" fmla="*/ 5118197 w 8606657"/>
              <a:gd name="connsiteY6" fmla="*/ 26859 h 6590408"/>
              <a:gd name="connsiteX7" fmla="*/ 6540738 w 8606657"/>
              <a:gd name="connsiteY7" fmla="*/ 131854 h 6590408"/>
              <a:gd name="connsiteX8" fmla="*/ 6689795 w 8606657"/>
              <a:gd name="connsiteY8" fmla="*/ 168676 h 6590408"/>
              <a:gd name="connsiteX9" fmla="*/ 8474689 w 8606657"/>
              <a:gd name="connsiteY9" fmla="*/ 4689177 h 6590408"/>
              <a:gd name="connsiteX10" fmla="*/ 8606657 w 8606657"/>
              <a:gd name="connsiteY10" fmla="*/ 5194416 h 6590408"/>
              <a:gd name="connsiteX0" fmla="*/ 8020757 w 8606657"/>
              <a:gd name="connsiteY0" fmla="*/ 5054694 h 6590408"/>
              <a:gd name="connsiteX1" fmla="*/ 1662412 w 8606657"/>
              <a:gd name="connsiteY1" fmla="*/ 6527633 h 6590408"/>
              <a:gd name="connsiteX2" fmla="*/ 1352080 w 8606657"/>
              <a:gd name="connsiteY2" fmla="*/ 6590408 h 6590408"/>
              <a:gd name="connsiteX3" fmla="*/ 0 w 8606657"/>
              <a:gd name="connsiteY3" fmla="*/ 1735640 h 6590408"/>
              <a:gd name="connsiteX4" fmla="*/ 78899 w 8606657"/>
              <a:gd name="connsiteY4" fmla="*/ 1805739 h 6590408"/>
              <a:gd name="connsiteX5" fmla="*/ 1970130 w 8606657"/>
              <a:gd name="connsiteY5" fmla="*/ 3002738 h 6590408"/>
              <a:gd name="connsiteX6" fmla="*/ 5118197 w 8606657"/>
              <a:gd name="connsiteY6" fmla="*/ 26859 h 6590408"/>
              <a:gd name="connsiteX7" fmla="*/ 6540738 w 8606657"/>
              <a:gd name="connsiteY7" fmla="*/ 131854 h 6590408"/>
              <a:gd name="connsiteX8" fmla="*/ 6689795 w 8606657"/>
              <a:gd name="connsiteY8" fmla="*/ 168676 h 6590408"/>
              <a:gd name="connsiteX9" fmla="*/ 8606657 w 8606657"/>
              <a:gd name="connsiteY9" fmla="*/ 5194416 h 6590408"/>
              <a:gd name="connsiteX0" fmla="*/ 8020757 w 8020757"/>
              <a:gd name="connsiteY0" fmla="*/ 5054694 h 6590408"/>
              <a:gd name="connsiteX1" fmla="*/ 1662412 w 8020757"/>
              <a:gd name="connsiteY1" fmla="*/ 6527633 h 6590408"/>
              <a:gd name="connsiteX2" fmla="*/ 1352080 w 8020757"/>
              <a:gd name="connsiteY2" fmla="*/ 6590408 h 6590408"/>
              <a:gd name="connsiteX3" fmla="*/ 0 w 8020757"/>
              <a:gd name="connsiteY3" fmla="*/ 1735640 h 6590408"/>
              <a:gd name="connsiteX4" fmla="*/ 78899 w 8020757"/>
              <a:gd name="connsiteY4" fmla="*/ 1805739 h 6590408"/>
              <a:gd name="connsiteX5" fmla="*/ 1970130 w 8020757"/>
              <a:gd name="connsiteY5" fmla="*/ 3002738 h 6590408"/>
              <a:gd name="connsiteX6" fmla="*/ 5118197 w 8020757"/>
              <a:gd name="connsiteY6" fmla="*/ 26859 h 6590408"/>
              <a:gd name="connsiteX7" fmla="*/ 6540738 w 8020757"/>
              <a:gd name="connsiteY7" fmla="*/ 131854 h 6590408"/>
              <a:gd name="connsiteX8" fmla="*/ 6689795 w 8020757"/>
              <a:gd name="connsiteY8" fmla="*/ 168676 h 6590408"/>
              <a:gd name="connsiteX0" fmla="*/ 1662412 w 6689795"/>
              <a:gd name="connsiteY0" fmla="*/ 6527633 h 6590408"/>
              <a:gd name="connsiteX1" fmla="*/ 1352080 w 6689795"/>
              <a:gd name="connsiteY1" fmla="*/ 6590408 h 6590408"/>
              <a:gd name="connsiteX2" fmla="*/ 0 w 6689795"/>
              <a:gd name="connsiteY2" fmla="*/ 1735640 h 6590408"/>
              <a:gd name="connsiteX3" fmla="*/ 78899 w 6689795"/>
              <a:gd name="connsiteY3" fmla="*/ 1805739 h 6590408"/>
              <a:gd name="connsiteX4" fmla="*/ 1970130 w 6689795"/>
              <a:gd name="connsiteY4" fmla="*/ 3002738 h 6590408"/>
              <a:gd name="connsiteX5" fmla="*/ 5118197 w 6689795"/>
              <a:gd name="connsiteY5" fmla="*/ 26859 h 6590408"/>
              <a:gd name="connsiteX6" fmla="*/ 6540738 w 6689795"/>
              <a:gd name="connsiteY6" fmla="*/ 131854 h 6590408"/>
              <a:gd name="connsiteX7" fmla="*/ 6689795 w 6689795"/>
              <a:gd name="connsiteY7" fmla="*/ 168676 h 6590408"/>
              <a:gd name="connsiteX0" fmla="*/ 1352080 w 6689795"/>
              <a:gd name="connsiteY0" fmla="*/ 6590408 h 6590408"/>
              <a:gd name="connsiteX1" fmla="*/ 0 w 6689795"/>
              <a:gd name="connsiteY1" fmla="*/ 1735640 h 6590408"/>
              <a:gd name="connsiteX2" fmla="*/ 78899 w 6689795"/>
              <a:gd name="connsiteY2" fmla="*/ 1805739 h 6590408"/>
              <a:gd name="connsiteX3" fmla="*/ 1970130 w 6689795"/>
              <a:gd name="connsiteY3" fmla="*/ 3002738 h 6590408"/>
              <a:gd name="connsiteX4" fmla="*/ 5118197 w 6689795"/>
              <a:gd name="connsiteY4" fmla="*/ 26859 h 6590408"/>
              <a:gd name="connsiteX5" fmla="*/ 6540738 w 6689795"/>
              <a:gd name="connsiteY5" fmla="*/ 131854 h 6590408"/>
              <a:gd name="connsiteX6" fmla="*/ 6689795 w 6689795"/>
              <a:gd name="connsiteY6" fmla="*/ 168676 h 6590408"/>
              <a:gd name="connsiteX0" fmla="*/ 0 w 6689795"/>
              <a:gd name="connsiteY0" fmla="*/ 1735640 h 3002777"/>
              <a:gd name="connsiteX1" fmla="*/ 78899 w 6689795"/>
              <a:gd name="connsiteY1" fmla="*/ 1805739 h 3002777"/>
              <a:gd name="connsiteX2" fmla="*/ 1970130 w 6689795"/>
              <a:gd name="connsiteY2" fmla="*/ 3002738 h 3002777"/>
              <a:gd name="connsiteX3" fmla="*/ 5118197 w 6689795"/>
              <a:gd name="connsiteY3" fmla="*/ 26859 h 3002777"/>
              <a:gd name="connsiteX4" fmla="*/ 6540738 w 6689795"/>
              <a:gd name="connsiteY4" fmla="*/ 131854 h 3002777"/>
              <a:gd name="connsiteX5" fmla="*/ 6689795 w 6689795"/>
              <a:gd name="connsiteY5" fmla="*/ 168676 h 3002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89795" h="3002777">
                <a:moveTo>
                  <a:pt x="0" y="1735640"/>
                </a:moveTo>
                <a:lnTo>
                  <a:pt x="78899" y="1805739"/>
                </a:lnTo>
                <a:cubicBezTo>
                  <a:pt x="704127" y="2389606"/>
                  <a:pt x="1119224" y="2997732"/>
                  <a:pt x="1970130" y="3002738"/>
                </a:cubicBezTo>
                <a:cubicBezTo>
                  <a:pt x="3700574" y="3014659"/>
                  <a:pt x="3222226" y="346874"/>
                  <a:pt x="5118197" y="26859"/>
                </a:cubicBezTo>
                <a:cubicBezTo>
                  <a:pt x="5469736" y="-32476"/>
                  <a:pt x="5981892" y="8227"/>
                  <a:pt x="6540738" y="131854"/>
                </a:cubicBezTo>
                <a:lnTo>
                  <a:pt x="6689795" y="168676"/>
                </a:lnTo>
              </a:path>
            </a:pathLst>
          </a:custGeom>
          <a:noFill/>
          <a:ln w="10533" cap="flat">
            <a:gradFill>
              <a:gsLst>
                <a:gs pos="0">
                  <a:srgbClr val="FFE836">
                    <a:alpha val="4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4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3" name="Freeform 82">
            <a:extLst>
              <a:ext uri="{FF2B5EF4-FFF2-40B4-BE49-F238E27FC236}">
                <a16:creationId xmlns:a16="http://schemas.microsoft.com/office/drawing/2014/main" id="{FED8DF27-CC3C-EFA9-4C22-8D8356ADD36A}"/>
              </a:ext>
            </a:extLst>
          </p:cNvPr>
          <p:cNvSpPr/>
          <p:nvPr/>
        </p:nvSpPr>
        <p:spPr>
          <a:xfrm rot="17133769">
            <a:off x="2510031" y="2092108"/>
            <a:ext cx="6718740" cy="3031976"/>
          </a:xfrm>
          <a:custGeom>
            <a:avLst/>
            <a:gdLst>
              <a:gd name="connsiteX0" fmla="*/ 6718740 w 7953217"/>
              <a:gd name="connsiteY0" fmla="*/ 129853 h 5957847"/>
              <a:gd name="connsiteX1" fmla="*/ 7953217 w 7953217"/>
              <a:gd name="connsiteY1" fmla="*/ 4562355 h 5957847"/>
              <a:gd name="connsiteX2" fmla="*/ 7943627 w 7953217"/>
              <a:gd name="connsiteY2" fmla="*/ 4565303 h 5957847"/>
              <a:gd name="connsiteX3" fmla="*/ 1435556 w 7953217"/>
              <a:gd name="connsiteY3" fmla="*/ 5918056 h 5957847"/>
              <a:gd name="connsiteX4" fmla="*/ 1215666 w 7953217"/>
              <a:gd name="connsiteY4" fmla="*/ 5957847 h 5957847"/>
              <a:gd name="connsiteX5" fmla="*/ 0 w 7953217"/>
              <a:gd name="connsiteY5" fmla="*/ 1592885 h 5957847"/>
              <a:gd name="connsiteX6" fmla="*/ 64448 w 7953217"/>
              <a:gd name="connsiteY6" fmla="*/ 1644710 h 5957847"/>
              <a:gd name="connsiteX7" fmla="*/ 2131297 w 7953217"/>
              <a:gd name="connsiteY7" fmla="*/ 3031910 h 5957847"/>
              <a:gd name="connsiteX8" fmla="*/ 5349624 w 7953217"/>
              <a:gd name="connsiteY8" fmla="*/ 23442 h 5957847"/>
              <a:gd name="connsiteX9" fmla="*/ 6401694 w 7953217"/>
              <a:gd name="connsiteY9" fmla="*/ 67619 h 5957847"/>
              <a:gd name="connsiteX0" fmla="*/ 7943627 w 8035067"/>
              <a:gd name="connsiteY0" fmla="*/ 4565303 h 5957847"/>
              <a:gd name="connsiteX1" fmla="*/ 1435556 w 8035067"/>
              <a:gd name="connsiteY1" fmla="*/ 5918056 h 5957847"/>
              <a:gd name="connsiteX2" fmla="*/ 1215666 w 8035067"/>
              <a:gd name="connsiteY2" fmla="*/ 5957847 h 5957847"/>
              <a:gd name="connsiteX3" fmla="*/ 0 w 8035067"/>
              <a:gd name="connsiteY3" fmla="*/ 1592885 h 5957847"/>
              <a:gd name="connsiteX4" fmla="*/ 64448 w 8035067"/>
              <a:gd name="connsiteY4" fmla="*/ 1644710 h 5957847"/>
              <a:gd name="connsiteX5" fmla="*/ 2131297 w 8035067"/>
              <a:gd name="connsiteY5" fmla="*/ 3031910 h 5957847"/>
              <a:gd name="connsiteX6" fmla="*/ 5349624 w 8035067"/>
              <a:gd name="connsiteY6" fmla="*/ 23442 h 5957847"/>
              <a:gd name="connsiteX7" fmla="*/ 6401694 w 8035067"/>
              <a:gd name="connsiteY7" fmla="*/ 67619 h 5957847"/>
              <a:gd name="connsiteX8" fmla="*/ 6718740 w 8035067"/>
              <a:gd name="connsiteY8" fmla="*/ 129853 h 5957847"/>
              <a:gd name="connsiteX9" fmla="*/ 7953217 w 8035067"/>
              <a:gd name="connsiteY9" fmla="*/ 4562355 h 5957847"/>
              <a:gd name="connsiteX10" fmla="*/ 8035067 w 8035067"/>
              <a:gd name="connsiteY10" fmla="*/ 4656743 h 5957847"/>
              <a:gd name="connsiteX0" fmla="*/ 7943627 w 8305158"/>
              <a:gd name="connsiteY0" fmla="*/ 4565303 h 5957847"/>
              <a:gd name="connsiteX1" fmla="*/ 1435556 w 8305158"/>
              <a:gd name="connsiteY1" fmla="*/ 5918056 h 5957847"/>
              <a:gd name="connsiteX2" fmla="*/ 1215666 w 8305158"/>
              <a:gd name="connsiteY2" fmla="*/ 5957847 h 5957847"/>
              <a:gd name="connsiteX3" fmla="*/ 0 w 8305158"/>
              <a:gd name="connsiteY3" fmla="*/ 1592885 h 5957847"/>
              <a:gd name="connsiteX4" fmla="*/ 64448 w 8305158"/>
              <a:gd name="connsiteY4" fmla="*/ 1644710 h 5957847"/>
              <a:gd name="connsiteX5" fmla="*/ 2131297 w 8305158"/>
              <a:gd name="connsiteY5" fmla="*/ 3031910 h 5957847"/>
              <a:gd name="connsiteX6" fmla="*/ 5349624 w 8305158"/>
              <a:gd name="connsiteY6" fmla="*/ 23442 h 5957847"/>
              <a:gd name="connsiteX7" fmla="*/ 6401694 w 8305158"/>
              <a:gd name="connsiteY7" fmla="*/ 67619 h 5957847"/>
              <a:gd name="connsiteX8" fmla="*/ 6718740 w 8305158"/>
              <a:gd name="connsiteY8" fmla="*/ 129853 h 5957847"/>
              <a:gd name="connsiteX9" fmla="*/ 7953217 w 8305158"/>
              <a:gd name="connsiteY9" fmla="*/ 4562355 h 5957847"/>
              <a:gd name="connsiteX10" fmla="*/ 8305158 w 8305158"/>
              <a:gd name="connsiteY10" fmla="*/ 4498146 h 5957847"/>
              <a:gd name="connsiteX0" fmla="*/ 7943627 w 7953217"/>
              <a:gd name="connsiteY0" fmla="*/ 4565303 h 5957847"/>
              <a:gd name="connsiteX1" fmla="*/ 1435556 w 7953217"/>
              <a:gd name="connsiteY1" fmla="*/ 5918056 h 5957847"/>
              <a:gd name="connsiteX2" fmla="*/ 1215666 w 7953217"/>
              <a:gd name="connsiteY2" fmla="*/ 5957847 h 5957847"/>
              <a:gd name="connsiteX3" fmla="*/ 0 w 7953217"/>
              <a:gd name="connsiteY3" fmla="*/ 1592885 h 5957847"/>
              <a:gd name="connsiteX4" fmla="*/ 64448 w 7953217"/>
              <a:gd name="connsiteY4" fmla="*/ 1644710 h 5957847"/>
              <a:gd name="connsiteX5" fmla="*/ 2131297 w 7953217"/>
              <a:gd name="connsiteY5" fmla="*/ 3031910 h 5957847"/>
              <a:gd name="connsiteX6" fmla="*/ 5349624 w 7953217"/>
              <a:gd name="connsiteY6" fmla="*/ 23442 h 5957847"/>
              <a:gd name="connsiteX7" fmla="*/ 6401694 w 7953217"/>
              <a:gd name="connsiteY7" fmla="*/ 67619 h 5957847"/>
              <a:gd name="connsiteX8" fmla="*/ 6718740 w 7953217"/>
              <a:gd name="connsiteY8" fmla="*/ 129853 h 5957847"/>
              <a:gd name="connsiteX9" fmla="*/ 7953217 w 7953217"/>
              <a:gd name="connsiteY9" fmla="*/ 4562355 h 5957847"/>
              <a:gd name="connsiteX0" fmla="*/ 7943627 w 8325547"/>
              <a:gd name="connsiteY0" fmla="*/ 4565303 h 5957847"/>
              <a:gd name="connsiteX1" fmla="*/ 1435556 w 8325547"/>
              <a:gd name="connsiteY1" fmla="*/ 5918056 h 5957847"/>
              <a:gd name="connsiteX2" fmla="*/ 1215666 w 8325547"/>
              <a:gd name="connsiteY2" fmla="*/ 5957847 h 5957847"/>
              <a:gd name="connsiteX3" fmla="*/ 0 w 8325547"/>
              <a:gd name="connsiteY3" fmla="*/ 1592885 h 5957847"/>
              <a:gd name="connsiteX4" fmla="*/ 64448 w 8325547"/>
              <a:gd name="connsiteY4" fmla="*/ 1644710 h 5957847"/>
              <a:gd name="connsiteX5" fmla="*/ 2131297 w 8325547"/>
              <a:gd name="connsiteY5" fmla="*/ 3031910 h 5957847"/>
              <a:gd name="connsiteX6" fmla="*/ 5349624 w 8325547"/>
              <a:gd name="connsiteY6" fmla="*/ 23442 h 5957847"/>
              <a:gd name="connsiteX7" fmla="*/ 6401694 w 8325547"/>
              <a:gd name="connsiteY7" fmla="*/ 67619 h 5957847"/>
              <a:gd name="connsiteX8" fmla="*/ 6718740 w 8325547"/>
              <a:gd name="connsiteY8" fmla="*/ 129853 h 5957847"/>
              <a:gd name="connsiteX9" fmla="*/ 8325547 w 8325547"/>
              <a:gd name="connsiteY9" fmla="*/ 4471486 h 5957847"/>
              <a:gd name="connsiteX0" fmla="*/ 7943627 w 7943627"/>
              <a:gd name="connsiteY0" fmla="*/ 4565303 h 5957847"/>
              <a:gd name="connsiteX1" fmla="*/ 1435556 w 7943627"/>
              <a:gd name="connsiteY1" fmla="*/ 5918056 h 5957847"/>
              <a:gd name="connsiteX2" fmla="*/ 1215666 w 7943627"/>
              <a:gd name="connsiteY2" fmla="*/ 5957847 h 5957847"/>
              <a:gd name="connsiteX3" fmla="*/ 0 w 7943627"/>
              <a:gd name="connsiteY3" fmla="*/ 1592885 h 5957847"/>
              <a:gd name="connsiteX4" fmla="*/ 64448 w 7943627"/>
              <a:gd name="connsiteY4" fmla="*/ 1644710 h 5957847"/>
              <a:gd name="connsiteX5" fmla="*/ 2131297 w 7943627"/>
              <a:gd name="connsiteY5" fmla="*/ 3031910 h 5957847"/>
              <a:gd name="connsiteX6" fmla="*/ 5349624 w 7943627"/>
              <a:gd name="connsiteY6" fmla="*/ 23442 h 5957847"/>
              <a:gd name="connsiteX7" fmla="*/ 6401694 w 7943627"/>
              <a:gd name="connsiteY7" fmla="*/ 67619 h 5957847"/>
              <a:gd name="connsiteX8" fmla="*/ 6718740 w 7943627"/>
              <a:gd name="connsiteY8" fmla="*/ 129853 h 5957847"/>
              <a:gd name="connsiteX0" fmla="*/ 1435556 w 6718740"/>
              <a:gd name="connsiteY0" fmla="*/ 5918056 h 5957847"/>
              <a:gd name="connsiteX1" fmla="*/ 1215666 w 6718740"/>
              <a:gd name="connsiteY1" fmla="*/ 5957847 h 5957847"/>
              <a:gd name="connsiteX2" fmla="*/ 0 w 6718740"/>
              <a:gd name="connsiteY2" fmla="*/ 1592885 h 5957847"/>
              <a:gd name="connsiteX3" fmla="*/ 64448 w 6718740"/>
              <a:gd name="connsiteY3" fmla="*/ 1644710 h 5957847"/>
              <a:gd name="connsiteX4" fmla="*/ 2131297 w 6718740"/>
              <a:gd name="connsiteY4" fmla="*/ 3031910 h 5957847"/>
              <a:gd name="connsiteX5" fmla="*/ 5349624 w 6718740"/>
              <a:gd name="connsiteY5" fmla="*/ 23442 h 5957847"/>
              <a:gd name="connsiteX6" fmla="*/ 6401694 w 6718740"/>
              <a:gd name="connsiteY6" fmla="*/ 67619 h 5957847"/>
              <a:gd name="connsiteX7" fmla="*/ 6718740 w 6718740"/>
              <a:gd name="connsiteY7" fmla="*/ 129853 h 5957847"/>
              <a:gd name="connsiteX0" fmla="*/ 1215666 w 6718740"/>
              <a:gd name="connsiteY0" fmla="*/ 5957847 h 5957847"/>
              <a:gd name="connsiteX1" fmla="*/ 0 w 6718740"/>
              <a:gd name="connsiteY1" fmla="*/ 1592885 h 5957847"/>
              <a:gd name="connsiteX2" fmla="*/ 64448 w 6718740"/>
              <a:gd name="connsiteY2" fmla="*/ 1644710 h 5957847"/>
              <a:gd name="connsiteX3" fmla="*/ 2131297 w 6718740"/>
              <a:gd name="connsiteY3" fmla="*/ 3031910 h 5957847"/>
              <a:gd name="connsiteX4" fmla="*/ 5349624 w 6718740"/>
              <a:gd name="connsiteY4" fmla="*/ 23442 h 5957847"/>
              <a:gd name="connsiteX5" fmla="*/ 6401694 w 6718740"/>
              <a:gd name="connsiteY5" fmla="*/ 67619 h 5957847"/>
              <a:gd name="connsiteX6" fmla="*/ 6718740 w 6718740"/>
              <a:gd name="connsiteY6" fmla="*/ 129853 h 5957847"/>
              <a:gd name="connsiteX0" fmla="*/ 0 w 6718740"/>
              <a:gd name="connsiteY0" fmla="*/ 1592885 h 3031976"/>
              <a:gd name="connsiteX1" fmla="*/ 64448 w 6718740"/>
              <a:gd name="connsiteY1" fmla="*/ 1644710 h 3031976"/>
              <a:gd name="connsiteX2" fmla="*/ 2131297 w 6718740"/>
              <a:gd name="connsiteY2" fmla="*/ 3031910 h 3031976"/>
              <a:gd name="connsiteX3" fmla="*/ 5349624 w 6718740"/>
              <a:gd name="connsiteY3" fmla="*/ 23442 h 3031976"/>
              <a:gd name="connsiteX4" fmla="*/ 6401694 w 6718740"/>
              <a:gd name="connsiteY4" fmla="*/ 67619 h 3031976"/>
              <a:gd name="connsiteX5" fmla="*/ 6718740 w 6718740"/>
              <a:gd name="connsiteY5" fmla="*/ 129853 h 3031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18740" h="3031976">
                <a:moveTo>
                  <a:pt x="0" y="1592885"/>
                </a:moveTo>
                <a:lnTo>
                  <a:pt x="64448" y="1644710"/>
                </a:lnTo>
                <a:cubicBezTo>
                  <a:pt x="798251" y="2279520"/>
                  <a:pt x="1178892" y="3024562"/>
                  <a:pt x="2131297" y="3031910"/>
                </a:cubicBezTo>
                <a:cubicBezTo>
                  <a:pt x="3892472" y="3047509"/>
                  <a:pt x="3442744" y="328717"/>
                  <a:pt x="5349624" y="23442"/>
                </a:cubicBezTo>
                <a:cubicBezTo>
                  <a:pt x="5618982" y="-19680"/>
                  <a:pt x="5988603" y="-2365"/>
                  <a:pt x="6401694" y="67619"/>
                </a:cubicBezTo>
                <a:lnTo>
                  <a:pt x="6718740" y="129853"/>
                </a:lnTo>
              </a:path>
            </a:pathLst>
          </a:custGeom>
          <a:noFill/>
          <a:ln w="11586" cap="flat">
            <a:gradFill>
              <a:gsLst>
                <a:gs pos="0">
                  <a:srgbClr val="FFE836">
                    <a:alpha val="5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5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0" name="Freeform 79">
            <a:extLst>
              <a:ext uri="{FF2B5EF4-FFF2-40B4-BE49-F238E27FC236}">
                <a16:creationId xmlns:a16="http://schemas.microsoft.com/office/drawing/2014/main" id="{BA4D752B-A9B5-6D6B-4958-CB6151A32457}"/>
              </a:ext>
            </a:extLst>
          </p:cNvPr>
          <p:cNvSpPr/>
          <p:nvPr/>
        </p:nvSpPr>
        <p:spPr>
          <a:xfrm rot="17133769">
            <a:off x="2504547" y="2103430"/>
            <a:ext cx="6747261" cy="3061391"/>
          </a:xfrm>
          <a:custGeom>
            <a:avLst/>
            <a:gdLst>
              <a:gd name="connsiteX0" fmla="*/ 6747261 w 7727223"/>
              <a:gd name="connsiteY0" fmla="*/ 98753 h 5857875"/>
              <a:gd name="connsiteX1" fmla="*/ 7727223 w 7727223"/>
              <a:gd name="connsiteY1" fmla="*/ 3617396 h 5857875"/>
              <a:gd name="connsiteX2" fmla="*/ 7480061 w 7727223"/>
              <a:gd name="connsiteY2" fmla="*/ 3764707 h 5857875"/>
              <a:gd name="connsiteX3" fmla="*/ 6122479 w 7727223"/>
              <a:gd name="connsiteY3" fmla="*/ 4533639 h 5857875"/>
              <a:gd name="connsiteX4" fmla="*/ 1259192 w 7727223"/>
              <a:gd name="connsiteY4" fmla="*/ 5850326 h 5857875"/>
              <a:gd name="connsiteX5" fmla="*/ 1225006 w 7727223"/>
              <a:gd name="connsiteY5" fmla="*/ 5857875 h 5857875"/>
              <a:gd name="connsiteX6" fmla="*/ 0 w 7727223"/>
              <a:gd name="connsiteY6" fmla="*/ 1459379 h 5857875"/>
              <a:gd name="connsiteX7" fmla="*/ 39445 w 7727223"/>
              <a:gd name="connsiteY7" fmla="*/ 1488150 h 5857875"/>
              <a:gd name="connsiteX8" fmla="*/ 2289971 w 7727223"/>
              <a:gd name="connsiteY8" fmla="*/ 3061291 h 5857875"/>
              <a:gd name="connsiteX9" fmla="*/ 5578546 w 7727223"/>
              <a:gd name="connsiteY9" fmla="*/ 20246 h 5857875"/>
              <a:gd name="connsiteX10" fmla="*/ 6588889 w 7727223"/>
              <a:gd name="connsiteY10" fmla="*/ 67437 h 5857875"/>
              <a:gd name="connsiteX0" fmla="*/ 7727223 w 7818663"/>
              <a:gd name="connsiteY0" fmla="*/ 3617396 h 5857875"/>
              <a:gd name="connsiteX1" fmla="*/ 7480061 w 7818663"/>
              <a:gd name="connsiteY1" fmla="*/ 3764707 h 5857875"/>
              <a:gd name="connsiteX2" fmla="*/ 6122479 w 7818663"/>
              <a:gd name="connsiteY2" fmla="*/ 4533639 h 5857875"/>
              <a:gd name="connsiteX3" fmla="*/ 1259192 w 7818663"/>
              <a:gd name="connsiteY3" fmla="*/ 5850326 h 5857875"/>
              <a:gd name="connsiteX4" fmla="*/ 1225006 w 7818663"/>
              <a:gd name="connsiteY4" fmla="*/ 5857875 h 5857875"/>
              <a:gd name="connsiteX5" fmla="*/ 0 w 7818663"/>
              <a:gd name="connsiteY5" fmla="*/ 1459379 h 5857875"/>
              <a:gd name="connsiteX6" fmla="*/ 39445 w 7818663"/>
              <a:gd name="connsiteY6" fmla="*/ 1488150 h 5857875"/>
              <a:gd name="connsiteX7" fmla="*/ 2289971 w 7818663"/>
              <a:gd name="connsiteY7" fmla="*/ 3061291 h 5857875"/>
              <a:gd name="connsiteX8" fmla="*/ 5578546 w 7818663"/>
              <a:gd name="connsiteY8" fmla="*/ 20246 h 5857875"/>
              <a:gd name="connsiteX9" fmla="*/ 6588889 w 7818663"/>
              <a:gd name="connsiteY9" fmla="*/ 67437 h 5857875"/>
              <a:gd name="connsiteX10" fmla="*/ 6747261 w 7818663"/>
              <a:gd name="connsiteY10" fmla="*/ 98753 h 5857875"/>
              <a:gd name="connsiteX11" fmla="*/ 7818663 w 7818663"/>
              <a:gd name="connsiteY11" fmla="*/ 3708836 h 5857875"/>
              <a:gd name="connsiteX0" fmla="*/ 7727223 w 7727223"/>
              <a:gd name="connsiteY0" fmla="*/ 3617396 h 5857875"/>
              <a:gd name="connsiteX1" fmla="*/ 7480061 w 7727223"/>
              <a:gd name="connsiteY1" fmla="*/ 3764707 h 5857875"/>
              <a:gd name="connsiteX2" fmla="*/ 6122479 w 7727223"/>
              <a:gd name="connsiteY2" fmla="*/ 4533639 h 5857875"/>
              <a:gd name="connsiteX3" fmla="*/ 1259192 w 7727223"/>
              <a:gd name="connsiteY3" fmla="*/ 5850326 h 5857875"/>
              <a:gd name="connsiteX4" fmla="*/ 1225006 w 7727223"/>
              <a:gd name="connsiteY4" fmla="*/ 5857875 h 5857875"/>
              <a:gd name="connsiteX5" fmla="*/ 0 w 7727223"/>
              <a:gd name="connsiteY5" fmla="*/ 1459379 h 5857875"/>
              <a:gd name="connsiteX6" fmla="*/ 39445 w 7727223"/>
              <a:gd name="connsiteY6" fmla="*/ 1488150 h 5857875"/>
              <a:gd name="connsiteX7" fmla="*/ 2289971 w 7727223"/>
              <a:gd name="connsiteY7" fmla="*/ 3061291 h 5857875"/>
              <a:gd name="connsiteX8" fmla="*/ 5578546 w 7727223"/>
              <a:gd name="connsiteY8" fmla="*/ 20246 h 5857875"/>
              <a:gd name="connsiteX9" fmla="*/ 6588889 w 7727223"/>
              <a:gd name="connsiteY9" fmla="*/ 67437 h 5857875"/>
              <a:gd name="connsiteX10" fmla="*/ 6747261 w 7727223"/>
              <a:gd name="connsiteY10" fmla="*/ 98753 h 5857875"/>
              <a:gd name="connsiteX0" fmla="*/ 7480061 w 7480061"/>
              <a:gd name="connsiteY0" fmla="*/ 3764707 h 5857875"/>
              <a:gd name="connsiteX1" fmla="*/ 6122479 w 7480061"/>
              <a:gd name="connsiteY1" fmla="*/ 4533639 h 5857875"/>
              <a:gd name="connsiteX2" fmla="*/ 1259192 w 7480061"/>
              <a:gd name="connsiteY2" fmla="*/ 5850326 h 5857875"/>
              <a:gd name="connsiteX3" fmla="*/ 1225006 w 7480061"/>
              <a:gd name="connsiteY3" fmla="*/ 5857875 h 5857875"/>
              <a:gd name="connsiteX4" fmla="*/ 0 w 7480061"/>
              <a:gd name="connsiteY4" fmla="*/ 1459379 h 5857875"/>
              <a:gd name="connsiteX5" fmla="*/ 39445 w 7480061"/>
              <a:gd name="connsiteY5" fmla="*/ 1488150 h 5857875"/>
              <a:gd name="connsiteX6" fmla="*/ 2289971 w 7480061"/>
              <a:gd name="connsiteY6" fmla="*/ 3061291 h 5857875"/>
              <a:gd name="connsiteX7" fmla="*/ 5578546 w 7480061"/>
              <a:gd name="connsiteY7" fmla="*/ 20246 h 5857875"/>
              <a:gd name="connsiteX8" fmla="*/ 6588889 w 7480061"/>
              <a:gd name="connsiteY8" fmla="*/ 67437 h 5857875"/>
              <a:gd name="connsiteX9" fmla="*/ 6747261 w 7480061"/>
              <a:gd name="connsiteY9" fmla="*/ 98753 h 5857875"/>
              <a:gd name="connsiteX0" fmla="*/ 6122479 w 6747261"/>
              <a:gd name="connsiteY0" fmla="*/ 4533639 h 5857875"/>
              <a:gd name="connsiteX1" fmla="*/ 1259192 w 6747261"/>
              <a:gd name="connsiteY1" fmla="*/ 5850326 h 5857875"/>
              <a:gd name="connsiteX2" fmla="*/ 1225006 w 6747261"/>
              <a:gd name="connsiteY2" fmla="*/ 5857875 h 5857875"/>
              <a:gd name="connsiteX3" fmla="*/ 0 w 6747261"/>
              <a:gd name="connsiteY3" fmla="*/ 1459379 h 5857875"/>
              <a:gd name="connsiteX4" fmla="*/ 39445 w 6747261"/>
              <a:gd name="connsiteY4" fmla="*/ 1488150 h 5857875"/>
              <a:gd name="connsiteX5" fmla="*/ 2289971 w 6747261"/>
              <a:gd name="connsiteY5" fmla="*/ 3061291 h 5857875"/>
              <a:gd name="connsiteX6" fmla="*/ 5578546 w 6747261"/>
              <a:gd name="connsiteY6" fmla="*/ 20246 h 5857875"/>
              <a:gd name="connsiteX7" fmla="*/ 6588889 w 6747261"/>
              <a:gd name="connsiteY7" fmla="*/ 67437 h 5857875"/>
              <a:gd name="connsiteX8" fmla="*/ 6747261 w 6747261"/>
              <a:gd name="connsiteY8" fmla="*/ 98753 h 5857875"/>
              <a:gd name="connsiteX0" fmla="*/ 1259192 w 6747261"/>
              <a:gd name="connsiteY0" fmla="*/ 5850326 h 5857875"/>
              <a:gd name="connsiteX1" fmla="*/ 1225006 w 6747261"/>
              <a:gd name="connsiteY1" fmla="*/ 5857875 h 5857875"/>
              <a:gd name="connsiteX2" fmla="*/ 0 w 6747261"/>
              <a:gd name="connsiteY2" fmla="*/ 1459379 h 5857875"/>
              <a:gd name="connsiteX3" fmla="*/ 39445 w 6747261"/>
              <a:gd name="connsiteY3" fmla="*/ 1488150 h 5857875"/>
              <a:gd name="connsiteX4" fmla="*/ 2289971 w 6747261"/>
              <a:gd name="connsiteY4" fmla="*/ 3061291 h 5857875"/>
              <a:gd name="connsiteX5" fmla="*/ 5578546 w 6747261"/>
              <a:gd name="connsiteY5" fmla="*/ 20246 h 5857875"/>
              <a:gd name="connsiteX6" fmla="*/ 6588889 w 6747261"/>
              <a:gd name="connsiteY6" fmla="*/ 67437 h 5857875"/>
              <a:gd name="connsiteX7" fmla="*/ 6747261 w 6747261"/>
              <a:gd name="connsiteY7" fmla="*/ 98753 h 5857875"/>
              <a:gd name="connsiteX0" fmla="*/ 1225006 w 6747261"/>
              <a:gd name="connsiteY0" fmla="*/ 5857875 h 5857875"/>
              <a:gd name="connsiteX1" fmla="*/ 0 w 6747261"/>
              <a:gd name="connsiteY1" fmla="*/ 1459379 h 5857875"/>
              <a:gd name="connsiteX2" fmla="*/ 39445 w 6747261"/>
              <a:gd name="connsiteY2" fmla="*/ 1488150 h 5857875"/>
              <a:gd name="connsiteX3" fmla="*/ 2289971 w 6747261"/>
              <a:gd name="connsiteY3" fmla="*/ 3061291 h 5857875"/>
              <a:gd name="connsiteX4" fmla="*/ 5578546 w 6747261"/>
              <a:gd name="connsiteY4" fmla="*/ 20246 h 5857875"/>
              <a:gd name="connsiteX5" fmla="*/ 6588889 w 6747261"/>
              <a:gd name="connsiteY5" fmla="*/ 67437 h 5857875"/>
              <a:gd name="connsiteX6" fmla="*/ 6747261 w 6747261"/>
              <a:gd name="connsiteY6" fmla="*/ 98753 h 5857875"/>
              <a:gd name="connsiteX0" fmla="*/ 0 w 6747261"/>
              <a:gd name="connsiteY0" fmla="*/ 1459379 h 3061391"/>
              <a:gd name="connsiteX1" fmla="*/ 39445 w 6747261"/>
              <a:gd name="connsiteY1" fmla="*/ 1488150 h 3061391"/>
              <a:gd name="connsiteX2" fmla="*/ 2289971 w 6747261"/>
              <a:gd name="connsiteY2" fmla="*/ 3061291 h 3061391"/>
              <a:gd name="connsiteX3" fmla="*/ 5578546 w 6747261"/>
              <a:gd name="connsiteY3" fmla="*/ 20246 h 3061391"/>
              <a:gd name="connsiteX4" fmla="*/ 6588889 w 6747261"/>
              <a:gd name="connsiteY4" fmla="*/ 67437 h 3061391"/>
              <a:gd name="connsiteX5" fmla="*/ 6747261 w 6747261"/>
              <a:gd name="connsiteY5" fmla="*/ 98753 h 3061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47261" h="3061391">
                <a:moveTo>
                  <a:pt x="0" y="1459379"/>
                </a:moveTo>
                <a:lnTo>
                  <a:pt x="39445" y="1488150"/>
                </a:lnTo>
                <a:cubicBezTo>
                  <a:pt x="912272" y="2154873"/>
                  <a:pt x="1234678" y="3051245"/>
                  <a:pt x="2289971" y="3061291"/>
                </a:cubicBezTo>
                <a:cubicBezTo>
                  <a:pt x="4081877" y="3080569"/>
                  <a:pt x="3660568" y="310251"/>
                  <a:pt x="5578546" y="20246"/>
                </a:cubicBezTo>
                <a:cubicBezTo>
                  <a:pt x="5835995" y="-18683"/>
                  <a:pt x="6191197" y="-684"/>
                  <a:pt x="6588889" y="67437"/>
                </a:cubicBezTo>
                <a:lnTo>
                  <a:pt x="6747261" y="98753"/>
                </a:lnTo>
              </a:path>
            </a:pathLst>
          </a:custGeom>
          <a:noFill/>
          <a:ln w="12640" cap="flat">
            <a:gradFill>
              <a:gsLst>
                <a:gs pos="0">
                  <a:srgbClr val="FFE836">
                    <a:alpha val="6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6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7" name="Freeform 76">
            <a:extLst>
              <a:ext uri="{FF2B5EF4-FFF2-40B4-BE49-F238E27FC236}">
                <a16:creationId xmlns:a16="http://schemas.microsoft.com/office/drawing/2014/main" id="{B1C788C6-5D12-3F44-5E4D-C811BC8A8B2A}"/>
              </a:ext>
            </a:extLst>
          </p:cNvPr>
          <p:cNvSpPr/>
          <p:nvPr/>
        </p:nvSpPr>
        <p:spPr>
          <a:xfrm rot="17133769">
            <a:off x="2502630" y="2111977"/>
            <a:ext cx="6769928" cy="3091034"/>
          </a:xfrm>
          <a:custGeom>
            <a:avLst/>
            <a:gdLst>
              <a:gd name="connsiteX0" fmla="*/ 6769928 w 8260612"/>
              <a:gd name="connsiteY0" fmla="*/ 67159 h 6964270"/>
              <a:gd name="connsiteX1" fmla="*/ 8260612 w 8260612"/>
              <a:gd name="connsiteY1" fmla="*/ 5419595 h 6964270"/>
              <a:gd name="connsiteX2" fmla="*/ 8125643 w 8260612"/>
              <a:gd name="connsiteY2" fmla="*/ 5460173 h 6964270"/>
              <a:gd name="connsiteX3" fmla="*/ 1659996 w 8260612"/>
              <a:gd name="connsiteY3" fmla="*/ 6944882 h 6964270"/>
              <a:gd name="connsiteX4" fmla="*/ 1564609 w 8260612"/>
              <a:gd name="connsiteY4" fmla="*/ 6964270 h 6964270"/>
              <a:gd name="connsiteX5" fmla="*/ 0 w 8260612"/>
              <a:gd name="connsiteY5" fmla="*/ 1346399 h 6964270"/>
              <a:gd name="connsiteX6" fmla="*/ 120848 w 8260612"/>
              <a:gd name="connsiteY6" fmla="*/ 1428327 h 6964270"/>
              <a:gd name="connsiteX7" fmla="*/ 2442967 w 8260612"/>
              <a:gd name="connsiteY7" fmla="*/ 3090895 h 6964270"/>
              <a:gd name="connsiteX8" fmla="*/ 5801802 w 8260612"/>
              <a:gd name="connsiteY8" fmla="*/ 17273 h 6964270"/>
              <a:gd name="connsiteX9" fmla="*/ 6492271 w 8260612"/>
              <a:gd name="connsiteY9" fmla="*/ 26572 h 6964270"/>
              <a:gd name="connsiteX0" fmla="*/ 8260612 w 8352052"/>
              <a:gd name="connsiteY0" fmla="*/ 5419595 h 6964270"/>
              <a:gd name="connsiteX1" fmla="*/ 8125643 w 8352052"/>
              <a:gd name="connsiteY1" fmla="*/ 5460173 h 6964270"/>
              <a:gd name="connsiteX2" fmla="*/ 1659996 w 8352052"/>
              <a:gd name="connsiteY2" fmla="*/ 6944882 h 6964270"/>
              <a:gd name="connsiteX3" fmla="*/ 1564609 w 8352052"/>
              <a:gd name="connsiteY3" fmla="*/ 6964270 h 6964270"/>
              <a:gd name="connsiteX4" fmla="*/ 0 w 8352052"/>
              <a:gd name="connsiteY4" fmla="*/ 1346399 h 6964270"/>
              <a:gd name="connsiteX5" fmla="*/ 120848 w 8352052"/>
              <a:gd name="connsiteY5" fmla="*/ 1428327 h 6964270"/>
              <a:gd name="connsiteX6" fmla="*/ 2442967 w 8352052"/>
              <a:gd name="connsiteY6" fmla="*/ 3090895 h 6964270"/>
              <a:gd name="connsiteX7" fmla="*/ 5801802 w 8352052"/>
              <a:gd name="connsiteY7" fmla="*/ 17273 h 6964270"/>
              <a:gd name="connsiteX8" fmla="*/ 6492271 w 8352052"/>
              <a:gd name="connsiteY8" fmla="*/ 26572 h 6964270"/>
              <a:gd name="connsiteX9" fmla="*/ 6769928 w 8352052"/>
              <a:gd name="connsiteY9" fmla="*/ 67159 h 6964270"/>
              <a:gd name="connsiteX10" fmla="*/ 8352052 w 8352052"/>
              <a:gd name="connsiteY10" fmla="*/ 5511035 h 6964270"/>
              <a:gd name="connsiteX0" fmla="*/ 8260612 w 8260612"/>
              <a:gd name="connsiteY0" fmla="*/ 5419595 h 6964270"/>
              <a:gd name="connsiteX1" fmla="*/ 8125643 w 8260612"/>
              <a:gd name="connsiteY1" fmla="*/ 5460173 h 6964270"/>
              <a:gd name="connsiteX2" fmla="*/ 1659996 w 8260612"/>
              <a:gd name="connsiteY2" fmla="*/ 6944882 h 6964270"/>
              <a:gd name="connsiteX3" fmla="*/ 1564609 w 8260612"/>
              <a:gd name="connsiteY3" fmla="*/ 6964270 h 6964270"/>
              <a:gd name="connsiteX4" fmla="*/ 0 w 8260612"/>
              <a:gd name="connsiteY4" fmla="*/ 1346399 h 6964270"/>
              <a:gd name="connsiteX5" fmla="*/ 120848 w 8260612"/>
              <a:gd name="connsiteY5" fmla="*/ 1428327 h 6964270"/>
              <a:gd name="connsiteX6" fmla="*/ 2442967 w 8260612"/>
              <a:gd name="connsiteY6" fmla="*/ 3090895 h 6964270"/>
              <a:gd name="connsiteX7" fmla="*/ 5801802 w 8260612"/>
              <a:gd name="connsiteY7" fmla="*/ 17273 h 6964270"/>
              <a:gd name="connsiteX8" fmla="*/ 6492271 w 8260612"/>
              <a:gd name="connsiteY8" fmla="*/ 26572 h 6964270"/>
              <a:gd name="connsiteX9" fmla="*/ 6769928 w 8260612"/>
              <a:gd name="connsiteY9" fmla="*/ 67159 h 6964270"/>
              <a:gd name="connsiteX0" fmla="*/ 8125643 w 8125643"/>
              <a:gd name="connsiteY0" fmla="*/ 5460173 h 6964270"/>
              <a:gd name="connsiteX1" fmla="*/ 1659996 w 8125643"/>
              <a:gd name="connsiteY1" fmla="*/ 6944882 h 6964270"/>
              <a:gd name="connsiteX2" fmla="*/ 1564609 w 8125643"/>
              <a:gd name="connsiteY2" fmla="*/ 6964270 h 6964270"/>
              <a:gd name="connsiteX3" fmla="*/ 0 w 8125643"/>
              <a:gd name="connsiteY3" fmla="*/ 1346399 h 6964270"/>
              <a:gd name="connsiteX4" fmla="*/ 120848 w 8125643"/>
              <a:gd name="connsiteY4" fmla="*/ 1428327 h 6964270"/>
              <a:gd name="connsiteX5" fmla="*/ 2442967 w 8125643"/>
              <a:gd name="connsiteY5" fmla="*/ 3090895 h 6964270"/>
              <a:gd name="connsiteX6" fmla="*/ 5801802 w 8125643"/>
              <a:gd name="connsiteY6" fmla="*/ 17273 h 6964270"/>
              <a:gd name="connsiteX7" fmla="*/ 6492271 w 8125643"/>
              <a:gd name="connsiteY7" fmla="*/ 26572 h 6964270"/>
              <a:gd name="connsiteX8" fmla="*/ 6769928 w 8125643"/>
              <a:gd name="connsiteY8" fmla="*/ 67159 h 6964270"/>
              <a:gd name="connsiteX0" fmla="*/ 1659996 w 6769928"/>
              <a:gd name="connsiteY0" fmla="*/ 6944882 h 6964270"/>
              <a:gd name="connsiteX1" fmla="*/ 1564609 w 6769928"/>
              <a:gd name="connsiteY1" fmla="*/ 6964270 h 6964270"/>
              <a:gd name="connsiteX2" fmla="*/ 0 w 6769928"/>
              <a:gd name="connsiteY2" fmla="*/ 1346399 h 6964270"/>
              <a:gd name="connsiteX3" fmla="*/ 120848 w 6769928"/>
              <a:gd name="connsiteY3" fmla="*/ 1428327 h 6964270"/>
              <a:gd name="connsiteX4" fmla="*/ 2442967 w 6769928"/>
              <a:gd name="connsiteY4" fmla="*/ 3090895 h 6964270"/>
              <a:gd name="connsiteX5" fmla="*/ 5801802 w 6769928"/>
              <a:gd name="connsiteY5" fmla="*/ 17273 h 6964270"/>
              <a:gd name="connsiteX6" fmla="*/ 6492271 w 6769928"/>
              <a:gd name="connsiteY6" fmla="*/ 26572 h 6964270"/>
              <a:gd name="connsiteX7" fmla="*/ 6769928 w 6769928"/>
              <a:gd name="connsiteY7" fmla="*/ 67159 h 6964270"/>
              <a:gd name="connsiteX0" fmla="*/ 1564609 w 6769928"/>
              <a:gd name="connsiteY0" fmla="*/ 6964270 h 6964270"/>
              <a:gd name="connsiteX1" fmla="*/ 0 w 6769928"/>
              <a:gd name="connsiteY1" fmla="*/ 1346399 h 6964270"/>
              <a:gd name="connsiteX2" fmla="*/ 120848 w 6769928"/>
              <a:gd name="connsiteY2" fmla="*/ 1428327 h 6964270"/>
              <a:gd name="connsiteX3" fmla="*/ 2442967 w 6769928"/>
              <a:gd name="connsiteY3" fmla="*/ 3090895 h 6964270"/>
              <a:gd name="connsiteX4" fmla="*/ 5801802 w 6769928"/>
              <a:gd name="connsiteY4" fmla="*/ 17273 h 6964270"/>
              <a:gd name="connsiteX5" fmla="*/ 6492271 w 6769928"/>
              <a:gd name="connsiteY5" fmla="*/ 26572 h 6964270"/>
              <a:gd name="connsiteX6" fmla="*/ 6769928 w 6769928"/>
              <a:gd name="connsiteY6" fmla="*/ 67159 h 6964270"/>
              <a:gd name="connsiteX0" fmla="*/ 0 w 6769928"/>
              <a:gd name="connsiteY0" fmla="*/ 1346399 h 3091034"/>
              <a:gd name="connsiteX1" fmla="*/ 120848 w 6769928"/>
              <a:gd name="connsiteY1" fmla="*/ 1428327 h 3091034"/>
              <a:gd name="connsiteX2" fmla="*/ 2442967 w 6769928"/>
              <a:gd name="connsiteY2" fmla="*/ 3090895 h 3091034"/>
              <a:gd name="connsiteX3" fmla="*/ 5801802 w 6769928"/>
              <a:gd name="connsiteY3" fmla="*/ 17273 h 3091034"/>
              <a:gd name="connsiteX4" fmla="*/ 6492271 w 6769928"/>
              <a:gd name="connsiteY4" fmla="*/ 26572 h 3091034"/>
              <a:gd name="connsiteX5" fmla="*/ 6769928 w 6769928"/>
              <a:gd name="connsiteY5" fmla="*/ 67159 h 3091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69928" h="3091034">
                <a:moveTo>
                  <a:pt x="0" y="1346399"/>
                </a:moveTo>
                <a:lnTo>
                  <a:pt x="120848" y="1428327"/>
                </a:lnTo>
                <a:cubicBezTo>
                  <a:pt x="1066372" y="2103837"/>
                  <a:pt x="1331710" y="3078329"/>
                  <a:pt x="2442967" y="3090895"/>
                </a:cubicBezTo>
                <a:cubicBezTo>
                  <a:pt x="4265616" y="3113852"/>
                  <a:pt x="3872510" y="291413"/>
                  <a:pt x="5801802" y="17273"/>
                </a:cubicBezTo>
                <a:cubicBezTo>
                  <a:pt x="5985932" y="-8892"/>
                  <a:pt x="6223646" y="-4967"/>
                  <a:pt x="6492271" y="26572"/>
                </a:cubicBezTo>
                <a:lnTo>
                  <a:pt x="6769928" y="67159"/>
                </a:lnTo>
              </a:path>
            </a:pathLst>
          </a:custGeom>
          <a:noFill/>
          <a:ln w="13693" cap="flat">
            <a:gradFill>
              <a:gsLst>
                <a:gs pos="0">
                  <a:srgbClr val="FFE836">
                    <a:alpha val="7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7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79CCAAFA-0568-2CE3-A551-F2E84870E84D}"/>
              </a:ext>
            </a:extLst>
          </p:cNvPr>
          <p:cNvSpPr/>
          <p:nvPr/>
        </p:nvSpPr>
        <p:spPr>
          <a:xfrm rot="17133769">
            <a:off x="2503581" y="2116464"/>
            <a:ext cx="6788822" cy="3120914"/>
          </a:xfrm>
          <a:custGeom>
            <a:avLst/>
            <a:gdLst>
              <a:gd name="connsiteX0" fmla="*/ 6788822 w 8324883"/>
              <a:gd name="connsiteY0" fmla="*/ 43619 h 7136429"/>
              <a:gd name="connsiteX1" fmla="*/ 8324883 w 8324883"/>
              <a:gd name="connsiteY1" fmla="*/ 5558987 h 7136429"/>
              <a:gd name="connsiteX2" fmla="*/ 8274350 w 8324883"/>
              <a:gd name="connsiteY2" fmla="*/ 5575559 h 7136429"/>
              <a:gd name="connsiteX3" fmla="*/ 1827499 w 8324883"/>
              <a:gd name="connsiteY3" fmla="*/ 7097840 h 7136429"/>
              <a:gd name="connsiteX4" fmla="*/ 1638006 w 8324883"/>
              <a:gd name="connsiteY4" fmla="*/ 7136429 h 7136429"/>
              <a:gd name="connsiteX5" fmla="*/ 0 w 8324883"/>
              <a:gd name="connsiteY5" fmla="*/ 1255017 h 7136429"/>
              <a:gd name="connsiteX6" fmla="*/ 61163 w 8324883"/>
              <a:gd name="connsiteY6" fmla="*/ 1288570 h 7136429"/>
              <a:gd name="connsiteX7" fmla="*/ 2590034 w 8324883"/>
              <a:gd name="connsiteY7" fmla="*/ 3120731 h 7136429"/>
              <a:gd name="connsiteX8" fmla="*/ 6019116 w 8324883"/>
              <a:gd name="connsiteY8" fmla="*/ 14520 h 7136429"/>
              <a:gd name="connsiteX9" fmla="*/ 6679095 w 8324883"/>
              <a:gd name="connsiteY9" fmla="*/ 27293 h 7136429"/>
              <a:gd name="connsiteX0" fmla="*/ 8324883 w 8416323"/>
              <a:gd name="connsiteY0" fmla="*/ 5558987 h 7136429"/>
              <a:gd name="connsiteX1" fmla="*/ 8274350 w 8416323"/>
              <a:gd name="connsiteY1" fmla="*/ 5575559 h 7136429"/>
              <a:gd name="connsiteX2" fmla="*/ 1827499 w 8416323"/>
              <a:gd name="connsiteY2" fmla="*/ 7097840 h 7136429"/>
              <a:gd name="connsiteX3" fmla="*/ 1638006 w 8416323"/>
              <a:gd name="connsiteY3" fmla="*/ 7136429 h 7136429"/>
              <a:gd name="connsiteX4" fmla="*/ 0 w 8416323"/>
              <a:gd name="connsiteY4" fmla="*/ 1255017 h 7136429"/>
              <a:gd name="connsiteX5" fmla="*/ 61163 w 8416323"/>
              <a:gd name="connsiteY5" fmla="*/ 1288570 h 7136429"/>
              <a:gd name="connsiteX6" fmla="*/ 2590034 w 8416323"/>
              <a:gd name="connsiteY6" fmla="*/ 3120731 h 7136429"/>
              <a:gd name="connsiteX7" fmla="*/ 6019116 w 8416323"/>
              <a:gd name="connsiteY7" fmla="*/ 14520 h 7136429"/>
              <a:gd name="connsiteX8" fmla="*/ 6679095 w 8416323"/>
              <a:gd name="connsiteY8" fmla="*/ 27293 h 7136429"/>
              <a:gd name="connsiteX9" fmla="*/ 6788822 w 8416323"/>
              <a:gd name="connsiteY9" fmla="*/ 43619 h 7136429"/>
              <a:gd name="connsiteX10" fmla="*/ 8416323 w 8416323"/>
              <a:gd name="connsiteY10" fmla="*/ 5650427 h 7136429"/>
              <a:gd name="connsiteX0" fmla="*/ 8324883 w 8324883"/>
              <a:gd name="connsiteY0" fmla="*/ 5558987 h 7136429"/>
              <a:gd name="connsiteX1" fmla="*/ 8274350 w 8324883"/>
              <a:gd name="connsiteY1" fmla="*/ 5575559 h 7136429"/>
              <a:gd name="connsiteX2" fmla="*/ 1827499 w 8324883"/>
              <a:gd name="connsiteY2" fmla="*/ 7097840 h 7136429"/>
              <a:gd name="connsiteX3" fmla="*/ 1638006 w 8324883"/>
              <a:gd name="connsiteY3" fmla="*/ 7136429 h 7136429"/>
              <a:gd name="connsiteX4" fmla="*/ 0 w 8324883"/>
              <a:gd name="connsiteY4" fmla="*/ 1255017 h 7136429"/>
              <a:gd name="connsiteX5" fmla="*/ 61163 w 8324883"/>
              <a:gd name="connsiteY5" fmla="*/ 1288570 h 7136429"/>
              <a:gd name="connsiteX6" fmla="*/ 2590034 w 8324883"/>
              <a:gd name="connsiteY6" fmla="*/ 3120731 h 7136429"/>
              <a:gd name="connsiteX7" fmla="*/ 6019116 w 8324883"/>
              <a:gd name="connsiteY7" fmla="*/ 14520 h 7136429"/>
              <a:gd name="connsiteX8" fmla="*/ 6679095 w 8324883"/>
              <a:gd name="connsiteY8" fmla="*/ 27293 h 7136429"/>
              <a:gd name="connsiteX9" fmla="*/ 6788822 w 8324883"/>
              <a:gd name="connsiteY9" fmla="*/ 43619 h 7136429"/>
              <a:gd name="connsiteX0" fmla="*/ 8274350 w 8274350"/>
              <a:gd name="connsiteY0" fmla="*/ 5575559 h 7136429"/>
              <a:gd name="connsiteX1" fmla="*/ 1827499 w 8274350"/>
              <a:gd name="connsiteY1" fmla="*/ 7097840 h 7136429"/>
              <a:gd name="connsiteX2" fmla="*/ 1638006 w 8274350"/>
              <a:gd name="connsiteY2" fmla="*/ 7136429 h 7136429"/>
              <a:gd name="connsiteX3" fmla="*/ 0 w 8274350"/>
              <a:gd name="connsiteY3" fmla="*/ 1255017 h 7136429"/>
              <a:gd name="connsiteX4" fmla="*/ 61163 w 8274350"/>
              <a:gd name="connsiteY4" fmla="*/ 1288570 h 7136429"/>
              <a:gd name="connsiteX5" fmla="*/ 2590034 w 8274350"/>
              <a:gd name="connsiteY5" fmla="*/ 3120731 h 7136429"/>
              <a:gd name="connsiteX6" fmla="*/ 6019116 w 8274350"/>
              <a:gd name="connsiteY6" fmla="*/ 14520 h 7136429"/>
              <a:gd name="connsiteX7" fmla="*/ 6679095 w 8274350"/>
              <a:gd name="connsiteY7" fmla="*/ 27293 h 7136429"/>
              <a:gd name="connsiteX8" fmla="*/ 6788822 w 8274350"/>
              <a:gd name="connsiteY8" fmla="*/ 43619 h 7136429"/>
              <a:gd name="connsiteX0" fmla="*/ 1827499 w 6788822"/>
              <a:gd name="connsiteY0" fmla="*/ 7097840 h 7136429"/>
              <a:gd name="connsiteX1" fmla="*/ 1638006 w 6788822"/>
              <a:gd name="connsiteY1" fmla="*/ 7136429 h 7136429"/>
              <a:gd name="connsiteX2" fmla="*/ 0 w 6788822"/>
              <a:gd name="connsiteY2" fmla="*/ 1255017 h 7136429"/>
              <a:gd name="connsiteX3" fmla="*/ 61163 w 6788822"/>
              <a:gd name="connsiteY3" fmla="*/ 1288570 h 7136429"/>
              <a:gd name="connsiteX4" fmla="*/ 2590034 w 6788822"/>
              <a:gd name="connsiteY4" fmla="*/ 3120731 h 7136429"/>
              <a:gd name="connsiteX5" fmla="*/ 6019116 w 6788822"/>
              <a:gd name="connsiteY5" fmla="*/ 14520 h 7136429"/>
              <a:gd name="connsiteX6" fmla="*/ 6679095 w 6788822"/>
              <a:gd name="connsiteY6" fmla="*/ 27293 h 7136429"/>
              <a:gd name="connsiteX7" fmla="*/ 6788822 w 6788822"/>
              <a:gd name="connsiteY7" fmla="*/ 43619 h 7136429"/>
              <a:gd name="connsiteX0" fmla="*/ 1638006 w 6788822"/>
              <a:gd name="connsiteY0" fmla="*/ 7136429 h 7136429"/>
              <a:gd name="connsiteX1" fmla="*/ 0 w 6788822"/>
              <a:gd name="connsiteY1" fmla="*/ 1255017 h 7136429"/>
              <a:gd name="connsiteX2" fmla="*/ 61163 w 6788822"/>
              <a:gd name="connsiteY2" fmla="*/ 1288570 h 7136429"/>
              <a:gd name="connsiteX3" fmla="*/ 2590034 w 6788822"/>
              <a:gd name="connsiteY3" fmla="*/ 3120731 h 7136429"/>
              <a:gd name="connsiteX4" fmla="*/ 6019116 w 6788822"/>
              <a:gd name="connsiteY4" fmla="*/ 14520 h 7136429"/>
              <a:gd name="connsiteX5" fmla="*/ 6679095 w 6788822"/>
              <a:gd name="connsiteY5" fmla="*/ 27293 h 7136429"/>
              <a:gd name="connsiteX6" fmla="*/ 6788822 w 6788822"/>
              <a:gd name="connsiteY6" fmla="*/ 43619 h 7136429"/>
              <a:gd name="connsiteX0" fmla="*/ 0 w 6788822"/>
              <a:gd name="connsiteY0" fmla="*/ 1255017 h 3120914"/>
              <a:gd name="connsiteX1" fmla="*/ 61163 w 6788822"/>
              <a:gd name="connsiteY1" fmla="*/ 1288570 h 3120914"/>
              <a:gd name="connsiteX2" fmla="*/ 2590034 w 6788822"/>
              <a:gd name="connsiteY2" fmla="*/ 3120731 h 3120914"/>
              <a:gd name="connsiteX3" fmla="*/ 6019116 w 6788822"/>
              <a:gd name="connsiteY3" fmla="*/ 14520 h 3120914"/>
              <a:gd name="connsiteX4" fmla="*/ 6679095 w 6788822"/>
              <a:gd name="connsiteY4" fmla="*/ 27293 h 3120914"/>
              <a:gd name="connsiteX5" fmla="*/ 6788822 w 6788822"/>
              <a:gd name="connsiteY5" fmla="*/ 43619 h 3120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88822" h="3120914">
                <a:moveTo>
                  <a:pt x="0" y="1255017"/>
                </a:moveTo>
                <a:lnTo>
                  <a:pt x="61163" y="1288570"/>
                </a:lnTo>
                <a:cubicBezTo>
                  <a:pt x="1209354" y="1960390"/>
                  <a:pt x="1373456" y="3104840"/>
                  <a:pt x="2590034" y="3120731"/>
                </a:cubicBezTo>
                <a:cubicBezTo>
                  <a:pt x="4443402" y="3147366"/>
                  <a:pt x="4078321" y="272100"/>
                  <a:pt x="6019116" y="14520"/>
                </a:cubicBezTo>
                <a:cubicBezTo>
                  <a:pt x="6194267" y="-8725"/>
                  <a:pt x="6421604" y="-3769"/>
                  <a:pt x="6679095" y="27293"/>
                </a:cubicBezTo>
                <a:lnTo>
                  <a:pt x="6788822" y="43619"/>
                </a:lnTo>
              </a:path>
            </a:pathLst>
          </a:custGeom>
          <a:noFill/>
          <a:ln w="14746" cap="flat">
            <a:gradFill>
              <a:gsLst>
                <a:gs pos="0">
                  <a:srgbClr val="FFE836">
                    <a:alpha val="8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8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5" name="Freeform 64">
            <a:extLst>
              <a:ext uri="{FF2B5EF4-FFF2-40B4-BE49-F238E27FC236}">
                <a16:creationId xmlns:a16="http://schemas.microsoft.com/office/drawing/2014/main" id="{9EA4D305-6BFD-24B5-D889-E69D2CA13191}"/>
              </a:ext>
            </a:extLst>
          </p:cNvPr>
          <p:cNvSpPr/>
          <p:nvPr/>
        </p:nvSpPr>
        <p:spPr>
          <a:xfrm rot="17133769">
            <a:off x="2507079" y="2118319"/>
            <a:ext cx="6803815" cy="3151012"/>
          </a:xfrm>
          <a:custGeom>
            <a:avLst/>
            <a:gdLst>
              <a:gd name="connsiteX0" fmla="*/ 6803815 w 8287395"/>
              <a:gd name="connsiteY0" fmla="*/ 22578 h 6935973"/>
              <a:gd name="connsiteX1" fmla="*/ 8287395 w 8287395"/>
              <a:gd name="connsiteY1" fmla="*/ 5349510 h 6935973"/>
              <a:gd name="connsiteX2" fmla="*/ 8195362 w 8287395"/>
              <a:gd name="connsiteY2" fmla="*/ 5374667 h 6935973"/>
              <a:gd name="connsiteX3" fmla="*/ 1773305 w 8287395"/>
              <a:gd name="connsiteY3" fmla="*/ 6898504 h 6935973"/>
              <a:gd name="connsiteX4" fmla="*/ 1603031 w 8287395"/>
              <a:gd name="connsiteY4" fmla="*/ 6935973 h 6935973"/>
              <a:gd name="connsiteX5" fmla="*/ 0 w 8287395"/>
              <a:gd name="connsiteY5" fmla="*/ 1180142 h 6935973"/>
              <a:gd name="connsiteX6" fmla="*/ 119749 w 8287395"/>
              <a:gd name="connsiteY6" fmla="*/ 1238744 h 6935973"/>
              <a:gd name="connsiteX7" fmla="*/ 2732536 w 8287395"/>
              <a:gd name="connsiteY7" fmla="*/ 3150779 h 6935973"/>
              <a:gd name="connsiteX8" fmla="*/ 6231880 w 8287395"/>
              <a:gd name="connsiteY8" fmla="*/ 11991 h 6935973"/>
              <a:gd name="connsiteX9" fmla="*/ 6625577 w 8287395"/>
              <a:gd name="connsiteY9" fmla="*/ 5741 h 6935973"/>
              <a:gd name="connsiteX0" fmla="*/ 8287395 w 8378835"/>
              <a:gd name="connsiteY0" fmla="*/ 5349510 h 6935973"/>
              <a:gd name="connsiteX1" fmla="*/ 8195362 w 8378835"/>
              <a:gd name="connsiteY1" fmla="*/ 5374667 h 6935973"/>
              <a:gd name="connsiteX2" fmla="*/ 1773305 w 8378835"/>
              <a:gd name="connsiteY2" fmla="*/ 6898504 h 6935973"/>
              <a:gd name="connsiteX3" fmla="*/ 1603031 w 8378835"/>
              <a:gd name="connsiteY3" fmla="*/ 6935973 h 6935973"/>
              <a:gd name="connsiteX4" fmla="*/ 0 w 8378835"/>
              <a:gd name="connsiteY4" fmla="*/ 1180142 h 6935973"/>
              <a:gd name="connsiteX5" fmla="*/ 119749 w 8378835"/>
              <a:gd name="connsiteY5" fmla="*/ 1238744 h 6935973"/>
              <a:gd name="connsiteX6" fmla="*/ 2732536 w 8378835"/>
              <a:gd name="connsiteY6" fmla="*/ 3150779 h 6935973"/>
              <a:gd name="connsiteX7" fmla="*/ 6231880 w 8378835"/>
              <a:gd name="connsiteY7" fmla="*/ 11991 h 6935973"/>
              <a:gd name="connsiteX8" fmla="*/ 6625577 w 8378835"/>
              <a:gd name="connsiteY8" fmla="*/ 5741 h 6935973"/>
              <a:gd name="connsiteX9" fmla="*/ 6803815 w 8378835"/>
              <a:gd name="connsiteY9" fmla="*/ 22578 h 6935973"/>
              <a:gd name="connsiteX10" fmla="*/ 8378835 w 8378835"/>
              <a:gd name="connsiteY10" fmla="*/ 5440950 h 6935973"/>
              <a:gd name="connsiteX0" fmla="*/ 8287395 w 8287395"/>
              <a:gd name="connsiteY0" fmla="*/ 5349510 h 6935973"/>
              <a:gd name="connsiteX1" fmla="*/ 8195362 w 8287395"/>
              <a:gd name="connsiteY1" fmla="*/ 5374667 h 6935973"/>
              <a:gd name="connsiteX2" fmla="*/ 1773305 w 8287395"/>
              <a:gd name="connsiteY2" fmla="*/ 6898504 h 6935973"/>
              <a:gd name="connsiteX3" fmla="*/ 1603031 w 8287395"/>
              <a:gd name="connsiteY3" fmla="*/ 6935973 h 6935973"/>
              <a:gd name="connsiteX4" fmla="*/ 0 w 8287395"/>
              <a:gd name="connsiteY4" fmla="*/ 1180142 h 6935973"/>
              <a:gd name="connsiteX5" fmla="*/ 119749 w 8287395"/>
              <a:gd name="connsiteY5" fmla="*/ 1238744 h 6935973"/>
              <a:gd name="connsiteX6" fmla="*/ 2732536 w 8287395"/>
              <a:gd name="connsiteY6" fmla="*/ 3150779 h 6935973"/>
              <a:gd name="connsiteX7" fmla="*/ 6231880 w 8287395"/>
              <a:gd name="connsiteY7" fmla="*/ 11991 h 6935973"/>
              <a:gd name="connsiteX8" fmla="*/ 6625577 w 8287395"/>
              <a:gd name="connsiteY8" fmla="*/ 5741 h 6935973"/>
              <a:gd name="connsiteX9" fmla="*/ 6803815 w 8287395"/>
              <a:gd name="connsiteY9" fmla="*/ 22578 h 6935973"/>
              <a:gd name="connsiteX0" fmla="*/ 8195362 w 8195362"/>
              <a:gd name="connsiteY0" fmla="*/ 5374667 h 6935973"/>
              <a:gd name="connsiteX1" fmla="*/ 1773305 w 8195362"/>
              <a:gd name="connsiteY1" fmla="*/ 6898504 h 6935973"/>
              <a:gd name="connsiteX2" fmla="*/ 1603031 w 8195362"/>
              <a:gd name="connsiteY2" fmla="*/ 6935973 h 6935973"/>
              <a:gd name="connsiteX3" fmla="*/ 0 w 8195362"/>
              <a:gd name="connsiteY3" fmla="*/ 1180142 h 6935973"/>
              <a:gd name="connsiteX4" fmla="*/ 119749 w 8195362"/>
              <a:gd name="connsiteY4" fmla="*/ 1238744 h 6935973"/>
              <a:gd name="connsiteX5" fmla="*/ 2732536 w 8195362"/>
              <a:gd name="connsiteY5" fmla="*/ 3150779 h 6935973"/>
              <a:gd name="connsiteX6" fmla="*/ 6231880 w 8195362"/>
              <a:gd name="connsiteY6" fmla="*/ 11991 h 6935973"/>
              <a:gd name="connsiteX7" fmla="*/ 6625577 w 8195362"/>
              <a:gd name="connsiteY7" fmla="*/ 5741 h 6935973"/>
              <a:gd name="connsiteX8" fmla="*/ 6803815 w 8195362"/>
              <a:gd name="connsiteY8" fmla="*/ 22578 h 6935973"/>
              <a:gd name="connsiteX0" fmla="*/ 1773305 w 6803815"/>
              <a:gd name="connsiteY0" fmla="*/ 6898504 h 6935973"/>
              <a:gd name="connsiteX1" fmla="*/ 1603031 w 6803815"/>
              <a:gd name="connsiteY1" fmla="*/ 6935973 h 6935973"/>
              <a:gd name="connsiteX2" fmla="*/ 0 w 6803815"/>
              <a:gd name="connsiteY2" fmla="*/ 1180142 h 6935973"/>
              <a:gd name="connsiteX3" fmla="*/ 119749 w 6803815"/>
              <a:gd name="connsiteY3" fmla="*/ 1238744 h 6935973"/>
              <a:gd name="connsiteX4" fmla="*/ 2732536 w 6803815"/>
              <a:gd name="connsiteY4" fmla="*/ 3150779 h 6935973"/>
              <a:gd name="connsiteX5" fmla="*/ 6231880 w 6803815"/>
              <a:gd name="connsiteY5" fmla="*/ 11991 h 6935973"/>
              <a:gd name="connsiteX6" fmla="*/ 6625577 w 6803815"/>
              <a:gd name="connsiteY6" fmla="*/ 5741 h 6935973"/>
              <a:gd name="connsiteX7" fmla="*/ 6803815 w 6803815"/>
              <a:gd name="connsiteY7" fmla="*/ 22578 h 6935973"/>
              <a:gd name="connsiteX0" fmla="*/ 1603031 w 6803815"/>
              <a:gd name="connsiteY0" fmla="*/ 6935973 h 6935973"/>
              <a:gd name="connsiteX1" fmla="*/ 0 w 6803815"/>
              <a:gd name="connsiteY1" fmla="*/ 1180142 h 6935973"/>
              <a:gd name="connsiteX2" fmla="*/ 119749 w 6803815"/>
              <a:gd name="connsiteY2" fmla="*/ 1238744 h 6935973"/>
              <a:gd name="connsiteX3" fmla="*/ 2732536 w 6803815"/>
              <a:gd name="connsiteY3" fmla="*/ 3150779 h 6935973"/>
              <a:gd name="connsiteX4" fmla="*/ 6231880 w 6803815"/>
              <a:gd name="connsiteY4" fmla="*/ 11991 h 6935973"/>
              <a:gd name="connsiteX5" fmla="*/ 6625577 w 6803815"/>
              <a:gd name="connsiteY5" fmla="*/ 5741 h 6935973"/>
              <a:gd name="connsiteX6" fmla="*/ 6803815 w 6803815"/>
              <a:gd name="connsiteY6" fmla="*/ 22578 h 6935973"/>
              <a:gd name="connsiteX0" fmla="*/ 0 w 6803815"/>
              <a:gd name="connsiteY0" fmla="*/ 1180142 h 3151012"/>
              <a:gd name="connsiteX1" fmla="*/ 119749 w 6803815"/>
              <a:gd name="connsiteY1" fmla="*/ 1238744 h 3151012"/>
              <a:gd name="connsiteX2" fmla="*/ 2732536 w 6803815"/>
              <a:gd name="connsiteY2" fmla="*/ 3150779 h 3151012"/>
              <a:gd name="connsiteX3" fmla="*/ 6231880 w 6803815"/>
              <a:gd name="connsiteY3" fmla="*/ 11991 h 3151012"/>
              <a:gd name="connsiteX4" fmla="*/ 6625577 w 6803815"/>
              <a:gd name="connsiteY4" fmla="*/ 5741 h 3151012"/>
              <a:gd name="connsiteX5" fmla="*/ 6803815 w 6803815"/>
              <a:gd name="connsiteY5" fmla="*/ 22578 h 3151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03815" h="3151012">
                <a:moveTo>
                  <a:pt x="0" y="1180142"/>
                </a:moveTo>
                <a:lnTo>
                  <a:pt x="119749" y="1238744"/>
                </a:lnTo>
                <a:cubicBezTo>
                  <a:pt x="1379725" y="1900908"/>
                  <a:pt x="1458257" y="3131921"/>
                  <a:pt x="2732536" y="3150779"/>
                </a:cubicBezTo>
                <a:cubicBezTo>
                  <a:pt x="4616648" y="3181093"/>
                  <a:pt x="4279417" y="252176"/>
                  <a:pt x="6231880" y="11991"/>
                </a:cubicBezTo>
                <a:cubicBezTo>
                  <a:pt x="6342648" y="-1634"/>
                  <a:pt x="6475993" y="-3548"/>
                  <a:pt x="6625577" y="5741"/>
                </a:cubicBezTo>
                <a:lnTo>
                  <a:pt x="6803815" y="22578"/>
                </a:lnTo>
              </a:path>
            </a:pathLst>
          </a:custGeom>
          <a:noFill/>
          <a:ln w="15800" cap="flat">
            <a:gradFill>
              <a:gsLst>
                <a:gs pos="0">
                  <a:srgbClr val="FFE836">
                    <a:alpha val="95000"/>
                  </a:srgbClr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  <a:alpha val="95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62" name="Freeform 61">
            <a:extLst>
              <a:ext uri="{FF2B5EF4-FFF2-40B4-BE49-F238E27FC236}">
                <a16:creationId xmlns:a16="http://schemas.microsoft.com/office/drawing/2014/main" id="{98E7AA5D-223C-CFD0-AA93-50A06CCB7A90}"/>
              </a:ext>
            </a:extLst>
          </p:cNvPr>
          <p:cNvSpPr/>
          <p:nvPr/>
        </p:nvSpPr>
        <p:spPr>
          <a:xfrm rot="17133769">
            <a:off x="2512740" y="2117268"/>
            <a:ext cx="6815810" cy="3181337"/>
          </a:xfrm>
          <a:custGeom>
            <a:avLst/>
            <a:gdLst>
              <a:gd name="connsiteX0" fmla="*/ 6815810 w 7911259"/>
              <a:gd name="connsiteY0" fmla="*/ 6673 h 5740736"/>
              <a:gd name="connsiteX1" fmla="*/ 7911259 w 7911259"/>
              <a:gd name="connsiteY1" fmla="*/ 3939983 h 5740736"/>
              <a:gd name="connsiteX2" fmla="*/ 7907284 w 7911259"/>
              <a:gd name="connsiteY2" fmla="*/ 3941174 h 5740736"/>
              <a:gd name="connsiteX3" fmla="*/ 1555733 w 7911259"/>
              <a:gd name="connsiteY3" fmla="*/ 5670588 h 5740736"/>
              <a:gd name="connsiteX4" fmla="*/ 1286575 w 7911259"/>
              <a:gd name="connsiteY4" fmla="*/ 5740736 h 5740736"/>
              <a:gd name="connsiteX5" fmla="*/ 0 w 7911259"/>
              <a:gd name="connsiteY5" fmla="*/ 1121169 h 5740736"/>
              <a:gd name="connsiteX6" fmla="*/ 7722 w 7911259"/>
              <a:gd name="connsiteY6" fmla="*/ 1123975 h 5740736"/>
              <a:gd name="connsiteX7" fmla="*/ 2870690 w 7911259"/>
              <a:gd name="connsiteY7" fmla="*/ 3181049 h 5740736"/>
              <a:gd name="connsiteX8" fmla="*/ 6440280 w 7911259"/>
              <a:gd name="connsiteY8" fmla="*/ 9685 h 5740736"/>
              <a:gd name="connsiteX9" fmla="*/ 6814292 w 7911259"/>
              <a:gd name="connsiteY9" fmla="*/ 6523 h 5740736"/>
              <a:gd name="connsiteX0" fmla="*/ 7907284 w 7998724"/>
              <a:gd name="connsiteY0" fmla="*/ 3941174 h 5740736"/>
              <a:gd name="connsiteX1" fmla="*/ 1555733 w 7998724"/>
              <a:gd name="connsiteY1" fmla="*/ 5670588 h 5740736"/>
              <a:gd name="connsiteX2" fmla="*/ 1286575 w 7998724"/>
              <a:gd name="connsiteY2" fmla="*/ 5740736 h 5740736"/>
              <a:gd name="connsiteX3" fmla="*/ 0 w 7998724"/>
              <a:gd name="connsiteY3" fmla="*/ 1121169 h 5740736"/>
              <a:gd name="connsiteX4" fmla="*/ 7722 w 7998724"/>
              <a:gd name="connsiteY4" fmla="*/ 1123975 h 5740736"/>
              <a:gd name="connsiteX5" fmla="*/ 2870690 w 7998724"/>
              <a:gd name="connsiteY5" fmla="*/ 3181049 h 5740736"/>
              <a:gd name="connsiteX6" fmla="*/ 6440280 w 7998724"/>
              <a:gd name="connsiteY6" fmla="*/ 9685 h 5740736"/>
              <a:gd name="connsiteX7" fmla="*/ 6814292 w 7998724"/>
              <a:gd name="connsiteY7" fmla="*/ 6523 h 5740736"/>
              <a:gd name="connsiteX8" fmla="*/ 6815810 w 7998724"/>
              <a:gd name="connsiteY8" fmla="*/ 6673 h 5740736"/>
              <a:gd name="connsiteX9" fmla="*/ 7911259 w 7998724"/>
              <a:gd name="connsiteY9" fmla="*/ 3939983 h 5740736"/>
              <a:gd name="connsiteX10" fmla="*/ 7998724 w 7998724"/>
              <a:gd name="connsiteY10" fmla="*/ 4032614 h 5740736"/>
              <a:gd name="connsiteX0" fmla="*/ 7907284 w 7911259"/>
              <a:gd name="connsiteY0" fmla="*/ 3941174 h 5740736"/>
              <a:gd name="connsiteX1" fmla="*/ 1555733 w 7911259"/>
              <a:gd name="connsiteY1" fmla="*/ 5670588 h 5740736"/>
              <a:gd name="connsiteX2" fmla="*/ 1286575 w 7911259"/>
              <a:gd name="connsiteY2" fmla="*/ 5740736 h 5740736"/>
              <a:gd name="connsiteX3" fmla="*/ 0 w 7911259"/>
              <a:gd name="connsiteY3" fmla="*/ 1121169 h 5740736"/>
              <a:gd name="connsiteX4" fmla="*/ 7722 w 7911259"/>
              <a:gd name="connsiteY4" fmla="*/ 1123975 h 5740736"/>
              <a:gd name="connsiteX5" fmla="*/ 2870690 w 7911259"/>
              <a:gd name="connsiteY5" fmla="*/ 3181049 h 5740736"/>
              <a:gd name="connsiteX6" fmla="*/ 6440280 w 7911259"/>
              <a:gd name="connsiteY6" fmla="*/ 9685 h 5740736"/>
              <a:gd name="connsiteX7" fmla="*/ 6814292 w 7911259"/>
              <a:gd name="connsiteY7" fmla="*/ 6523 h 5740736"/>
              <a:gd name="connsiteX8" fmla="*/ 6815810 w 7911259"/>
              <a:gd name="connsiteY8" fmla="*/ 6673 h 5740736"/>
              <a:gd name="connsiteX9" fmla="*/ 7911259 w 7911259"/>
              <a:gd name="connsiteY9" fmla="*/ 3939983 h 5740736"/>
              <a:gd name="connsiteX0" fmla="*/ 7907284 w 7907284"/>
              <a:gd name="connsiteY0" fmla="*/ 3941174 h 5740736"/>
              <a:gd name="connsiteX1" fmla="*/ 1555733 w 7907284"/>
              <a:gd name="connsiteY1" fmla="*/ 5670588 h 5740736"/>
              <a:gd name="connsiteX2" fmla="*/ 1286575 w 7907284"/>
              <a:gd name="connsiteY2" fmla="*/ 5740736 h 5740736"/>
              <a:gd name="connsiteX3" fmla="*/ 0 w 7907284"/>
              <a:gd name="connsiteY3" fmla="*/ 1121169 h 5740736"/>
              <a:gd name="connsiteX4" fmla="*/ 7722 w 7907284"/>
              <a:gd name="connsiteY4" fmla="*/ 1123975 h 5740736"/>
              <a:gd name="connsiteX5" fmla="*/ 2870690 w 7907284"/>
              <a:gd name="connsiteY5" fmla="*/ 3181049 h 5740736"/>
              <a:gd name="connsiteX6" fmla="*/ 6440280 w 7907284"/>
              <a:gd name="connsiteY6" fmla="*/ 9685 h 5740736"/>
              <a:gd name="connsiteX7" fmla="*/ 6814292 w 7907284"/>
              <a:gd name="connsiteY7" fmla="*/ 6523 h 5740736"/>
              <a:gd name="connsiteX8" fmla="*/ 6815810 w 7907284"/>
              <a:gd name="connsiteY8" fmla="*/ 6673 h 5740736"/>
              <a:gd name="connsiteX0" fmla="*/ 1555733 w 6815810"/>
              <a:gd name="connsiteY0" fmla="*/ 5670588 h 5740736"/>
              <a:gd name="connsiteX1" fmla="*/ 1286575 w 6815810"/>
              <a:gd name="connsiteY1" fmla="*/ 5740736 h 5740736"/>
              <a:gd name="connsiteX2" fmla="*/ 0 w 6815810"/>
              <a:gd name="connsiteY2" fmla="*/ 1121169 h 5740736"/>
              <a:gd name="connsiteX3" fmla="*/ 7722 w 6815810"/>
              <a:gd name="connsiteY3" fmla="*/ 1123975 h 5740736"/>
              <a:gd name="connsiteX4" fmla="*/ 2870690 w 6815810"/>
              <a:gd name="connsiteY4" fmla="*/ 3181049 h 5740736"/>
              <a:gd name="connsiteX5" fmla="*/ 6440280 w 6815810"/>
              <a:gd name="connsiteY5" fmla="*/ 9685 h 5740736"/>
              <a:gd name="connsiteX6" fmla="*/ 6814292 w 6815810"/>
              <a:gd name="connsiteY6" fmla="*/ 6523 h 5740736"/>
              <a:gd name="connsiteX7" fmla="*/ 6815810 w 6815810"/>
              <a:gd name="connsiteY7" fmla="*/ 6673 h 5740736"/>
              <a:gd name="connsiteX0" fmla="*/ 1286575 w 6815810"/>
              <a:gd name="connsiteY0" fmla="*/ 5740736 h 5740736"/>
              <a:gd name="connsiteX1" fmla="*/ 0 w 6815810"/>
              <a:gd name="connsiteY1" fmla="*/ 1121169 h 5740736"/>
              <a:gd name="connsiteX2" fmla="*/ 7722 w 6815810"/>
              <a:gd name="connsiteY2" fmla="*/ 1123975 h 5740736"/>
              <a:gd name="connsiteX3" fmla="*/ 2870690 w 6815810"/>
              <a:gd name="connsiteY3" fmla="*/ 3181049 h 5740736"/>
              <a:gd name="connsiteX4" fmla="*/ 6440280 w 6815810"/>
              <a:gd name="connsiteY4" fmla="*/ 9685 h 5740736"/>
              <a:gd name="connsiteX5" fmla="*/ 6814292 w 6815810"/>
              <a:gd name="connsiteY5" fmla="*/ 6523 h 5740736"/>
              <a:gd name="connsiteX6" fmla="*/ 6815810 w 6815810"/>
              <a:gd name="connsiteY6" fmla="*/ 6673 h 5740736"/>
              <a:gd name="connsiteX0" fmla="*/ 0 w 6815810"/>
              <a:gd name="connsiteY0" fmla="*/ 1121169 h 3181337"/>
              <a:gd name="connsiteX1" fmla="*/ 7722 w 6815810"/>
              <a:gd name="connsiteY1" fmla="*/ 1123975 h 3181337"/>
              <a:gd name="connsiteX2" fmla="*/ 2870690 w 6815810"/>
              <a:gd name="connsiteY2" fmla="*/ 3181049 h 3181337"/>
              <a:gd name="connsiteX3" fmla="*/ 6440280 w 6815810"/>
              <a:gd name="connsiteY3" fmla="*/ 9685 h 3181337"/>
              <a:gd name="connsiteX4" fmla="*/ 6814292 w 6815810"/>
              <a:gd name="connsiteY4" fmla="*/ 6523 h 3181337"/>
              <a:gd name="connsiteX5" fmla="*/ 6815810 w 6815810"/>
              <a:gd name="connsiteY5" fmla="*/ 6673 h 318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15810" h="3181337">
                <a:moveTo>
                  <a:pt x="0" y="1121169"/>
                </a:moveTo>
                <a:lnTo>
                  <a:pt x="7722" y="1123975"/>
                </a:lnTo>
                <a:cubicBezTo>
                  <a:pt x="1559972" y="1739347"/>
                  <a:pt x="1488654" y="3158241"/>
                  <a:pt x="2870690" y="3181049"/>
                </a:cubicBezTo>
                <a:cubicBezTo>
                  <a:pt x="4785532" y="3215029"/>
                  <a:pt x="4475959" y="231477"/>
                  <a:pt x="6440280" y="9685"/>
                </a:cubicBezTo>
                <a:cubicBezTo>
                  <a:pt x="6545037" y="-2144"/>
                  <a:pt x="6671757" y="-3063"/>
                  <a:pt x="6814292" y="6523"/>
                </a:cubicBezTo>
                <a:lnTo>
                  <a:pt x="6815810" y="6673"/>
                </a:lnTo>
              </a:path>
            </a:pathLst>
          </a:custGeom>
          <a:noFill/>
          <a:ln w="16853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9" name="Freeform 58">
            <a:extLst>
              <a:ext uri="{FF2B5EF4-FFF2-40B4-BE49-F238E27FC236}">
                <a16:creationId xmlns:a16="http://schemas.microsoft.com/office/drawing/2014/main" id="{5D4E6CF2-935B-22E8-A885-6BD3E7492634}"/>
              </a:ext>
            </a:extLst>
          </p:cNvPr>
          <p:cNvSpPr/>
          <p:nvPr/>
        </p:nvSpPr>
        <p:spPr>
          <a:xfrm rot="17133769">
            <a:off x="2519943" y="2112758"/>
            <a:ext cx="6826339" cy="3211900"/>
          </a:xfrm>
          <a:custGeom>
            <a:avLst/>
            <a:gdLst>
              <a:gd name="connsiteX0" fmla="*/ 6826339 w 8060211"/>
              <a:gd name="connsiteY0" fmla="*/ 711 h 6461949"/>
              <a:gd name="connsiteX1" fmla="*/ 8060211 w 8060211"/>
              <a:gd name="connsiteY1" fmla="*/ 4431045 h 6461949"/>
              <a:gd name="connsiteX2" fmla="*/ 7911623 w 8060211"/>
              <a:gd name="connsiteY2" fmla="*/ 4487246 h 6461949"/>
              <a:gd name="connsiteX3" fmla="*/ 1746161 w 8060211"/>
              <a:gd name="connsiteY3" fmla="*/ 6391248 h 6461949"/>
              <a:gd name="connsiteX4" fmla="*/ 1499626 w 8060211"/>
              <a:gd name="connsiteY4" fmla="*/ 6461949 h 6461949"/>
              <a:gd name="connsiteX5" fmla="*/ 0 w 8060211"/>
              <a:gd name="connsiteY5" fmla="*/ 1077403 h 6461949"/>
              <a:gd name="connsiteX6" fmla="*/ 33193 w 8060211"/>
              <a:gd name="connsiteY6" fmla="*/ 1087647 h 6461949"/>
              <a:gd name="connsiteX7" fmla="*/ 3004669 w 8060211"/>
              <a:gd name="connsiteY7" fmla="*/ 3211553 h 6461949"/>
              <a:gd name="connsiteX8" fmla="*/ 6644521 w 8060211"/>
              <a:gd name="connsiteY8" fmla="*/ 7599 h 6461949"/>
              <a:gd name="connsiteX9" fmla="*/ 6807893 w 8060211"/>
              <a:gd name="connsiteY9" fmla="*/ 0 h 6461949"/>
              <a:gd name="connsiteX0" fmla="*/ 8060211 w 8151651"/>
              <a:gd name="connsiteY0" fmla="*/ 4431045 h 6461949"/>
              <a:gd name="connsiteX1" fmla="*/ 7911623 w 8151651"/>
              <a:gd name="connsiteY1" fmla="*/ 4487246 h 6461949"/>
              <a:gd name="connsiteX2" fmla="*/ 1746161 w 8151651"/>
              <a:gd name="connsiteY2" fmla="*/ 6391248 h 6461949"/>
              <a:gd name="connsiteX3" fmla="*/ 1499626 w 8151651"/>
              <a:gd name="connsiteY3" fmla="*/ 6461949 h 6461949"/>
              <a:gd name="connsiteX4" fmla="*/ 0 w 8151651"/>
              <a:gd name="connsiteY4" fmla="*/ 1077403 h 6461949"/>
              <a:gd name="connsiteX5" fmla="*/ 33193 w 8151651"/>
              <a:gd name="connsiteY5" fmla="*/ 1087647 h 6461949"/>
              <a:gd name="connsiteX6" fmla="*/ 3004669 w 8151651"/>
              <a:gd name="connsiteY6" fmla="*/ 3211553 h 6461949"/>
              <a:gd name="connsiteX7" fmla="*/ 6644521 w 8151651"/>
              <a:gd name="connsiteY7" fmla="*/ 7599 h 6461949"/>
              <a:gd name="connsiteX8" fmla="*/ 6807893 w 8151651"/>
              <a:gd name="connsiteY8" fmla="*/ 0 h 6461949"/>
              <a:gd name="connsiteX9" fmla="*/ 6826339 w 8151651"/>
              <a:gd name="connsiteY9" fmla="*/ 711 h 6461949"/>
              <a:gd name="connsiteX10" fmla="*/ 8151651 w 8151651"/>
              <a:gd name="connsiteY10" fmla="*/ 4522485 h 6461949"/>
              <a:gd name="connsiteX0" fmla="*/ 8060211 w 8060211"/>
              <a:gd name="connsiteY0" fmla="*/ 4431045 h 6461949"/>
              <a:gd name="connsiteX1" fmla="*/ 7911623 w 8060211"/>
              <a:gd name="connsiteY1" fmla="*/ 4487246 h 6461949"/>
              <a:gd name="connsiteX2" fmla="*/ 1746161 w 8060211"/>
              <a:gd name="connsiteY2" fmla="*/ 6391248 h 6461949"/>
              <a:gd name="connsiteX3" fmla="*/ 1499626 w 8060211"/>
              <a:gd name="connsiteY3" fmla="*/ 6461949 h 6461949"/>
              <a:gd name="connsiteX4" fmla="*/ 0 w 8060211"/>
              <a:gd name="connsiteY4" fmla="*/ 1077403 h 6461949"/>
              <a:gd name="connsiteX5" fmla="*/ 33193 w 8060211"/>
              <a:gd name="connsiteY5" fmla="*/ 1087647 h 6461949"/>
              <a:gd name="connsiteX6" fmla="*/ 3004669 w 8060211"/>
              <a:gd name="connsiteY6" fmla="*/ 3211553 h 6461949"/>
              <a:gd name="connsiteX7" fmla="*/ 6644521 w 8060211"/>
              <a:gd name="connsiteY7" fmla="*/ 7599 h 6461949"/>
              <a:gd name="connsiteX8" fmla="*/ 6807893 w 8060211"/>
              <a:gd name="connsiteY8" fmla="*/ 0 h 6461949"/>
              <a:gd name="connsiteX9" fmla="*/ 6826339 w 8060211"/>
              <a:gd name="connsiteY9" fmla="*/ 711 h 6461949"/>
              <a:gd name="connsiteX0" fmla="*/ 7911623 w 7911623"/>
              <a:gd name="connsiteY0" fmla="*/ 4487246 h 6461949"/>
              <a:gd name="connsiteX1" fmla="*/ 1746161 w 7911623"/>
              <a:gd name="connsiteY1" fmla="*/ 6391248 h 6461949"/>
              <a:gd name="connsiteX2" fmla="*/ 1499626 w 7911623"/>
              <a:gd name="connsiteY2" fmla="*/ 6461949 h 6461949"/>
              <a:gd name="connsiteX3" fmla="*/ 0 w 7911623"/>
              <a:gd name="connsiteY3" fmla="*/ 1077403 h 6461949"/>
              <a:gd name="connsiteX4" fmla="*/ 33193 w 7911623"/>
              <a:gd name="connsiteY4" fmla="*/ 1087647 h 6461949"/>
              <a:gd name="connsiteX5" fmla="*/ 3004669 w 7911623"/>
              <a:gd name="connsiteY5" fmla="*/ 3211553 h 6461949"/>
              <a:gd name="connsiteX6" fmla="*/ 6644521 w 7911623"/>
              <a:gd name="connsiteY6" fmla="*/ 7599 h 6461949"/>
              <a:gd name="connsiteX7" fmla="*/ 6807893 w 7911623"/>
              <a:gd name="connsiteY7" fmla="*/ 0 h 6461949"/>
              <a:gd name="connsiteX8" fmla="*/ 6826339 w 7911623"/>
              <a:gd name="connsiteY8" fmla="*/ 711 h 6461949"/>
              <a:gd name="connsiteX0" fmla="*/ 1746161 w 6826339"/>
              <a:gd name="connsiteY0" fmla="*/ 6391248 h 6461949"/>
              <a:gd name="connsiteX1" fmla="*/ 1499626 w 6826339"/>
              <a:gd name="connsiteY1" fmla="*/ 6461949 h 6461949"/>
              <a:gd name="connsiteX2" fmla="*/ 0 w 6826339"/>
              <a:gd name="connsiteY2" fmla="*/ 1077403 h 6461949"/>
              <a:gd name="connsiteX3" fmla="*/ 33193 w 6826339"/>
              <a:gd name="connsiteY3" fmla="*/ 1087647 h 6461949"/>
              <a:gd name="connsiteX4" fmla="*/ 3004669 w 6826339"/>
              <a:gd name="connsiteY4" fmla="*/ 3211553 h 6461949"/>
              <a:gd name="connsiteX5" fmla="*/ 6644521 w 6826339"/>
              <a:gd name="connsiteY5" fmla="*/ 7599 h 6461949"/>
              <a:gd name="connsiteX6" fmla="*/ 6807893 w 6826339"/>
              <a:gd name="connsiteY6" fmla="*/ 0 h 6461949"/>
              <a:gd name="connsiteX7" fmla="*/ 6826339 w 6826339"/>
              <a:gd name="connsiteY7" fmla="*/ 711 h 6461949"/>
              <a:gd name="connsiteX0" fmla="*/ 1499626 w 6826339"/>
              <a:gd name="connsiteY0" fmla="*/ 6461949 h 6461949"/>
              <a:gd name="connsiteX1" fmla="*/ 0 w 6826339"/>
              <a:gd name="connsiteY1" fmla="*/ 1077403 h 6461949"/>
              <a:gd name="connsiteX2" fmla="*/ 33193 w 6826339"/>
              <a:gd name="connsiteY2" fmla="*/ 1087647 h 6461949"/>
              <a:gd name="connsiteX3" fmla="*/ 3004669 w 6826339"/>
              <a:gd name="connsiteY3" fmla="*/ 3211553 h 6461949"/>
              <a:gd name="connsiteX4" fmla="*/ 6644521 w 6826339"/>
              <a:gd name="connsiteY4" fmla="*/ 7599 h 6461949"/>
              <a:gd name="connsiteX5" fmla="*/ 6807893 w 6826339"/>
              <a:gd name="connsiteY5" fmla="*/ 0 h 6461949"/>
              <a:gd name="connsiteX6" fmla="*/ 6826339 w 6826339"/>
              <a:gd name="connsiteY6" fmla="*/ 711 h 6461949"/>
              <a:gd name="connsiteX0" fmla="*/ 0 w 6826339"/>
              <a:gd name="connsiteY0" fmla="*/ 1077403 h 3211900"/>
              <a:gd name="connsiteX1" fmla="*/ 33193 w 6826339"/>
              <a:gd name="connsiteY1" fmla="*/ 1087647 h 3211900"/>
              <a:gd name="connsiteX2" fmla="*/ 3004669 w 6826339"/>
              <a:gd name="connsiteY2" fmla="*/ 3211553 h 3211900"/>
              <a:gd name="connsiteX3" fmla="*/ 6644521 w 6826339"/>
              <a:gd name="connsiteY3" fmla="*/ 7599 h 3211900"/>
              <a:gd name="connsiteX4" fmla="*/ 6807893 w 6826339"/>
              <a:gd name="connsiteY4" fmla="*/ 0 h 3211900"/>
              <a:gd name="connsiteX5" fmla="*/ 6826339 w 6826339"/>
              <a:gd name="connsiteY5" fmla="*/ 711 h 321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26339" h="3211900">
                <a:moveTo>
                  <a:pt x="0" y="1077403"/>
                </a:moveTo>
                <a:lnTo>
                  <a:pt x="33193" y="1087647"/>
                </a:lnTo>
                <a:cubicBezTo>
                  <a:pt x="1752166" y="1671863"/>
                  <a:pt x="1563194" y="3185342"/>
                  <a:pt x="3004669" y="3211553"/>
                </a:cubicBezTo>
                <a:cubicBezTo>
                  <a:pt x="4950243" y="3249211"/>
                  <a:pt x="4668178" y="209848"/>
                  <a:pt x="6644521" y="7599"/>
                </a:cubicBezTo>
                <a:cubicBezTo>
                  <a:pt x="6693889" y="2547"/>
                  <a:pt x="6748595" y="27"/>
                  <a:pt x="6807893" y="0"/>
                </a:cubicBezTo>
                <a:lnTo>
                  <a:pt x="6826339" y="711"/>
                </a:lnTo>
              </a:path>
            </a:pathLst>
          </a:custGeom>
          <a:noFill/>
          <a:ln w="17906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6" name="Freeform 55">
            <a:extLst>
              <a:ext uri="{FF2B5EF4-FFF2-40B4-BE49-F238E27FC236}">
                <a16:creationId xmlns:a16="http://schemas.microsoft.com/office/drawing/2014/main" id="{8B774E18-48EA-399E-4228-844E5EC4991D}"/>
              </a:ext>
            </a:extLst>
          </p:cNvPr>
          <p:cNvSpPr/>
          <p:nvPr/>
        </p:nvSpPr>
        <p:spPr>
          <a:xfrm rot="17133769">
            <a:off x="2531101" y="2109442"/>
            <a:ext cx="6837164" cy="3235736"/>
          </a:xfrm>
          <a:custGeom>
            <a:avLst/>
            <a:gdLst>
              <a:gd name="connsiteX0" fmla="*/ 6837164 w 8092021"/>
              <a:gd name="connsiteY0" fmla="*/ 0 h 6711850"/>
              <a:gd name="connsiteX1" fmla="*/ 8092021 w 8092021"/>
              <a:gd name="connsiteY1" fmla="*/ 4505680 h 6711850"/>
              <a:gd name="connsiteX2" fmla="*/ 8060195 w 8092021"/>
              <a:gd name="connsiteY2" fmla="*/ 4518385 h 6711850"/>
              <a:gd name="connsiteX3" fmla="*/ 1806889 w 8092021"/>
              <a:gd name="connsiteY3" fmla="*/ 6639869 h 6711850"/>
              <a:gd name="connsiteX4" fmla="*/ 1580248 w 8092021"/>
              <a:gd name="connsiteY4" fmla="*/ 6711850 h 6711850"/>
              <a:gd name="connsiteX5" fmla="*/ 0 w 8092021"/>
              <a:gd name="connsiteY5" fmla="*/ 1037824 h 6711850"/>
              <a:gd name="connsiteX6" fmla="*/ 44662 w 8092021"/>
              <a:gd name="connsiteY6" fmla="*/ 1049284 h 6711850"/>
              <a:gd name="connsiteX7" fmla="*/ 3135609 w 8092021"/>
              <a:gd name="connsiteY7" fmla="*/ 3235326 h 6711850"/>
              <a:gd name="connsiteX8" fmla="*/ 6665720 w 8092021"/>
              <a:gd name="connsiteY8" fmla="*/ 24148 h 6711850"/>
              <a:gd name="connsiteX0" fmla="*/ 8092021 w 8183461"/>
              <a:gd name="connsiteY0" fmla="*/ 4505680 h 6711850"/>
              <a:gd name="connsiteX1" fmla="*/ 8060195 w 8183461"/>
              <a:gd name="connsiteY1" fmla="*/ 4518385 h 6711850"/>
              <a:gd name="connsiteX2" fmla="*/ 1806889 w 8183461"/>
              <a:gd name="connsiteY2" fmla="*/ 6639869 h 6711850"/>
              <a:gd name="connsiteX3" fmla="*/ 1580248 w 8183461"/>
              <a:gd name="connsiteY3" fmla="*/ 6711850 h 6711850"/>
              <a:gd name="connsiteX4" fmla="*/ 0 w 8183461"/>
              <a:gd name="connsiteY4" fmla="*/ 1037824 h 6711850"/>
              <a:gd name="connsiteX5" fmla="*/ 44662 w 8183461"/>
              <a:gd name="connsiteY5" fmla="*/ 1049284 h 6711850"/>
              <a:gd name="connsiteX6" fmla="*/ 3135609 w 8183461"/>
              <a:gd name="connsiteY6" fmla="*/ 3235326 h 6711850"/>
              <a:gd name="connsiteX7" fmla="*/ 6665720 w 8183461"/>
              <a:gd name="connsiteY7" fmla="*/ 24148 h 6711850"/>
              <a:gd name="connsiteX8" fmla="*/ 6837164 w 8183461"/>
              <a:gd name="connsiteY8" fmla="*/ 0 h 6711850"/>
              <a:gd name="connsiteX9" fmla="*/ 8183461 w 8183461"/>
              <a:gd name="connsiteY9" fmla="*/ 4597120 h 6711850"/>
              <a:gd name="connsiteX0" fmla="*/ 8092021 w 8092021"/>
              <a:gd name="connsiteY0" fmla="*/ 4505680 h 6711850"/>
              <a:gd name="connsiteX1" fmla="*/ 8060195 w 8092021"/>
              <a:gd name="connsiteY1" fmla="*/ 4518385 h 6711850"/>
              <a:gd name="connsiteX2" fmla="*/ 1806889 w 8092021"/>
              <a:gd name="connsiteY2" fmla="*/ 6639869 h 6711850"/>
              <a:gd name="connsiteX3" fmla="*/ 1580248 w 8092021"/>
              <a:gd name="connsiteY3" fmla="*/ 6711850 h 6711850"/>
              <a:gd name="connsiteX4" fmla="*/ 0 w 8092021"/>
              <a:gd name="connsiteY4" fmla="*/ 1037824 h 6711850"/>
              <a:gd name="connsiteX5" fmla="*/ 44662 w 8092021"/>
              <a:gd name="connsiteY5" fmla="*/ 1049284 h 6711850"/>
              <a:gd name="connsiteX6" fmla="*/ 3135609 w 8092021"/>
              <a:gd name="connsiteY6" fmla="*/ 3235326 h 6711850"/>
              <a:gd name="connsiteX7" fmla="*/ 6665720 w 8092021"/>
              <a:gd name="connsiteY7" fmla="*/ 24148 h 6711850"/>
              <a:gd name="connsiteX8" fmla="*/ 6837164 w 8092021"/>
              <a:gd name="connsiteY8" fmla="*/ 0 h 6711850"/>
              <a:gd name="connsiteX0" fmla="*/ 8060195 w 8060195"/>
              <a:gd name="connsiteY0" fmla="*/ 4518385 h 6711850"/>
              <a:gd name="connsiteX1" fmla="*/ 1806889 w 8060195"/>
              <a:gd name="connsiteY1" fmla="*/ 6639869 h 6711850"/>
              <a:gd name="connsiteX2" fmla="*/ 1580248 w 8060195"/>
              <a:gd name="connsiteY2" fmla="*/ 6711850 h 6711850"/>
              <a:gd name="connsiteX3" fmla="*/ 0 w 8060195"/>
              <a:gd name="connsiteY3" fmla="*/ 1037824 h 6711850"/>
              <a:gd name="connsiteX4" fmla="*/ 44662 w 8060195"/>
              <a:gd name="connsiteY4" fmla="*/ 1049284 h 6711850"/>
              <a:gd name="connsiteX5" fmla="*/ 3135609 w 8060195"/>
              <a:gd name="connsiteY5" fmla="*/ 3235326 h 6711850"/>
              <a:gd name="connsiteX6" fmla="*/ 6665720 w 8060195"/>
              <a:gd name="connsiteY6" fmla="*/ 24148 h 6711850"/>
              <a:gd name="connsiteX7" fmla="*/ 6837164 w 8060195"/>
              <a:gd name="connsiteY7" fmla="*/ 0 h 6711850"/>
              <a:gd name="connsiteX0" fmla="*/ 1806889 w 6837164"/>
              <a:gd name="connsiteY0" fmla="*/ 6639869 h 6711850"/>
              <a:gd name="connsiteX1" fmla="*/ 1580248 w 6837164"/>
              <a:gd name="connsiteY1" fmla="*/ 6711850 h 6711850"/>
              <a:gd name="connsiteX2" fmla="*/ 0 w 6837164"/>
              <a:gd name="connsiteY2" fmla="*/ 1037824 h 6711850"/>
              <a:gd name="connsiteX3" fmla="*/ 44662 w 6837164"/>
              <a:gd name="connsiteY3" fmla="*/ 1049284 h 6711850"/>
              <a:gd name="connsiteX4" fmla="*/ 3135609 w 6837164"/>
              <a:gd name="connsiteY4" fmla="*/ 3235326 h 6711850"/>
              <a:gd name="connsiteX5" fmla="*/ 6665720 w 6837164"/>
              <a:gd name="connsiteY5" fmla="*/ 24148 h 6711850"/>
              <a:gd name="connsiteX6" fmla="*/ 6837164 w 6837164"/>
              <a:gd name="connsiteY6" fmla="*/ 0 h 6711850"/>
              <a:gd name="connsiteX0" fmla="*/ 1580248 w 6837164"/>
              <a:gd name="connsiteY0" fmla="*/ 6711850 h 6711850"/>
              <a:gd name="connsiteX1" fmla="*/ 0 w 6837164"/>
              <a:gd name="connsiteY1" fmla="*/ 1037824 h 6711850"/>
              <a:gd name="connsiteX2" fmla="*/ 44662 w 6837164"/>
              <a:gd name="connsiteY2" fmla="*/ 1049284 h 6711850"/>
              <a:gd name="connsiteX3" fmla="*/ 3135609 w 6837164"/>
              <a:gd name="connsiteY3" fmla="*/ 3235326 h 6711850"/>
              <a:gd name="connsiteX4" fmla="*/ 6665720 w 6837164"/>
              <a:gd name="connsiteY4" fmla="*/ 24148 h 6711850"/>
              <a:gd name="connsiteX5" fmla="*/ 6837164 w 6837164"/>
              <a:gd name="connsiteY5" fmla="*/ 0 h 6711850"/>
              <a:gd name="connsiteX0" fmla="*/ 0 w 6837164"/>
              <a:gd name="connsiteY0" fmla="*/ 1037824 h 3235736"/>
              <a:gd name="connsiteX1" fmla="*/ 44662 w 6837164"/>
              <a:gd name="connsiteY1" fmla="*/ 1049284 h 3235736"/>
              <a:gd name="connsiteX2" fmla="*/ 3135609 w 6837164"/>
              <a:gd name="connsiteY2" fmla="*/ 3235326 h 3235736"/>
              <a:gd name="connsiteX3" fmla="*/ 6665720 w 6837164"/>
              <a:gd name="connsiteY3" fmla="*/ 24148 h 3235736"/>
              <a:gd name="connsiteX4" fmla="*/ 6837164 w 6837164"/>
              <a:gd name="connsiteY4" fmla="*/ 0 h 3235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37164" h="3235736">
                <a:moveTo>
                  <a:pt x="0" y="1037824"/>
                </a:moveTo>
                <a:lnTo>
                  <a:pt x="44662" y="1049284"/>
                </a:lnTo>
                <a:cubicBezTo>
                  <a:pt x="1953682" y="1595053"/>
                  <a:pt x="1633998" y="3205520"/>
                  <a:pt x="3135609" y="3235326"/>
                </a:cubicBezTo>
                <a:cubicBezTo>
                  <a:pt x="5050154" y="3275371"/>
                  <a:pt x="4870932" y="370557"/>
                  <a:pt x="6665720" y="24148"/>
                </a:cubicBezTo>
                <a:lnTo>
                  <a:pt x="6837164" y="0"/>
                </a:lnTo>
              </a:path>
            </a:pathLst>
          </a:custGeom>
          <a:noFill/>
          <a:ln w="18960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3" name="Freeform 52">
            <a:extLst>
              <a:ext uri="{FF2B5EF4-FFF2-40B4-BE49-F238E27FC236}">
                <a16:creationId xmlns:a16="http://schemas.microsoft.com/office/drawing/2014/main" id="{C43533D7-11BF-1C83-DF5D-9CA3D26E7D55}"/>
              </a:ext>
            </a:extLst>
          </p:cNvPr>
          <p:cNvSpPr/>
          <p:nvPr/>
        </p:nvSpPr>
        <p:spPr>
          <a:xfrm rot="17133769">
            <a:off x="2549998" y="2113097"/>
            <a:ext cx="6850327" cy="3243069"/>
          </a:xfrm>
          <a:custGeom>
            <a:avLst/>
            <a:gdLst>
              <a:gd name="connsiteX0" fmla="*/ 6850327 w 8597049"/>
              <a:gd name="connsiteY0" fmla="*/ 0 h 7561930"/>
              <a:gd name="connsiteX1" fmla="*/ 8597049 w 8597049"/>
              <a:gd name="connsiteY1" fmla="*/ 6271765 h 7561930"/>
              <a:gd name="connsiteX2" fmla="*/ 8320804 w 8597049"/>
              <a:gd name="connsiteY2" fmla="*/ 6342918 h 7561930"/>
              <a:gd name="connsiteX3" fmla="*/ 1912899 w 8597049"/>
              <a:gd name="connsiteY3" fmla="*/ 7549063 h 7561930"/>
              <a:gd name="connsiteX4" fmla="*/ 1830164 w 8597049"/>
              <a:gd name="connsiteY4" fmla="*/ 7561930 h 7561930"/>
              <a:gd name="connsiteX5" fmla="*/ 0 w 8597049"/>
              <a:gd name="connsiteY5" fmla="*/ 990559 h 7561930"/>
              <a:gd name="connsiteX6" fmla="*/ 40836 w 8597049"/>
              <a:gd name="connsiteY6" fmla="*/ 998978 h 7561930"/>
              <a:gd name="connsiteX7" fmla="*/ 3264095 w 8597049"/>
              <a:gd name="connsiteY7" fmla="*/ 3242592 h 7561930"/>
              <a:gd name="connsiteX8" fmla="*/ 6694314 w 8597049"/>
              <a:gd name="connsiteY8" fmla="*/ 36834 h 7561930"/>
              <a:gd name="connsiteX0" fmla="*/ 8597049 w 8688489"/>
              <a:gd name="connsiteY0" fmla="*/ 6271765 h 7561930"/>
              <a:gd name="connsiteX1" fmla="*/ 8320804 w 8688489"/>
              <a:gd name="connsiteY1" fmla="*/ 6342918 h 7561930"/>
              <a:gd name="connsiteX2" fmla="*/ 1912899 w 8688489"/>
              <a:gd name="connsiteY2" fmla="*/ 7549063 h 7561930"/>
              <a:gd name="connsiteX3" fmla="*/ 1830164 w 8688489"/>
              <a:gd name="connsiteY3" fmla="*/ 7561930 h 7561930"/>
              <a:gd name="connsiteX4" fmla="*/ 0 w 8688489"/>
              <a:gd name="connsiteY4" fmla="*/ 990559 h 7561930"/>
              <a:gd name="connsiteX5" fmla="*/ 40836 w 8688489"/>
              <a:gd name="connsiteY5" fmla="*/ 998978 h 7561930"/>
              <a:gd name="connsiteX6" fmla="*/ 3264095 w 8688489"/>
              <a:gd name="connsiteY6" fmla="*/ 3242592 h 7561930"/>
              <a:gd name="connsiteX7" fmla="*/ 6694314 w 8688489"/>
              <a:gd name="connsiteY7" fmla="*/ 36834 h 7561930"/>
              <a:gd name="connsiteX8" fmla="*/ 6850327 w 8688489"/>
              <a:gd name="connsiteY8" fmla="*/ 0 h 7561930"/>
              <a:gd name="connsiteX9" fmla="*/ 8688489 w 8688489"/>
              <a:gd name="connsiteY9" fmla="*/ 6363205 h 7561930"/>
              <a:gd name="connsiteX0" fmla="*/ 8597049 w 8597049"/>
              <a:gd name="connsiteY0" fmla="*/ 6271765 h 7561930"/>
              <a:gd name="connsiteX1" fmla="*/ 8320804 w 8597049"/>
              <a:gd name="connsiteY1" fmla="*/ 6342918 h 7561930"/>
              <a:gd name="connsiteX2" fmla="*/ 1912899 w 8597049"/>
              <a:gd name="connsiteY2" fmla="*/ 7549063 h 7561930"/>
              <a:gd name="connsiteX3" fmla="*/ 1830164 w 8597049"/>
              <a:gd name="connsiteY3" fmla="*/ 7561930 h 7561930"/>
              <a:gd name="connsiteX4" fmla="*/ 0 w 8597049"/>
              <a:gd name="connsiteY4" fmla="*/ 990559 h 7561930"/>
              <a:gd name="connsiteX5" fmla="*/ 40836 w 8597049"/>
              <a:gd name="connsiteY5" fmla="*/ 998978 h 7561930"/>
              <a:gd name="connsiteX6" fmla="*/ 3264095 w 8597049"/>
              <a:gd name="connsiteY6" fmla="*/ 3242592 h 7561930"/>
              <a:gd name="connsiteX7" fmla="*/ 6694314 w 8597049"/>
              <a:gd name="connsiteY7" fmla="*/ 36834 h 7561930"/>
              <a:gd name="connsiteX8" fmla="*/ 6850327 w 8597049"/>
              <a:gd name="connsiteY8" fmla="*/ 0 h 7561930"/>
              <a:gd name="connsiteX0" fmla="*/ 8320804 w 8320804"/>
              <a:gd name="connsiteY0" fmla="*/ 6342918 h 7561930"/>
              <a:gd name="connsiteX1" fmla="*/ 1912899 w 8320804"/>
              <a:gd name="connsiteY1" fmla="*/ 7549063 h 7561930"/>
              <a:gd name="connsiteX2" fmla="*/ 1830164 w 8320804"/>
              <a:gd name="connsiteY2" fmla="*/ 7561930 h 7561930"/>
              <a:gd name="connsiteX3" fmla="*/ 0 w 8320804"/>
              <a:gd name="connsiteY3" fmla="*/ 990559 h 7561930"/>
              <a:gd name="connsiteX4" fmla="*/ 40836 w 8320804"/>
              <a:gd name="connsiteY4" fmla="*/ 998978 h 7561930"/>
              <a:gd name="connsiteX5" fmla="*/ 3264095 w 8320804"/>
              <a:gd name="connsiteY5" fmla="*/ 3242592 h 7561930"/>
              <a:gd name="connsiteX6" fmla="*/ 6694314 w 8320804"/>
              <a:gd name="connsiteY6" fmla="*/ 36834 h 7561930"/>
              <a:gd name="connsiteX7" fmla="*/ 6850327 w 8320804"/>
              <a:gd name="connsiteY7" fmla="*/ 0 h 7561930"/>
              <a:gd name="connsiteX0" fmla="*/ 1912899 w 6850327"/>
              <a:gd name="connsiteY0" fmla="*/ 7549063 h 7561930"/>
              <a:gd name="connsiteX1" fmla="*/ 1830164 w 6850327"/>
              <a:gd name="connsiteY1" fmla="*/ 7561930 h 7561930"/>
              <a:gd name="connsiteX2" fmla="*/ 0 w 6850327"/>
              <a:gd name="connsiteY2" fmla="*/ 990559 h 7561930"/>
              <a:gd name="connsiteX3" fmla="*/ 40836 w 6850327"/>
              <a:gd name="connsiteY3" fmla="*/ 998978 h 7561930"/>
              <a:gd name="connsiteX4" fmla="*/ 3264095 w 6850327"/>
              <a:gd name="connsiteY4" fmla="*/ 3242592 h 7561930"/>
              <a:gd name="connsiteX5" fmla="*/ 6694314 w 6850327"/>
              <a:gd name="connsiteY5" fmla="*/ 36834 h 7561930"/>
              <a:gd name="connsiteX6" fmla="*/ 6850327 w 6850327"/>
              <a:gd name="connsiteY6" fmla="*/ 0 h 7561930"/>
              <a:gd name="connsiteX0" fmla="*/ 1830164 w 6850327"/>
              <a:gd name="connsiteY0" fmla="*/ 7561930 h 7561930"/>
              <a:gd name="connsiteX1" fmla="*/ 0 w 6850327"/>
              <a:gd name="connsiteY1" fmla="*/ 990559 h 7561930"/>
              <a:gd name="connsiteX2" fmla="*/ 40836 w 6850327"/>
              <a:gd name="connsiteY2" fmla="*/ 998978 h 7561930"/>
              <a:gd name="connsiteX3" fmla="*/ 3264095 w 6850327"/>
              <a:gd name="connsiteY3" fmla="*/ 3242592 h 7561930"/>
              <a:gd name="connsiteX4" fmla="*/ 6694314 w 6850327"/>
              <a:gd name="connsiteY4" fmla="*/ 36834 h 7561930"/>
              <a:gd name="connsiteX5" fmla="*/ 6850327 w 6850327"/>
              <a:gd name="connsiteY5" fmla="*/ 0 h 7561930"/>
              <a:gd name="connsiteX0" fmla="*/ 0 w 6850327"/>
              <a:gd name="connsiteY0" fmla="*/ 990559 h 3243069"/>
              <a:gd name="connsiteX1" fmla="*/ 40836 w 6850327"/>
              <a:gd name="connsiteY1" fmla="*/ 998978 h 3243069"/>
              <a:gd name="connsiteX2" fmla="*/ 3264095 w 6850327"/>
              <a:gd name="connsiteY2" fmla="*/ 3242592 h 3243069"/>
              <a:gd name="connsiteX3" fmla="*/ 6694314 w 6850327"/>
              <a:gd name="connsiteY3" fmla="*/ 36834 h 3243069"/>
              <a:gd name="connsiteX4" fmla="*/ 6850327 w 6850327"/>
              <a:gd name="connsiteY4" fmla="*/ 0 h 3243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0327" h="3243069">
                <a:moveTo>
                  <a:pt x="0" y="990559"/>
                </a:moveTo>
                <a:lnTo>
                  <a:pt x="40836" y="998978"/>
                </a:lnTo>
                <a:cubicBezTo>
                  <a:pt x="2166389" y="1495066"/>
                  <a:pt x="1701654" y="3209026"/>
                  <a:pt x="3264095" y="3242592"/>
                </a:cubicBezTo>
                <a:cubicBezTo>
                  <a:pt x="5145691" y="3284807"/>
                  <a:pt x="5063346" y="514047"/>
                  <a:pt x="6694314" y="36834"/>
                </a:cubicBezTo>
                <a:lnTo>
                  <a:pt x="6850327" y="0"/>
                </a:lnTo>
              </a:path>
            </a:pathLst>
          </a:custGeom>
          <a:noFill/>
          <a:ln w="20013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50" name="Freeform 49">
            <a:extLst>
              <a:ext uri="{FF2B5EF4-FFF2-40B4-BE49-F238E27FC236}">
                <a16:creationId xmlns:a16="http://schemas.microsoft.com/office/drawing/2014/main" id="{E4E090AD-67B5-1B88-A973-F2F7331419C6}"/>
              </a:ext>
            </a:extLst>
          </p:cNvPr>
          <p:cNvSpPr/>
          <p:nvPr/>
        </p:nvSpPr>
        <p:spPr>
          <a:xfrm rot="17133769">
            <a:off x="2576320" y="2123405"/>
            <a:ext cx="6865479" cy="3234847"/>
          </a:xfrm>
          <a:custGeom>
            <a:avLst/>
            <a:gdLst>
              <a:gd name="connsiteX0" fmla="*/ 6865479 w 8494276"/>
              <a:gd name="connsiteY0" fmla="*/ 0 h 7248042"/>
              <a:gd name="connsiteX1" fmla="*/ 8494276 w 8494276"/>
              <a:gd name="connsiteY1" fmla="*/ 5848347 h 7248042"/>
              <a:gd name="connsiteX2" fmla="*/ 8466424 w 8494276"/>
              <a:gd name="connsiteY2" fmla="*/ 5865948 h 7248042"/>
              <a:gd name="connsiteX3" fmla="*/ 1967976 w 8494276"/>
              <a:gd name="connsiteY3" fmla="*/ 7219051 h 7248042"/>
              <a:gd name="connsiteX4" fmla="*/ 1757896 w 8494276"/>
              <a:gd name="connsiteY4" fmla="*/ 7248042 h 7248042"/>
              <a:gd name="connsiteX5" fmla="*/ 0 w 8494276"/>
              <a:gd name="connsiteY5" fmla="*/ 936154 h 7248042"/>
              <a:gd name="connsiteX6" fmla="*/ 19474 w 8494276"/>
              <a:gd name="connsiteY6" fmla="*/ 939067 h 7248042"/>
              <a:gd name="connsiteX7" fmla="*/ 3390218 w 8494276"/>
              <a:gd name="connsiteY7" fmla="*/ 3234300 h 7248042"/>
              <a:gd name="connsiteX8" fmla="*/ 6729308 w 8494276"/>
              <a:gd name="connsiteY8" fmla="*/ 46297 h 7248042"/>
              <a:gd name="connsiteX0" fmla="*/ 8494276 w 8585716"/>
              <a:gd name="connsiteY0" fmla="*/ 5848347 h 7248042"/>
              <a:gd name="connsiteX1" fmla="*/ 8466424 w 8585716"/>
              <a:gd name="connsiteY1" fmla="*/ 5865948 h 7248042"/>
              <a:gd name="connsiteX2" fmla="*/ 1967976 w 8585716"/>
              <a:gd name="connsiteY2" fmla="*/ 7219051 h 7248042"/>
              <a:gd name="connsiteX3" fmla="*/ 1757896 w 8585716"/>
              <a:gd name="connsiteY3" fmla="*/ 7248042 h 7248042"/>
              <a:gd name="connsiteX4" fmla="*/ 0 w 8585716"/>
              <a:gd name="connsiteY4" fmla="*/ 936154 h 7248042"/>
              <a:gd name="connsiteX5" fmla="*/ 19474 w 8585716"/>
              <a:gd name="connsiteY5" fmla="*/ 939067 h 7248042"/>
              <a:gd name="connsiteX6" fmla="*/ 3390218 w 8585716"/>
              <a:gd name="connsiteY6" fmla="*/ 3234300 h 7248042"/>
              <a:gd name="connsiteX7" fmla="*/ 6729308 w 8585716"/>
              <a:gd name="connsiteY7" fmla="*/ 46297 h 7248042"/>
              <a:gd name="connsiteX8" fmla="*/ 6865479 w 8585716"/>
              <a:gd name="connsiteY8" fmla="*/ 0 h 7248042"/>
              <a:gd name="connsiteX9" fmla="*/ 8585716 w 8585716"/>
              <a:gd name="connsiteY9" fmla="*/ 5939787 h 7248042"/>
              <a:gd name="connsiteX0" fmla="*/ 8494276 w 8494276"/>
              <a:gd name="connsiteY0" fmla="*/ 5848347 h 7248042"/>
              <a:gd name="connsiteX1" fmla="*/ 8466424 w 8494276"/>
              <a:gd name="connsiteY1" fmla="*/ 5865948 h 7248042"/>
              <a:gd name="connsiteX2" fmla="*/ 1967976 w 8494276"/>
              <a:gd name="connsiteY2" fmla="*/ 7219051 h 7248042"/>
              <a:gd name="connsiteX3" fmla="*/ 1757896 w 8494276"/>
              <a:gd name="connsiteY3" fmla="*/ 7248042 h 7248042"/>
              <a:gd name="connsiteX4" fmla="*/ 0 w 8494276"/>
              <a:gd name="connsiteY4" fmla="*/ 936154 h 7248042"/>
              <a:gd name="connsiteX5" fmla="*/ 19474 w 8494276"/>
              <a:gd name="connsiteY5" fmla="*/ 939067 h 7248042"/>
              <a:gd name="connsiteX6" fmla="*/ 3390218 w 8494276"/>
              <a:gd name="connsiteY6" fmla="*/ 3234300 h 7248042"/>
              <a:gd name="connsiteX7" fmla="*/ 6729308 w 8494276"/>
              <a:gd name="connsiteY7" fmla="*/ 46297 h 7248042"/>
              <a:gd name="connsiteX8" fmla="*/ 6865479 w 8494276"/>
              <a:gd name="connsiteY8" fmla="*/ 0 h 7248042"/>
              <a:gd name="connsiteX0" fmla="*/ 8494276 w 8494276"/>
              <a:gd name="connsiteY0" fmla="*/ 5848347 h 7248042"/>
              <a:gd name="connsiteX1" fmla="*/ 1967976 w 8494276"/>
              <a:gd name="connsiteY1" fmla="*/ 7219051 h 7248042"/>
              <a:gd name="connsiteX2" fmla="*/ 1757896 w 8494276"/>
              <a:gd name="connsiteY2" fmla="*/ 7248042 h 7248042"/>
              <a:gd name="connsiteX3" fmla="*/ 0 w 8494276"/>
              <a:gd name="connsiteY3" fmla="*/ 936154 h 7248042"/>
              <a:gd name="connsiteX4" fmla="*/ 19474 w 8494276"/>
              <a:gd name="connsiteY4" fmla="*/ 939067 h 7248042"/>
              <a:gd name="connsiteX5" fmla="*/ 3390218 w 8494276"/>
              <a:gd name="connsiteY5" fmla="*/ 3234300 h 7248042"/>
              <a:gd name="connsiteX6" fmla="*/ 6729308 w 8494276"/>
              <a:gd name="connsiteY6" fmla="*/ 46297 h 7248042"/>
              <a:gd name="connsiteX7" fmla="*/ 6865479 w 8494276"/>
              <a:gd name="connsiteY7" fmla="*/ 0 h 7248042"/>
              <a:gd name="connsiteX0" fmla="*/ 1967976 w 6865479"/>
              <a:gd name="connsiteY0" fmla="*/ 7219051 h 7248042"/>
              <a:gd name="connsiteX1" fmla="*/ 1757896 w 6865479"/>
              <a:gd name="connsiteY1" fmla="*/ 7248042 h 7248042"/>
              <a:gd name="connsiteX2" fmla="*/ 0 w 6865479"/>
              <a:gd name="connsiteY2" fmla="*/ 936154 h 7248042"/>
              <a:gd name="connsiteX3" fmla="*/ 19474 w 6865479"/>
              <a:gd name="connsiteY3" fmla="*/ 939067 h 7248042"/>
              <a:gd name="connsiteX4" fmla="*/ 3390218 w 6865479"/>
              <a:gd name="connsiteY4" fmla="*/ 3234300 h 7248042"/>
              <a:gd name="connsiteX5" fmla="*/ 6729308 w 6865479"/>
              <a:gd name="connsiteY5" fmla="*/ 46297 h 7248042"/>
              <a:gd name="connsiteX6" fmla="*/ 6865479 w 6865479"/>
              <a:gd name="connsiteY6" fmla="*/ 0 h 7248042"/>
              <a:gd name="connsiteX0" fmla="*/ 1757896 w 6865479"/>
              <a:gd name="connsiteY0" fmla="*/ 7248042 h 7248042"/>
              <a:gd name="connsiteX1" fmla="*/ 0 w 6865479"/>
              <a:gd name="connsiteY1" fmla="*/ 936154 h 7248042"/>
              <a:gd name="connsiteX2" fmla="*/ 19474 w 6865479"/>
              <a:gd name="connsiteY2" fmla="*/ 939067 h 7248042"/>
              <a:gd name="connsiteX3" fmla="*/ 3390218 w 6865479"/>
              <a:gd name="connsiteY3" fmla="*/ 3234300 h 7248042"/>
              <a:gd name="connsiteX4" fmla="*/ 6729308 w 6865479"/>
              <a:gd name="connsiteY4" fmla="*/ 46297 h 7248042"/>
              <a:gd name="connsiteX5" fmla="*/ 6865479 w 6865479"/>
              <a:gd name="connsiteY5" fmla="*/ 0 h 7248042"/>
              <a:gd name="connsiteX0" fmla="*/ 0 w 6865479"/>
              <a:gd name="connsiteY0" fmla="*/ 936154 h 3234847"/>
              <a:gd name="connsiteX1" fmla="*/ 19474 w 6865479"/>
              <a:gd name="connsiteY1" fmla="*/ 939067 h 3234847"/>
              <a:gd name="connsiteX2" fmla="*/ 3390218 w 6865479"/>
              <a:gd name="connsiteY2" fmla="*/ 3234300 h 3234847"/>
              <a:gd name="connsiteX3" fmla="*/ 6729308 w 6865479"/>
              <a:gd name="connsiteY3" fmla="*/ 46297 h 3234847"/>
              <a:gd name="connsiteX4" fmla="*/ 6865479 w 6865479"/>
              <a:gd name="connsiteY4" fmla="*/ 0 h 3234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5479" h="3234847">
                <a:moveTo>
                  <a:pt x="0" y="936154"/>
                </a:moveTo>
                <a:lnTo>
                  <a:pt x="19474" y="939067"/>
                </a:lnTo>
                <a:cubicBezTo>
                  <a:pt x="2389316" y="1381564"/>
                  <a:pt x="1766251" y="3196781"/>
                  <a:pt x="3390218" y="3234300"/>
                </a:cubicBezTo>
                <a:cubicBezTo>
                  <a:pt x="5236944" y="3278429"/>
                  <a:pt x="5245517" y="640844"/>
                  <a:pt x="6729308" y="46297"/>
                </a:cubicBezTo>
                <a:lnTo>
                  <a:pt x="6865479" y="0"/>
                </a:lnTo>
              </a:path>
            </a:pathLst>
          </a:custGeom>
          <a:noFill/>
          <a:ln w="21066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7" name="Freeform 46">
            <a:extLst>
              <a:ext uri="{FF2B5EF4-FFF2-40B4-BE49-F238E27FC236}">
                <a16:creationId xmlns:a16="http://schemas.microsoft.com/office/drawing/2014/main" id="{AE7D876F-F4AE-4EF5-6F72-77712E52F6BD}"/>
              </a:ext>
            </a:extLst>
          </p:cNvPr>
          <p:cNvSpPr/>
          <p:nvPr/>
        </p:nvSpPr>
        <p:spPr>
          <a:xfrm rot="17133769">
            <a:off x="2611841" y="2139741"/>
            <a:ext cx="6880604" cy="3210109"/>
          </a:xfrm>
          <a:custGeom>
            <a:avLst/>
            <a:gdLst>
              <a:gd name="connsiteX0" fmla="*/ 6880604 w 8407340"/>
              <a:gd name="connsiteY0" fmla="*/ 0 h 7554010"/>
              <a:gd name="connsiteX1" fmla="*/ 8407340 w 8407340"/>
              <a:gd name="connsiteY1" fmla="*/ 5481886 h 7554010"/>
              <a:gd name="connsiteX2" fmla="*/ 8398309 w 8407340"/>
              <a:gd name="connsiteY2" fmla="*/ 5498652 h 7554010"/>
              <a:gd name="connsiteX3" fmla="*/ 8299029 w 8407340"/>
              <a:gd name="connsiteY3" fmla="*/ 5682062 h 7554010"/>
              <a:gd name="connsiteX4" fmla="*/ 1977320 w 8407340"/>
              <a:gd name="connsiteY4" fmla="*/ 7530782 h 7554010"/>
              <a:gd name="connsiteX5" fmla="*/ 1858235 w 8407340"/>
              <a:gd name="connsiteY5" fmla="*/ 7554010 h 7554010"/>
              <a:gd name="connsiteX6" fmla="*/ 0 w 8407340"/>
              <a:gd name="connsiteY6" fmla="*/ 881847 h 7554010"/>
              <a:gd name="connsiteX7" fmla="*/ 90102 w 8407340"/>
              <a:gd name="connsiteY7" fmla="*/ 888830 h 7554010"/>
              <a:gd name="connsiteX8" fmla="*/ 207452 w 8407340"/>
              <a:gd name="connsiteY8" fmla="*/ 906748 h 7554010"/>
              <a:gd name="connsiteX9" fmla="*/ 3511726 w 8407340"/>
              <a:gd name="connsiteY9" fmla="*/ 3209489 h 7554010"/>
              <a:gd name="connsiteX10" fmla="*/ 6767383 w 8407340"/>
              <a:gd name="connsiteY10" fmla="*/ 51175 h 7554010"/>
              <a:gd name="connsiteX0" fmla="*/ 8398309 w 8489749"/>
              <a:gd name="connsiteY0" fmla="*/ 5498652 h 7554010"/>
              <a:gd name="connsiteX1" fmla="*/ 8299029 w 8489749"/>
              <a:gd name="connsiteY1" fmla="*/ 5682062 h 7554010"/>
              <a:gd name="connsiteX2" fmla="*/ 1977320 w 8489749"/>
              <a:gd name="connsiteY2" fmla="*/ 7530782 h 7554010"/>
              <a:gd name="connsiteX3" fmla="*/ 1858235 w 8489749"/>
              <a:gd name="connsiteY3" fmla="*/ 7554010 h 7554010"/>
              <a:gd name="connsiteX4" fmla="*/ 0 w 8489749"/>
              <a:gd name="connsiteY4" fmla="*/ 881847 h 7554010"/>
              <a:gd name="connsiteX5" fmla="*/ 90102 w 8489749"/>
              <a:gd name="connsiteY5" fmla="*/ 888830 h 7554010"/>
              <a:gd name="connsiteX6" fmla="*/ 207452 w 8489749"/>
              <a:gd name="connsiteY6" fmla="*/ 906748 h 7554010"/>
              <a:gd name="connsiteX7" fmla="*/ 3511726 w 8489749"/>
              <a:gd name="connsiteY7" fmla="*/ 3209489 h 7554010"/>
              <a:gd name="connsiteX8" fmla="*/ 6767383 w 8489749"/>
              <a:gd name="connsiteY8" fmla="*/ 51175 h 7554010"/>
              <a:gd name="connsiteX9" fmla="*/ 6880604 w 8489749"/>
              <a:gd name="connsiteY9" fmla="*/ 0 h 7554010"/>
              <a:gd name="connsiteX10" fmla="*/ 8407340 w 8489749"/>
              <a:gd name="connsiteY10" fmla="*/ 5481886 h 7554010"/>
              <a:gd name="connsiteX11" fmla="*/ 8489749 w 8489749"/>
              <a:gd name="connsiteY11" fmla="*/ 5590092 h 7554010"/>
              <a:gd name="connsiteX0" fmla="*/ 8398309 w 8811635"/>
              <a:gd name="connsiteY0" fmla="*/ 5498652 h 7554010"/>
              <a:gd name="connsiteX1" fmla="*/ 8299029 w 8811635"/>
              <a:gd name="connsiteY1" fmla="*/ 5682062 h 7554010"/>
              <a:gd name="connsiteX2" fmla="*/ 1977320 w 8811635"/>
              <a:gd name="connsiteY2" fmla="*/ 7530782 h 7554010"/>
              <a:gd name="connsiteX3" fmla="*/ 1858235 w 8811635"/>
              <a:gd name="connsiteY3" fmla="*/ 7554010 h 7554010"/>
              <a:gd name="connsiteX4" fmla="*/ 0 w 8811635"/>
              <a:gd name="connsiteY4" fmla="*/ 881847 h 7554010"/>
              <a:gd name="connsiteX5" fmla="*/ 90102 w 8811635"/>
              <a:gd name="connsiteY5" fmla="*/ 888830 h 7554010"/>
              <a:gd name="connsiteX6" fmla="*/ 207452 w 8811635"/>
              <a:gd name="connsiteY6" fmla="*/ 906748 h 7554010"/>
              <a:gd name="connsiteX7" fmla="*/ 3511726 w 8811635"/>
              <a:gd name="connsiteY7" fmla="*/ 3209489 h 7554010"/>
              <a:gd name="connsiteX8" fmla="*/ 6767383 w 8811635"/>
              <a:gd name="connsiteY8" fmla="*/ 51175 h 7554010"/>
              <a:gd name="connsiteX9" fmla="*/ 6880604 w 8811635"/>
              <a:gd name="connsiteY9" fmla="*/ 0 h 7554010"/>
              <a:gd name="connsiteX10" fmla="*/ 8811635 w 8811635"/>
              <a:gd name="connsiteY10" fmla="*/ 5082184 h 7554010"/>
              <a:gd name="connsiteX11" fmla="*/ 8489749 w 8811635"/>
              <a:gd name="connsiteY11" fmla="*/ 5590092 h 7554010"/>
              <a:gd name="connsiteX0" fmla="*/ 8398309 w 8489749"/>
              <a:gd name="connsiteY0" fmla="*/ 5498652 h 7554010"/>
              <a:gd name="connsiteX1" fmla="*/ 8299029 w 8489749"/>
              <a:gd name="connsiteY1" fmla="*/ 5682062 h 7554010"/>
              <a:gd name="connsiteX2" fmla="*/ 1977320 w 8489749"/>
              <a:gd name="connsiteY2" fmla="*/ 7530782 h 7554010"/>
              <a:gd name="connsiteX3" fmla="*/ 1858235 w 8489749"/>
              <a:gd name="connsiteY3" fmla="*/ 7554010 h 7554010"/>
              <a:gd name="connsiteX4" fmla="*/ 0 w 8489749"/>
              <a:gd name="connsiteY4" fmla="*/ 881847 h 7554010"/>
              <a:gd name="connsiteX5" fmla="*/ 90102 w 8489749"/>
              <a:gd name="connsiteY5" fmla="*/ 888830 h 7554010"/>
              <a:gd name="connsiteX6" fmla="*/ 207452 w 8489749"/>
              <a:gd name="connsiteY6" fmla="*/ 906748 h 7554010"/>
              <a:gd name="connsiteX7" fmla="*/ 3511726 w 8489749"/>
              <a:gd name="connsiteY7" fmla="*/ 3209489 h 7554010"/>
              <a:gd name="connsiteX8" fmla="*/ 6767383 w 8489749"/>
              <a:gd name="connsiteY8" fmla="*/ 51175 h 7554010"/>
              <a:gd name="connsiteX9" fmla="*/ 6880604 w 8489749"/>
              <a:gd name="connsiteY9" fmla="*/ 0 h 7554010"/>
              <a:gd name="connsiteX10" fmla="*/ 8489749 w 8489749"/>
              <a:gd name="connsiteY10" fmla="*/ 5590092 h 7554010"/>
              <a:gd name="connsiteX0" fmla="*/ 8398309 w 8398309"/>
              <a:gd name="connsiteY0" fmla="*/ 5498652 h 7554010"/>
              <a:gd name="connsiteX1" fmla="*/ 8299029 w 8398309"/>
              <a:gd name="connsiteY1" fmla="*/ 5682062 h 7554010"/>
              <a:gd name="connsiteX2" fmla="*/ 1977320 w 8398309"/>
              <a:gd name="connsiteY2" fmla="*/ 7530782 h 7554010"/>
              <a:gd name="connsiteX3" fmla="*/ 1858235 w 8398309"/>
              <a:gd name="connsiteY3" fmla="*/ 7554010 h 7554010"/>
              <a:gd name="connsiteX4" fmla="*/ 0 w 8398309"/>
              <a:gd name="connsiteY4" fmla="*/ 881847 h 7554010"/>
              <a:gd name="connsiteX5" fmla="*/ 90102 w 8398309"/>
              <a:gd name="connsiteY5" fmla="*/ 888830 h 7554010"/>
              <a:gd name="connsiteX6" fmla="*/ 207452 w 8398309"/>
              <a:gd name="connsiteY6" fmla="*/ 906748 h 7554010"/>
              <a:gd name="connsiteX7" fmla="*/ 3511726 w 8398309"/>
              <a:gd name="connsiteY7" fmla="*/ 3209489 h 7554010"/>
              <a:gd name="connsiteX8" fmla="*/ 6767383 w 8398309"/>
              <a:gd name="connsiteY8" fmla="*/ 51175 h 7554010"/>
              <a:gd name="connsiteX9" fmla="*/ 6880604 w 8398309"/>
              <a:gd name="connsiteY9" fmla="*/ 0 h 7554010"/>
              <a:gd name="connsiteX0" fmla="*/ 8299029 w 8299029"/>
              <a:gd name="connsiteY0" fmla="*/ 5682062 h 7554010"/>
              <a:gd name="connsiteX1" fmla="*/ 1977320 w 8299029"/>
              <a:gd name="connsiteY1" fmla="*/ 7530782 h 7554010"/>
              <a:gd name="connsiteX2" fmla="*/ 1858235 w 8299029"/>
              <a:gd name="connsiteY2" fmla="*/ 7554010 h 7554010"/>
              <a:gd name="connsiteX3" fmla="*/ 0 w 8299029"/>
              <a:gd name="connsiteY3" fmla="*/ 881847 h 7554010"/>
              <a:gd name="connsiteX4" fmla="*/ 90102 w 8299029"/>
              <a:gd name="connsiteY4" fmla="*/ 888830 h 7554010"/>
              <a:gd name="connsiteX5" fmla="*/ 207452 w 8299029"/>
              <a:gd name="connsiteY5" fmla="*/ 906748 h 7554010"/>
              <a:gd name="connsiteX6" fmla="*/ 3511726 w 8299029"/>
              <a:gd name="connsiteY6" fmla="*/ 3209489 h 7554010"/>
              <a:gd name="connsiteX7" fmla="*/ 6767383 w 8299029"/>
              <a:gd name="connsiteY7" fmla="*/ 51175 h 7554010"/>
              <a:gd name="connsiteX8" fmla="*/ 6880604 w 8299029"/>
              <a:gd name="connsiteY8" fmla="*/ 0 h 7554010"/>
              <a:gd name="connsiteX0" fmla="*/ 1977320 w 6880604"/>
              <a:gd name="connsiteY0" fmla="*/ 7530782 h 7554010"/>
              <a:gd name="connsiteX1" fmla="*/ 1858235 w 6880604"/>
              <a:gd name="connsiteY1" fmla="*/ 7554010 h 7554010"/>
              <a:gd name="connsiteX2" fmla="*/ 0 w 6880604"/>
              <a:gd name="connsiteY2" fmla="*/ 881847 h 7554010"/>
              <a:gd name="connsiteX3" fmla="*/ 90102 w 6880604"/>
              <a:gd name="connsiteY3" fmla="*/ 888830 h 7554010"/>
              <a:gd name="connsiteX4" fmla="*/ 207452 w 6880604"/>
              <a:gd name="connsiteY4" fmla="*/ 906748 h 7554010"/>
              <a:gd name="connsiteX5" fmla="*/ 3511726 w 6880604"/>
              <a:gd name="connsiteY5" fmla="*/ 3209489 h 7554010"/>
              <a:gd name="connsiteX6" fmla="*/ 6767383 w 6880604"/>
              <a:gd name="connsiteY6" fmla="*/ 51175 h 7554010"/>
              <a:gd name="connsiteX7" fmla="*/ 6880604 w 6880604"/>
              <a:gd name="connsiteY7" fmla="*/ 0 h 7554010"/>
              <a:gd name="connsiteX0" fmla="*/ 1858235 w 6880604"/>
              <a:gd name="connsiteY0" fmla="*/ 7554010 h 7554010"/>
              <a:gd name="connsiteX1" fmla="*/ 0 w 6880604"/>
              <a:gd name="connsiteY1" fmla="*/ 881847 h 7554010"/>
              <a:gd name="connsiteX2" fmla="*/ 90102 w 6880604"/>
              <a:gd name="connsiteY2" fmla="*/ 888830 h 7554010"/>
              <a:gd name="connsiteX3" fmla="*/ 207452 w 6880604"/>
              <a:gd name="connsiteY3" fmla="*/ 906748 h 7554010"/>
              <a:gd name="connsiteX4" fmla="*/ 3511726 w 6880604"/>
              <a:gd name="connsiteY4" fmla="*/ 3209489 h 7554010"/>
              <a:gd name="connsiteX5" fmla="*/ 6767383 w 6880604"/>
              <a:gd name="connsiteY5" fmla="*/ 51175 h 7554010"/>
              <a:gd name="connsiteX6" fmla="*/ 6880604 w 6880604"/>
              <a:gd name="connsiteY6" fmla="*/ 0 h 7554010"/>
              <a:gd name="connsiteX0" fmla="*/ 0 w 6880604"/>
              <a:gd name="connsiteY0" fmla="*/ 881847 h 3210109"/>
              <a:gd name="connsiteX1" fmla="*/ 90102 w 6880604"/>
              <a:gd name="connsiteY1" fmla="*/ 888830 h 3210109"/>
              <a:gd name="connsiteX2" fmla="*/ 207452 w 6880604"/>
              <a:gd name="connsiteY2" fmla="*/ 906748 h 3210109"/>
              <a:gd name="connsiteX3" fmla="*/ 3511726 w 6880604"/>
              <a:gd name="connsiteY3" fmla="*/ 3209489 h 3210109"/>
              <a:gd name="connsiteX4" fmla="*/ 6767383 w 6880604"/>
              <a:gd name="connsiteY4" fmla="*/ 51175 h 3210109"/>
              <a:gd name="connsiteX5" fmla="*/ 6880604 w 6880604"/>
              <a:gd name="connsiteY5" fmla="*/ 0 h 3210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80604" h="3210109">
                <a:moveTo>
                  <a:pt x="0" y="881847"/>
                </a:moveTo>
                <a:lnTo>
                  <a:pt x="90102" y="888830"/>
                </a:lnTo>
                <a:cubicBezTo>
                  <a:pt x="130678" y="893429"/>
                  <a:pt x="169837" y="899388"/>
                  <a:pt x="207452" y="906748"/>
                </a:cubicBezTo>
                <a:cubicBezTo>
                  <a:pt x="2575549" y="1363883"/>
                  <a:pt x="1876636" y="3169113"/>
                  <a:pt x="3511726" y="3209489"/>
                </a:cubicBezTo>
                <a:cubicBezTo>
                  <a:pt x="5321662" y="3255315"/>
                  <a:pt x="5415251" y="749607"/>
                  <a:pt x="6767383" y="51175"/>
                </a:cubicBezTo>
                <a:lnTo>
                  <a:pt x="6880604" y="0"/>
                </a:lnTo>
              </a:path>
            </a:pathLst>
          </a:custGeom>
          <a:noFill/>
          <a:ln w="22119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0F9A203-C506-D6BC-E422-75A525546534}"/>
              </a:ext>
            </a:extLst>
          </p:cNvPr>
          <p:cNvSpPr/>
          <p:nvPr/>
        </p:nvSpPr>
        <p:spPr>
          <a:xfrm rot="17133769">
            <a:off x="2656863" y="2162246"/>
            <a:ext cx="6895630" cy="3168382"/>
          </a:xfrm>
          <a:custGeom>
            <a:avLst/>
            <a:gdLst>
              <a:gd name="connsiteX0" fmla="*/ 6895630 w 8596913"/>
              <a:gd name="connsiteY0" fmla="*/ 0 h 7437331"/>
              <a:gd name="connsiteX1" fmla="*/ 8596913 w 8596913"/>
              <a:gd name="connsiteY1" fmla="*/ 6108613 h 7437331"/>
              <a:gd name="connsiteX2" fmla="*/ 8413431 w 8596913"/>
              <a:gd name="connsiteY2" fmla="*/ 6165067 h 7437331"/>
              <a:gd name="connsiteX3" fmla="*/ 1947980 w 8596913"/>
              <a:gd name="connsiteY3" fmla="*/ 7421027 h 7437331"/>
              <a:gd name="connsiteX4" fmla="*/ 1840765 w 8596913"/>
              <a:gd name="connsiteY4" fmla="*/ 7437331 h 7437331"/>
              <a:gd name="connsiteX5" fmla="*/ 0 w 8596913"/>
              <a:gd name="connsiteY5" fmla="*/ 827893 h 7437331"/>
              <a:gd name="connsiteX6" fmla="*/ 6862 w 8596913"/>
              <a:gd name="connsiteY6" fmla="*/ 827579 h 7437331"/>
              <a:gd name="connsiteX7" fmla="*/ 390590 w 8596913"/>
              <a:gd name="connsiteY7" fmla="*/ 857436 h 7437331"/>
              <a:gd name="connsiteX8" fmla="*/ 3628410 w 8596913"/>
              <a:gd name="connsiteY8" fmla="*/ 3167686 h 7437331"/>
              <a:gd name="connsiteX9" fmla="*/ 6807279 w 8596913"/>
              <a:gd name="connsiteY9" fmla="*/ 50454 h 7437331"/>
              <a:gd name="connsiteX0" fmla="*/ 8596913 w 8688353"/>
              <a:gd name="connsiteY0" fmla="*/ 6108613 h 7437331"/>
              <a:gd name="connsiteX1" fmla="*/ 8413431 w 8688353"/>
              <a:gd name="connsiteY1" fmla="*/ 6165067 h 7437331"/>
              <a:gd name="connsiteX2" fmla="*/ 1947980 w 8688353"/>
              <a:gd name="connsiteY2" fmla="*/ 7421027 h 7437331"/>
              <a:gd name="connsiteX3" fmla="*/ 1840765 w 8688353"/>
              <a:gd name="connsiteY3" fmla="*/ 7437331 h 7437331"/>
              <a:gd name="connsiteX4" fmla="*/ 0 w 8688353"/>
              <a:gd name="connsiteY4" fmla="*/ 827893 h 7437331"/>
              <a:gd name="connsiteX5" fmla="*/ 6862 w 8688353"/>
              <a:gd name="connsiteY5" fmla="*/ 827579 h 7437331"/>
              <a:gd name="connsiteX6" fmla="*/ 390590 w 8688353"/>
              <a:gd name="connsiteY6" fmla="*/ 857436 h 7437331"/>
              <a:gd name="connsiteX7" fmla="*/ 3628410 w 8688353"/>
              <a:gd name="connsiteY7" fmla="*/ 3167686 h 7437331"/>
              <a:gd name="connsiteX8" fmla="*/ 6807279 w 8688353"/>
              <a:gd name="connsiteY8" fmla="*/ 50454 h 7437331"/>
              <a:gd name="connsiteX9" fmla="*/ 6895630 w 8688353"/>
              <a:gd name="connsiteY9" fmla="*/ 0 h 7437331"/>
              <a:gd name="connsiteX10" fmla="*/ 8688353 w 8688353"/>
              <a:gd name="connsiteY10" fmla="*/ 6200053 h 7437331"/>
              <a:gd name="connsiteX0" fmla="*/ 8596913 w 8596913"/>
              <a:gd name="connsiteY0" fmla="*/ 6108613 h 7437331"/>
              <a:gd name="connsiteX1" fmla="*/ 8413431 w 8596913"/>
              <a:gd name="connsiteY1" fmla="*/ 6165067 h 7437331"/>
              <a:gd name="connsiteX2" fmla="*/ 1947980 w 8596913"/>
              <a:gd name="connsiteY2" fmla="*/ 7421027 h 7437331"/>
              <a:gd name="connsiteX3" fmla="*/ 1840765 w 8596913"/>
              <a:gd name="connsiteY3" fmla="*/ 7437331 h 7437331"/>
              <a:gd name="connsiteX4" fmla="*/ 0 w 8596913"/>
              <a:gd name="connsiteY4" fmla="*/ 827893 h 7437331"/>
              <a:gd name="connsiteX5" fmla="*/ 6862 w 8596913"/>
              <a:gd name="connsiteY5" fmla="*/ 827579 h 7437331"/>
              <a:gd name="connsiteX6" fmla="*/ 390590 w 8596913"/>
              <a:gd name="connsiteY6" fmla="*/ 857436 h 7437331"/>
              <a:gd name="connsiteX7" fmla="*/ 3628410 w 8596913"/>
              <a:gd name="connsiteY7" fmla="*/ 3167686 h 7437331"/>
              <a:gd name="connsiteX8" fmla="*/ 6807279 w 8596913"/>
              <a:gd name="connsiteY8" fmla="*/ 50454 h 7437331"/>
              <a:gd name="connsiteX9" fmla="*/ 6895630 w 8596913"/>
              <a:gd name="connsiteY9" fmla="*/ 0 h 7437331"/>
              <a:gd name="connsiteX0" fmla="*/ 8413431 w 8413431"/>
              <a:gd name="connsiteY0" fmla="*/ 6165067 h 7437331"/>
              <a:gd name="connsiteX1" fmla="*/ 1947980 w 8413431"/>
              <a:gd name="connsiteY1" fmla="*/ 7421027 h 7437331"/>
              <a:gd name="connsiteX2" fmla="*/ 1840765 w 8413431"/>
              <a:gd name="connsiteY2" fmla="*/ 7437331 h 7437331"/>
              <a:gd name="connsiteX3" fmla="*/ 0 w 8413431"/>
              <a:gd name="connsiteY3" fmla="*/ 827893 h 7437331"/>
              <a:gd name="connsiteX4" fmla="*/ 6862 w 8413431"/>
              <a:gd name="connsiteY4" fmla="*/ 827579 h 7437331"/>
              <a:gd name="connsiteX5" fmla="*/ 390590 w 8413431"/>
              <a:gd name="connsiteY5" fmla="*/ 857436 h 7437331"/>
              <a:gd name="connsiteX6" fmla="*/ 3628410 w 8413431"/>
              <a:gd name="connsiteY6" fmla="*/ 3167686 h 7437331"/>
              <a:gd name="connsiteX7" fmla="*/ 6807279 w 8413431"/>
              <a:gd name="connsiteY7" fmla="*/ 50454 h 7437331"/>
              <a:gd name="connsiteX8" fmla="*/ 6895630 w 8413431"/>
              <a:gd name="connsiteY8" fmla="*/ 0 h 7437331"/>
              <a:gd name="connsiteX0" fmla="*/ 1947980 w 6895630"/>
              <a:gd name="connsiteY0" fmla="*/ 7421027 h 7437331"/>
              <a:gd name="connsiteX1" fmla="*/ 1840765 w 6895630"/>
              <a:gd name="connsiteY1" fmla="*/ 7437331 h 7437331"/>
              <a:gd name="connsiteX2" fmla="*/ 0 w 6895630"/>
              <a:gd name="connsiteY2" fmla="*/ 827893 h 7437331"/>
              <a:gd name="connsiteX3" fmla="*/ 6862 w 6895630"/>
              <a:gd name="connsiteY3" fmla="*/ 827579 h 7437331"/>
              <a:gd name="connsiteX4" fmla="*/ 390590 w 6895630"/>
              <a:gd name="connsiteY4" fmla="*/ 857436 h 7437331"/>
              <a:gd name="connsiteX5" fmla="*/ 3628410 w 6895630"/>
              <a:gd name="connsiteY5" fmla="*/ 3167686 h 7437331"/>
              <a:gd name="connsiteX6" fmla="*/ 6807279 w 6895630"/>
              <a:gd name="connsiteY6" fmla="*/ 50454 h 7437331"/>
              <a:gd name="connsiteX7" fmla="*/ 6895630 w 6895630"/>
              <a:gd name="connsiteY7" fmla="*/ 0 h 7437331"/>
              <a:gd name="connsiteX0" fmla="*/ 1840765 w 6895630"/>
              <a:gd name="connsiteY0" fmla="*/ 7437331 h 7437331"/>
              <a:gd name="connsiteX1" fmla="*/ 0 w 6895630"/>
              <a:gd name="connsiteY1" fmla="*/ 827893 h 7437331"/>
              <a:gd name="connsiteX2" fmla="*/ 6862 w 6895630"/>
              <a:gd name="connsiteY2" fmla="*/ 827579 h 7437331"/>
              <a:gd name="connsiteX3" fmla="*/ 390590 w 6895630"/>
              <a:gd name="connsiteY3" fmla="*/ 857436 h 7437331"/>
              <a:gd name="connsiteX4" fmla="*/ 3628410 w 6895630"/>
              <a:gd name="connsiteY4" fmla="*/ 3167686 h 7437331"/>
              <a:gd name="connsiteX5" fmla="*/ 6807279 w 6895630"/>
              <a:gd name="connsiteY5" fmla="*/ 50454 h 7437331"/>
              <a:gd name="connsiteX6" fmla="*/ 6895630 w 6895630"/>
              <a:gd name="connsiteY6" fmla="*/ 0 h 7437331"/>
              <a:gd name="connsiteX0" fmla="*/ 0 w 6895630"/>
              <a:gd name="connsiteY0" fmla="*/ 827893 h 3168382"/>
              <a:gd name="connsiteX1" fmla="*/ 6862 w 6895630"/>
              <a:gd name="connsiteY1" fmla="*/ 827579 h 3168382"/>
              <a:gd name="connsiteX2" fmla="*/ 390590 w 6895630"/>
              <a:gd name="connsiteY2" fmla="*/ 857436 h 3168382"/>
              <a:gd name="connsiteX3" fmla="*/ 3628410 w 6895630"/>
              <a:gd name="connsiteY3" fmla="*/ 3167686 h 3168382"/>
              <a:gd name="connsiteX4" fmla="*/ 6807279 w 6895630"/>
              <a:gd name="connsiteY4" fmla="*/ 50454 h 3168382"/>
              <a:gd name="connsiteX5" fmla="*/ 6895630 w 6895630"/>
              <a:gd name="connsiteY5" fmla="*/ 0 h 3168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95630" h="3168382">
                <a:moveTo>
                  <a:pt x="0" y="827893"/>
                </a:moveTo>
                <a:lnTo>
                  <a:pt x="6862" y="827579"/>
                </a:lnTo>
                <a:cubicBezTo>
                  <a:pt x="147641" y="824978"/>
                  <a:pt x="276777" y="834535"/>
                  <a:pt x="390590" y="857436"/>
                </a:cubicBezTo>
                <a:cubicBezTo>
                  <a:pt x="2756943" y="1329197"/>
                  <a:pt x="1982195" y="3124453"/>
                  <a:pt x="3628410" y="3167686"/>
                </a:cubicBezTo>
                <a:cubicBezTo>
                  <a:pt x="5399645" y="3214980"/>
                  <a:pt x="5572357" y="839430"/>
                  <a:pt x="6807279" y="50454"/>
                </a:cubicBezTo>
                <a:lnTo>
                  <a:pt x="6895630" y="0"/>
                </a:lnTo>
              </a:path>
            </a:pathLst>
          </a:custGeom>
          <a:noFill/>
          <a:ln w="23173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1" name="Freeform 40">
            <a:extLst>
              <a:ext uri="{FF2B5EF4-FFF2-40B4-BE49-F238E27FC236}">
                <a16:creationId xmlns:a16="http://schemas.microsoft.com/office/drawing/2014/main" id="{5550F542-DDBC-1871-E0D7-D8A3C9E7B3C1}"/>
              </a:ext>
            </a:extLst>
          </p:cNvPr>
          <p:cNvSpPr/>
          <p:nvPr/>
        </p:nvSpPr>
        <p:spPr>
          <a:xfrm rot="17133769">
            <a:off x="2710859" y="2191259"/>
            <a:ext cx="6911347" cy="3109770"/>
          </a:xfrm>
          <a:custGeom>
            <a:avLst/>
            <a:gdLst>
              <a:gd name="connsiteX0" fmla="*/ 6911347 w 8237533"/>
              <a:gd name="connsiteY0" fmla="*/ 0 h 6940974"/>
              <a:gd name="connsiteX1" fmla="*/ 8237533 w 8237533"/>
              <a:gd name="connsiteY1" fmla="*/ 4761792 h 6940974"/>
              <a:gd name="connsiteX2" fmla="*/ 8196978 w 8237533"/>
              <a:gd name="connsiteY2" fmla="*/ 4824547 h 6940974"/>
              <a:gd name="connsiteX3" fmla="*/ 8135901 w 8237533"/>
              <a:gd name="connsiteY3" fmla="*/ 4919100 h 6940974"/>
              <a:gd name="connsiteX4" fmla="*/ 2001314 w 8237533"/>
              <a:gd name="connsiteY4" fmla="*/ 6871838 h 6940974"/>
              <a:gd name="connsiteX5" fmla="*/ 1718244 w 8237533"/>
              <a:gd name="connsiteY5" fmla="*/ 6940974 h 6940974"/>
              <a:gd name="connsiteX6" fmla="*/ 0 w 8237533"/>
              <a:gd name="connsiteY6" fmla="*/ 771460 h 6940974"/>
              <a:gd name="connsiteX7" fmla="*/ 30656 w 8237533"/>
              <a:gd name="connsiteY7" fmla="*/ 768395 h 6940974"/>
              <a:gd name="connsiteX8" fmla="*/ 569726 w 8237533"/>
              <a:gd name="connsiteY8" fmla="*/ 791237 h 6940974"/>
              <a:gd name="connsiteX9" fmla="*/ 3741078 w 8237533"/>
              <a:gd name="connsiteY9" fmla="*/ 3108997 h 6940974"/>
              <a:gd name="connsiteX10" fmla="*/ 6848834 w 8237533"/>
              <a:gd name="connsiteY10" fmla="*/ 43491 h 6940974"/>
              <a:gd name="connsiteX0" fmla="*/ 8237533 w 8328973"/>
              <a:gd name="connsiteY0" fmla="*/ 4761792 h 6940974"/>
              <a:gd name="connsiteX1" fmla="*/ 8196978 w 8328973"/>
              <a:gd name="connsiteY1" fmla="*/ 4824547 h 6940974"/>
              <a:gd name="connsiteX2" fmla="*/ 8135901 w 8328973"/>
              <a:gd name="connsiteY2" fmla="*/ 4919100 h 6940974"/>
              <a:gd name="connsiteX3" fmla="*/ 2001314 w 8328973"/>
              <a:gd name="connsiteY3" fmla="*/ 6871838 h 6940974"/>
              <a:gd name="connsiteX4" fmla="*/ 1718244 w 8328973"/>
              <a:gd name="connsiteY4" fmla="*/ 6940974 h 6940974"/>
              <a:gd name="connsiteX5" fmla="*/ 0 w 8328973"/>
              <a:gd name="connsiteY5" fmla="*/ 771460 h 6940974"/>
              <a:gd name="connsiteX6" fmla="*/ 30656 w 8328973"/>
              <a:gd name="connsiteY6" fmla="*/ 768395 h 6940974"/>
              <a:gd name="connsiteX7" fmla="*/ 569726 w 8328973"/>
              <a:gd name="connsiteY7" fmla="*/ 791237 h 6940974"/>
              <a:gd name="connsiteX8" fmla="*/ 3741078 w 8328973"/>
              <a:gd name="connsiteY8" fmla="*/ 3108997 h 6940974"/>
              <a:gd name="connsiteX9" fmla="*/ 6848834 w 8328973"/>
              <a:gd name="connsiteY9" fmla="*/ 43491 h 6940974"/>
              <a:gd name="connsiteX10" fmla="*/ 6911347 w 8328973"/>
              <a:gd name="connsiteY10" fmla="*/ 0 h 6940974"/>
              <a:gd name="connsiteX11" fmla="*/ 8328973 w 8328973"/>
              <a:gd name="connsiteY11" fmla="*/ 4853232 h 6940974"/>
              <a:gd name="connsiteX0" fmla="*/ 8237533 w 8237533"/>
              <a:gd name="connsiteY0" fmla="*/ 4761792 h 6940974"/>
              <a:gd name="connsiteX1" fmla="*/ 8196978 w 8237533"/>
              <a:gd name="connsiteY1" fmla="*/ 4824547 h 6940974"/>
              <a:gd name="connsiteX2" fmla="*/ 8135901 w 8237533"/>
              <a:gd name="connsiteY2" fmla="*/ 4919100 h 6940974"/>
              <a:gd name="connsiteX3" fmla="*/ 2001314 w 8237533"/>
              <a:gd name="connsiteY3" fmla="*/ 6871838 h 6940974"/>
              <a:gd name="connsiteX4" fmla="*/ 1718244 w 8237533"/>
              <a:gd name="connsiteY4" fmla="*/ 6940974 h 6940974"/>
              <a:gd name="connsiteX5" fmla="*/ 0 w 8237533"/>
              <a:gd name="connsiteY5" fmla="*/ 771460 h 6940974"/>
              <a:gd name="connsiteX6" fmla="*/ 30656 w 8237533"/>
              <a:gd name="connsiteY6" fmla="*/ 768395 h 6940974"/>
              <a:gd name="connsiteX7" fmla="*/ 569726 w 8237533"/>
              <a:gd name="connsiteY7" fmla="*/ 791237 h 6940974"/>
              <a:gd name="connsiteX8" fmla="*/ 3741078 w 8237533"/>
              <a:gd name="connsiteY8" fmla="*/ 3108997 h 6940974"/>
              <a:gd name="connsiteX9" fmla="*/ 6848834 w 8237533"/>
              <a:gd name="connsiteY9" fmla="*/ 43491 h 6940974"/>
              <a:gd name="connsiteX10" fmla="*/ 6911347 w 8237533"/>
              <a:gd name="connsiteY10" fmla="*/ 0 h 6940974"/>
              <a:gd name="connsiteX0" fmla="*/ 8196978 w 8196978"/>
              <a:gd name="connsiteY0" fmla="*/ 4824547 h 6940974"/>
              <a:gd name="connsiteX1" fmla="*/ 8135901 w 8196978"/>
              <a:gd name="connsiteY1" fmla="*/ 4919100 h 6940974"/>
              <a:gd name="connsiteX2" fmla="*/ 2001314 w 8196978"/>
              <a:gd name="connsiteY2" fmla="*/ 6871838 h 6940974"/>
              <a:gd name="connsiteX3" fmla="*/ 1718244 w 8196978"/>
              <a:gd name="connsiteY3" fmla="*/ 6940974 h 6940974"/>
              <a:gd name="connsiteX4" fmla="*/ 0 w 8196978"/>
              <a:gd name="connsiteY4" fmla="*/ 771460 h 6940974"/>
              <a:gd name="connsiteX5" fmla="*/ 30656 w 8196978"/>
              <a:gd name="connsiteY5" fmla="*/ 768395 h 6940974"/>
              <a:gd name="connsiteX6" fmla="*/ 569726 w 8196978"/>
              <a:gd name="connsiteY6" fmla="*/ 791237 h 6940974"/>
              <a:gd name="connsiteX7" fmla="*/ 3741078 w 8196978"/>
              <a:gd name="connsiteY7" fmla="*/ 3108997 h 6940974"/>
              <a:gd name="connsiteX8" fmla="*/ 6848834 w 8196978"/>
              <a:gd name="connsiteY8" fmla="*/ 43491 h 6940974"/>
              <a:gd name="connsiteX9" fmla="*/ 6911347 w 8196978"/>
              <a:gd name="connsiteY9" fmla="*/ 0 h 6940974"/>
              <a:gd name="connsiteX0" fmla="*/ 8135901 w 8135901"/>
              <a:gd name="connsiteY0" fmla="*/ 4919100 h 6940974"/>
              <a:gd name="connsiteX1" fmla="*/ 2001314 w 8135901"/>
              <a:gd name="connsiteY1" fmla="*/ 6871838 h 6940974"/>
              <a:gd name="connsiteX2" fmla="*/ 1718244 w 8135901"/>
              <a:gd name="connsiteY2" fmla="*/ 6940974 h 6940974"/>
              <a:gd name="connsiteX3" fmla="*/ 0 w 8135901"/>
              <a:gd name="connsiteY3" fmla="*/ 771460 h 6940974"/>
              <a:gd name="connsiteX4" fmla="*/ 30656 w 8135901"/>
              <a:gd name="connsiteY4" fmla="*/ 768395 h 6940974"/>
              <a:gd name="connsiteX5" fmla="*/ 569726 w 8135901"/>
              <a:gd name="connsiteY5" fmla="*/ 791237 h 6940974"/>
              <a:gd name="connsiteX6" fmla="*/ 3741078 w 8135901"/>
              <a:gd name="connsiteY6" fmla="*/ 3108997 h 6940974"/>
              <a:gd name="connsiteX7" fmla="*/ 6848834 w 8135901"/>
              <a:gd name="connsiteY7" fmla="*/ 43491 h 6940974"/>
              <a:gd name="connsiteX8" fmla="*/ 6911347 w 8135901"/>
              <a:gd name="connsiteY8" fmla="*/ 0 h 6940974"/>
              <a:gd name="connsiteX0" fmla="*/ 2001314 w 6911347"/>
              <a:gd name="connsiteY0" fmla="*/ 6871838 h 6940974"/>
              <a:gd name="connsiteX1" fmla="*/ 1718244 w 6911347"/>
              <a:gd name="connsiteY1" fmla="*/ 6940974 h 6940974"/>
              <a:gd name="connsiteX2" fmla="*/ 0 w 6911347"/>
              <a:gd name="connsiteY2" fmla="*/ 771460 h 6940974"/>
              <a:gd name="connsiteX3" fmla="*/ 30656 w 6911347"/>
              <a:gd name="connsiteY3" fmla="*/ 768395 h 6940974"/>
              <a:gd name="connsiteX4" fmla="*/ 569726 w 6911347"/>
              <a:gd name="connsiteY4" fmla="*/ 791237 h 6940974"/>
              <a:gd name="connsiteX5" fmla="*/ 3741078 w 6911347"/>
              <a:gd name="connsiteY5" fmla="*/ 3108997 h 6940974"/>
              <a:gd name="connsiteX6" fmla="*/ 6848834 w 6911347"/>
              <a:gd name="connsiteY6" fmla="*/ 43491 h 6940974"/>
              <a:gd name="connsiteX7" fmla="*/ 6911347 w 6911347"/>
              <a:gd name="connsiteY7" fmla="*/ 0 h 6940974"/>
              <a:gd name="connsiteX0" fmla="*/ 1718244 w 6911347"/>
              <a:gd name="connsiteY0" fmla="*/ 6940974 h 6940974"/>
              <a:gd name="connsiteX1" fmla="*/ 0 w 6911347"/>
              <a:gd name="connsiteY1" fmla="*/ 771460 h 6940974"/>
              <a:gd name="connsiteX2" fmla="*/ 30656 w 6911347"/>
              <a:gd name="connsiteY2" fmla="*/ 768395 h 6940974"/>
              <a:gd name="connsiteX3" fmla="*/ 569726 w 6911347"/>
              <a:gd name="connsiteY3" fmla="*/ 791237 h 6940974"/>
              <a:gd name="connsiteX4" fmla="*/ 3741078 w 6911347"/>
              <a:gd name="connsiteY4" fmla="*/ 3108997 h 6940974"/>
              <a:gd name="connsiteX5" fmla="*/ 6848834 w 6911347"/>
              <a:gd name="connsiteY5" fmla="*/ 43491 h 6940974"/>
              <a:gd name="connsiteX6" fmla="*/ 6911347 w 6911347"/>
              <a:gd name="connsiteY6" fmla="*/ 0 h 6940974"/>
              <a:gd name="connsiteX0" fmla="*/ 0 w 6911347"/>
              <a:gd name="connsiteY0" fmla="*/ 771460 h 3109770"/>
              <a:gd name="connsiteX1" fmla="*/ 30656 w 6911347"/>
              <a:gd name="connsiteY1" fmla="*/ 768395 h 3109770"/>
              <a:gd name="connsiteX2" fmla="*/ 569726 w 6911347"/>
              <a:gd name="connsiteY2" fmla="*/ 791237 h 3109770"/>
              <a:gd name="connsiteX3" fmla="*/ 3741078 w 6911347"/>
              <a:gd name="connsiteY3" fmla="*/ 3108997 h 3109770"/>
              <a:gd name="connsiteX4" fmla="*/ 6848834 w 6911347"/>
              <a:gd name="connsiteY4" fmla="*/ 43491 h 3109770"/>
              <a:gd name="connsiteX5" fmla="*/ 6911347 w 6911347"/>
              <a:gd name="connsiteY5" fmla="*/ 0 h 3109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11347" h="3109770">
                <a:moveTo>
                  <a:pt x="0" y="771460"/>
                </a:moveTo>
                <a:lnTo>
                  <a:pt x="30656" y="768395"/>
                </a:lnTo>
                <a:cubicBezTo>
                  <a:pt x="233856" y="753016"/>
                  <a:pt x="416682" y="759607"/>
                  <a:pt x="569726" y="791237"/>
                </a:cubicBezTo>
                <a:cubicBezTo>
                  <a:pt x="2934335" y="1277637"/>
                  <a:pt x="2083739" y="3062894"/>
                  <a:pt x="3741078" y="3108997"/>
                </a:cubicBezTo>
                <a:cubicBezTo>
                  <a:pt x="5471670" y="3157528"/>
                  <a:pt x="5717703" y="909873"/>
                  <a:pt x="6848834" y="43491"/>
                </a:cubicBezTo>
                <a:lnTo>
                  <a:pt x="6911347" y="0"/>
                </a:lnTo>
              </a:path>
            </a:pathLst>
          </a:custGeom>
          <a:noFill/>
          <a:ln w="24226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95EBD81B-9A37-76DF-3B15-D4D0C5B933DA}"/>
              </a:ext>
            </a:extLst>
          </p:cNvPr>
          <p:cNvSpPr/>
          <p:nvPr/>
        </p:nvSpPr>
        <p:spPr>
          <a:xfrm rot="17133769">
            <a:off x="2772710" y="2227076"/>
            <a:ext cx="6928889" cy="3034961"/>
          </a:xfrm>
          <a:custGeom>
            <a:avLst/>
            <a:gdLst>
              <a:gd name="connsiteX0" fmla="*/ 1067978 w 13237686"/>
              <a:gd name="connsiteY0" fmla="*/ 1913925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3237686 w 13237686"/>
              <a:gd name="connsiteY4" fmla="*/ 5505179 h 8812145"/>
              <a:gd name="connsiteX5" fmla="*/ 13237381 w 13237686"/>
              <a:gd name="connsiteY5" fmla="*/ 5506249 h 8812145"/>
              <a:gd name="connsiteX6" fmla="*/ 12991531 w 13237686"/>
              <a:gd name="connsiteY6" fmla="*/ 6354529 h 8812145"/>
              <a:gd name="connsiteX7" fmla="*/ 3617525 w 13237686"/>
              <a:gd name="connsiteY7" fmla="*/ 8812145 h 8812145"/>
              <a:gd name="connsiteX8" fmla="*/ 3248176 w 13237686"/>
              <a:gd name="connsiteY8" fmla="*/ 8247579 h 8812145"/>
              <a:gd name="connsiteX9" fmla="*/ 5889164 w 13237686"/>
              <a:gd name="connsiteY9" fmla="*/ 7512049 h 8812145"/>
              <a:gd name="connsiteX10" fmla="*/ 3994331 w 13237686"/>
              <a:gd name="connsiteY10" fmla="*/ 708479 h 8812145"/>
              <a:gd name="connsiteX11" fmla="*/ 4029932 w 13237686"/>
              <a:gd name="connsiteY11" fmla="*/ 703165 h 8812145"/>
              <a:gd name="connsiteX12" fmla="*/ 4740493 w 13237686"/>
              <a:gd name="connsiteY12" fmla="*/ 708841 h 8812145"/>
              <a:gd name="connsiteX13" fmla="*/ 7845388 w 13237686"/>
              <a:gd name="connsiteY13" fmla="*/ 3034109 h 8812145"/>
              <a:gd name="connsiteX14" fmla="*/ 10886765 w 13237686"/>
              <a:gd name="connsiteY14" fmla="*/ 30038 h 8812145"/>
              <a:gd name="connsiteX15" fmla="*/ 10923220 w 13237686"/>
              <a:gd name="connsiteY15" fmla="*/ 0 h 8812145"/>
              <a:gd name="connsiteX16" fmla="*/ 12512678 w 13237686"/>
              <a:gd name="connsiteY16" fmla="*/ 5707098 h 8812145"/>
              <a:gd name="connsiteX0" fmla="*/ 13237686 w 13329126"/>
              <a:gd name="connsiteY0" fmla="*/ 5505179 h 8812145"/>
              <a:gd name="connsiteX1" fmla="*/ 2523389 w 13329126"/>
              <a:gd name="connsiteY1" fmla="*/ 7139714 h 8812145"/>
              <a:gd name="connsiteX2" fmla="*/ 0 w 13329126"/>
              <a:gd name="connsiteY2" fmla="*/ 3282612 h 8812145"/>
              <a:gd name="connsiteX3" fmla="*/ 940421 w 13329126"/>
              <a:gd name="connsiteY3" fmla="*/ 2007803 h 8812145"/>
              <a:gd name="connsiteX4" fmla="*/ 1067978 w 13329126"/>
              <a:gd name="connsiteY4" fmla="*/ 1913925 h 8812145"/>
              <a:gd name="connsiteX5" fmla="*/ 13237686 w 13329126"/>
              <a:gd name="connsiteY5" fmla="*/ 5505179 h 8812145"/>
              <a:gd name="connsiteX6" fmla="*/ 13237381 w 13329126"/>
              <a:gd name="connsiteY6" fmla="*/ 5506249 h 8812145"/>
              <a:gd name="connsiteX7" fmla="*/ 12991531 w 13329126"/>
              <a:gd name="connsiteY7" fmla="*/ 6354529 h 8812145"/>
              <a:gd name="connsiteX8" fmla="*/ 3617525 w 13329126"/>
              <a:gd name="connsiteY8" fmla="*/ 8812145 h 8812145"/>
              <a:gd name="connsiteX9" fmla="*/ 3248176 w 13329126"/>
              <a:gd name="connsiteY9" fmla="*/ 8247579 h 8812145"/>
              <a:gd name="connsiteX10" fmla="*/ 5889164 w 13329126"/>
              <a:gd name="connsiteY10" fmla="*/ 7512049 h 8812145"/>
              <a:gd name="connsiteX11" fmla="*/ 3994331 w 13329126"/>
              <a:gd name="connsiteY11" fmla="*/ 708479 h 8812145"/>
              <a:gd name="connsiteX12" fmla="*/ 4029932 w 13329126"/>
              <a:gd name="connsiteY12" fmla="*/ 703165 h 8812145"/>
              <a:gd name="connsiteX13" fmla="*/ 4740493 w 13329126"/>
              <a:gd name="connsiteY13" fmla="*/ 708841 h 8812145"/>
              <a:gd name="connsiteX14" fmla="*/ 7845388 w 13329126"/>
              <a:gd name="connsiteY14" fmla="*/ 3034109 h 8812145"/>
              <a:gd name="connsiteX15" fmla="*/ 10886765 w 13329126"/>
              <a:gd name="connsiteY15" fmla="*/ 30038 h 8812145"/>
              <a:gd name="connsiteX16" fmla="*/ 10923220 w 13329126"/>
              <a:gd name="connsiteY16" fmla="*/ 0 h 8812145"/>
              <a:gd name="connsiteX17" fmla="*/ 12512678 w 13329126"/>
              <a:gd name="connsiteY17" fmla="*/ 5707098 h 8812145"/>
              <a:gd name="connsiteX18" fmla="*/ 13329126 w 13329126"/>
              <a:gd name="connsiteY18" fmla="*/ 5596619 h 8812145"/>
              <a:gd name="connsiteX0" fmla="*/ 13237686 w 13237686"/>
              <a:gd name="connsiteY0" fmla="*/ 5505179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067978 w 13237686"/>
              <a:gd name="connsiteY4" fmla="*/ 1913925 h 8812145"/>
              <a:gd name="connsiteX5" fmla="*/ 13237686 w 13237686"/>
              <a:gd name="connsiteY5" fmla="*/ 5505179 h 8812145"/>
              <a:gd name="connsiteX6" fmla="*/ 13237686 w 13237686"/>
              <a:gd name="connsiteY6" fmla="*/ 5505179 h 8812145"/>
              <a:gd name="connsiteX7" fmla="*/ 13237381 w 13237686"/>
              <a:gd name="connsiteY7" fmla="*/ 5506249 h 8812145"/>
              <a:gd name="connsiteX8" fmla="*/ 12991531 w 13237686"/>
              <a:gd name="connsiteY8" fmla="*/ 6354529 h 8812145"/>
              <a:gd name="connsiteX9" fmla="*/ 3617525 w 13237686"/>
              <a:gd name="connsiteY9" fmla="*/ 8812145 h 8812145"/>
              <a:gd name="connsiteX10" fmla="*/ 3248176 w 13237686"/>
              <a:gd name="connsiteY10" fmla="*/ 8247579 h 8812145"/>
              <a:gd name="connsiteX11" fmla="*/ 5889164 w 13237686"/>
              <a:gd name="connsiteY11" fmla="*/ 7512049 h 8812145"/>
              <a:gd name="connsiteX12" fmla="*/ 3994331 w 13237686"/>
              <a:gd name="connsiteY12" fmla="*/ 708479 h 8812145"/>
              <a:gd name="connsiteX13" fmla="*/ 4029932 w 13237686"/>
              <a:gd name="connsiteY13" fmla="*/ 703165 h 8812145"/>
              <a:gd name="connsiteX14" fmla="*/ 4740493 w 13237686"/>
              <a:gd name="connsiteY14" fmla="*/ 708841 h 8812145"/>
              <a:gd name="connsiteX15" fmla="*/ 7845388 w 13237686"/>
              <a:gd name="connsiteY15" fmla="*/ 3034109 h 8812145"/>
              <a:gd name="connsiteX16" fmla="*/ 10886765 w 13237686"/>
              <a:gd name="connsiteY16" fmla="*/ 30038 h 8812145"/>
              <a:gd name="connsiteX17" fmla="*/ 10923220 w 13237686"/>
              <a:gd name="connsiteY17" fmla="*/ 0 h 8812145"/>
              <a:gd name="connsiteX18" fmla="*/ 12512678 w 13237686"/>
              <a:gd name="connsiteY18" fmla="*/ 5707098 h 8812145"/>
              <a:gd name="connsiteX0" fmla="*/ 13237686 w 13237686"/>
              <a:gd name="connsiteY0" fmla="*/ 5505179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067978 w 13237686"/>
              <a:gd name="connsiteY4" fmla="*/ 1913925 h 8812145"/>
              <a:gd name="connsiteX5" fmla="*/ 13237686 w 13237686"/>
              <a:gd name="connsiteY5" fmla="*/ 5505179 h 8812145"/>
              <a:gd name="connsiteX6" fmla="*/ 13237686 w 13237686"/>
              <a:gd name="connsiteY6" fmla="*/ 5505179 h 8812145"/>
              <a:gd name="connsiteX7" fmla="*/ 12991531 w 13237686"/>
              <a:gd name="connsiteY7" fmla="*/ 6354529 h 8812145"/>
              <a:gd name="connsiteX8" fmla="*/ 3617525 w 13237686"/>
              <a:gd name="connsiteY8" fmla="*/ 8812145 h 8812145"/>
              <a:gd name="connsiteX9" fmla="*/ 3248176 w 13237686"/>
              <a:gd name="connsiteY9" fmla="*/ 8247579 h 8812145"/>
              <a:gd name="connsiteX10" fmla="*/ 5889164 w 13237686"/>
              <a:gd name="connsiteY10" fmla="*/ 7512049 h 8812145"/>
              <a:gd name="connsiteX11" fmla="*/ 3994331 w 13237686"/>
              <a:gd name="connsiteY11" fmla="*/ 708479 h 8812145"/>
              <a:gd name="connsiteX12" fmla="*/ 4029932 w 13237686"/>
              <a:gd name="connsiteY12" fmla="*/ 703165 h 8812145"/>
              <a:gd name="connsiteX13" fmla="*/ 4740493 w 13237686"/>
              <a:gd name="connsiteY13" fmla="*/ 708841 h 8812145"/>
              <a:gd name="connsiteX14" fmla="*/ 7845388 w 13237686"/>
              <a:gd name="connsiteY14" fmla="*/ 3034109 h 8812145"/>
              <a:gd name="connsiteX15" fmla="*/ 10886765 w 13237686"/>
              <a:gd name="connsiteY15" fmla="*/ 30038 h 8812145"/>
              <a:gd name="connsiteX16" fmla="*/ 10923220 w 13237686"/>
              <a:gd name="connsiteY16" fmla="*/ 0 h 8812145"/>
              <a:gd name="connsiteX17" fmla="*/ 12512678 w 13237686"/>
              <a:gd name="connsiteY17" fmla="*/ 5707098 h 8812145"/>
              <a:gd name="connsiteX0" fmla="*/ 13237686 w 13237686"/>
              <a:gd name="connsiteY0" fmla="*/ 5505179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067978 w 13237686"/>
              <a:gd name="connsiteY4" fmla="*/ 1913925 h 8812145"/>
              <a:gd name="connsiteX5" fmla="*/ 13237686 w 13237686"/>
              <a:gd name="connsiteY5" fmla="*/ 5505179 h 8812145"/>
              <a:gd name="connsiteX6" fmla="*/ 13237686 w 13237686"/>
              <a:gd name="connsiteY6" fmla="*/ 5505179 h 8812145"/>
              <a:gd name="connsiteX7" fmla="*/ 12991531 w 13237686"/>
              <a:gd name="connsiteY7" fmla="*/ 6354529 h 8812145"/>
              <a:gd name="connsiteX8" fmla="*/ 3617525 w 13237686"/>
              <a:gd name="connsiteY8" fmla="*/ 8812145 h 8812145"/>
              <a:gd name="connsiteX9" fmla="*/ 3248176 w 13237686"/>
              <a:gd name="connsiteY9" fmla="*/ 8247579 h 8812145"/>
              <a:gd name="connsiteX10" fmla="*/ 5889164 w 13237686"/>
              <a:gd name="connsiteY10" fmla="*/ 7512049 h 8812145"/>
              <a:gd name="connsiteX11" fmla="*/ 3994331 w 13237686"/>
              <a:gd name="connsiteY11" fmla="*/ 708479 h 8812145"/>
              <a:gd name="connsiteX12" fmla="*/ 4029932 w 13237686"/>
              <a:gd name="connsiteY12" fmla="*/ 703165 h 8812145"/>
              <a:gd name="connsiteX13" fmla="*/ 4740493 w 13237686"/>
              <a:gd name="connsiteY13" fmla="*/ 708841 h 8812145"/>
              <a:gd name="connsiteX14" fmla="*/ 7845388 w 13237686"/>
              <a:gd name="connsiteY14" fmla="*/ 3034109 h 8812145"/>
              <a:gd name="connsiteX15" fmla="*/ 10886765 w 13237686"/>
              <a:gd name="connsiteY15" fmla="*/ 30038 h 8812145"/>
              <a:gd name="connsiteX16" fmla="*/ 10923220 w 13237686"/>
              <a:gd name="connsiteY16" fmla="*/ 0 h 8812145"/>
              <a:gd name="connsiteX0" fmla="*/ 13237686 w 13237686"/>
              <a:gd name="connsiteY0" fmla="*/ 5505179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067978 w 13237686"/>
              <a:gd name="connsiteY4" fmla="*/ 1913925 h 8812145"/>
              <a:gd name="connsiteX5" fmla="*/ 13237686 w 13237686"/>
              <a:gd name="connsiteY5" fmla="*/ 5505179 h 8812145"/>
              <a:gd name="connsiteX6" fmla="*/ 12991531 w 13237686"/>
              <a:gd name="connsiteY6" fmla="*/ 6354529 h 8812145"/>
              <a:gd name="connsiteX7" fmla="*/ 3617525 w 13237686"/>
              <a:gd name="connsiteY7" fmla="*/ 8812145 h 8812145"/>
              <a:gd name="connsiteX8" fmla="*/ 3248176 w 13237686"/>
              <a:gd name="connsiteY8" fmla="*/ 8247579 h 8812145"/>
              <a:gd name="connsiteX9" fmla="*/ 5889164 w 13237686"/>
              <a:gd name="connsiteY9" fmla="*/ 7512049 h 8812145"/>
              <a:gd name="connsiteX10" fmla="*/ 3994331 w 13237686"/>
              <a:gd name="connsiteY10" fmla="*/ 708479 h 8812145"/>
              <a:gd name="connsiteX11" fmla="*/ 4029932 w 13237686"/>
              <a:gd name="connsiteY11" fmla="*/ 703165 h 8812145"/>
              <a:gd name="connsiteX12" fmla="*/ 4740493 w 13237686"/>
              <a:gd name="connsiteY12" fmla="*/ 708841 h 8812145"/>
              <a:gd name="connsiteX13" fmla="*/ 7845388 w 13237686"/>
              <a:gd name="connsiteY13" fmla="*/ 3034109 h 8812145"/>
              <a:gd name="connsiteX14" fmla="*/ 10886765 w 13237686"/>
              <a:gd name="connsiteY14" fmla="*/ 30038 h 8812145"/>
              <a:gd name="connsiteX15" fmla="*/ 10923220 w 13237686"/>
              <a:gd name="connsiteY15" fmla="*/ 0 h 8812145"/>
              <a:gd name="connsiteX0" fmla="*/ 13237686 w 13237686"/>
              <a:gd name="connsiteY0" fmla="*/ 5505179 h 8812145"/>
              <a:gd name="connsiteX1" fmla="*/ 2523389 w 13237686"/>
              <a:gd name="connsiteY1" fmla="*/ 7139714 h 8812145"/>
              <a:gd name="connsiteX2" fmla="*/ 0 w 13237686"/>
              <a:gd name="connsiteY2" fmla="*/ 3282612 h 8812145"/>
              <a:gd name="connsiteX3" fmla="*/ 940421 w 13237686"/>
              <a:gd name="connsiteY3" fmla="*/ 2007803 h 8812145"/>
              <a:gd name="connsiteX4" fmla="*/ 1067978 w 13237686"/>
              <a:gd name="connsiteY4" fmla="*/ 1913925 h 8812145"/>
              <a:gd name="connsiteX5" fmla="*/ 13237686 w 13237686"/>
              <a:gd name="connsiteY5" fmla="*/ 5505179 h 8812145"/>
              <a:gd name="connsiteX6" fmla="*/ 3617525 w 13237686"/>
              <a:gd name="connsiteY6" fmla="*/ 8812145 h 8812145"/>
              <a:gd name="connsiteX7" fmla="*/ 3248176 w 13237686"/>
              <a:gd name="connsiteY7" fmla="*/ 8247579 h 8812145"/>
              <a:gd name="connsiteX8" fmla="*/ 5889164 w 13237686"/>
              <a:gd name="connsiteY8" fmla="*/ 7512049 h 8812145"/>
              <a:gd name="connsiteX9" fmla="*/ 3994331 w 13237686"/>
              <a:gd name="connsiteY9" fmla="*/ 708479 h 8812145"/>
              <a:gd name="connsiteX10" fmla="*/ 4029932 w 13237686"/>
              <a:gd name="connsiteY10" fmla="*/ 703165 h 8812145"/>
              <a:gd name="connsiteX11" fmla="*/ 4740493 w 13237686"/>
              <a:gd name="connsiteY11" fmla="*/ 708841 h 8812145"/>
              <a:gd name="connsiteX12" fmla="*/ 7845388 w 13237686"/>
              <a:gd name="connsiteY12" fmla="*/ 3034109 h 8812145"/>
              <a:gd name="connsiteX13" fmla="*/ 10886765 w 13237686"/>
              <a:gd name="connsiteY13" fmla="*/ 30038 h 8812145"/>
              <a:gd name="connsiteX14" fmla="*/ 10923220 w 13237686"/>
              <a:gd name="connsiteY14" fmla="*/ 0 h 8812145"/>
              <a:gd name="connsiteX0" fmla="*/ 13237686 w 13237686"/>
              <a:gd name="connsiteY0" fmla="*/ 5505179 h 8247579"/>
              <a:gd name="connsiteX1" fmla="*/ 2523389 w 13237686"/>
              <a:gd name="connsiteY1" fmla="*/ 7139714 h 8247579"/>
              <a:gd name="connsiteX2" fmla="*/ 0 w 13237686"/>
              <a:gd name="connsiteY2" fmla="*/ 3282612 h 8247579"/>
              <a:gd name="connsiteX3" fmla="*/ 940421 w 13237686"/>
              <a:gd name="connsiteY3" fmla="*/ 2007803 h 8247579"/>
              <a:gd name="connsiteX4" fmla="*/ 1067978 w 13237686"/>
              <a:gd name="connsiteY4" fmla="*/ 1913925 h 8247579"/>
              <a:gd name="connsiteX5" fmla="*/ 13237686 w 13237686"/>
              <a:gd name="connsiteY5" fmla="*/ 5505179 h 8247579"/>
              <a:gd name="connsiteX6" fmla="*/ 3248176 w 13237686"/>
              <a:gd name="connsiteY6" fmla="*/ 8247579 h 8247579"/>
              <a:gd name="connsiteX7" fmla="*/ 5889164 w 13237686"/>
              <a:gd name="connsiteY7" fmla="*/ 7512049 h 8247579"/>
              <a:gd name="connsiteX8" fmla="*/ 3994331 w 13237686"/>
              <a:gd name="connsiteY8" fmla="*/ 708479 h 8247579"/>
              <a:gd name="connsiteX9" fmla="*/ 4029932 w 13237686"/>
              <a:gd name="connsiteY9" fmla="*/ 703165 h 8247579"/>
              <a:gd name="connsiteX10" fmla="*/ 4740493 w 13237686"/>
              <a:gd name="connsiteY10" fmla="*/ 708841 h 8247579"/>
              <a:gd name="connsiteX11" fmla="*/ 7845388 w 13237686"/>
              <a:gd name="connsiteY11" fmla="*/ 3034109 h 8247579"/>
              <a:gd name="connsiteX12" fmla="*/ 10886765 w 13237686"/>
              <a:gd name="connsiteY12" fmla="*/ 30038 h 8247579"/>
              <a:gd name="connsiteX13" fmla="*/ 10923220 w 13237686"/>
              <a:gd name="connsiteY13" fmla="*/ 0 h 8247579"/>
              <a:gd name="connsiteX0" fmla="*/ 13237686 w 13237686"/>
              <a:gd name="connsiteY0" fmla="*/ 5505179 h 7512049"/>
              <a:gd name="connsiteX1" fmla="*/ 2523389 w 13237686"/>
              <a:gd name="connsiteY1" fmla="*/ 7139714 h 7512049"/>
              <a:gd name="connsiteX2" fmla="*/ 0 w 13237686"/>
              <a:gd name="connsiteY2" fmla="*/ 3282612 h 7512049"/>
              <a:gd name="connsiteX3" fmla="*/ 940421 w 13237686"/>
              <a:gd name="connsiteY3" fmla="*/ 2007803 h 7512049"/>
              <a:gd name="connsiteX4" fmla="*/ 1067978 w 13237686"/>
              <a:gd name="connsiteY4" fmla="*/ 1913925 h 7512049"/>
              <a:gd name="connsiteX5" fmla="*/ 13237686 w 13237686"/>
              <a:gd name="connsiteY5" fmla="*/ 5505179 h 7512049"/>
              <a:gd name="connsiteX6" fmla="*/ 5889164 w 13237686"/>
              <a:gd name="connsiteY6" fmla="*/ 7512049 h 7512049"/>
              <a:gd name="connsiteX7" fmla="*/ 3994331 w 13237686"/>
              <a:gd name="connsiteY7" fmla="*/ 708479 h 7512049"/>
              <a:gd name="connsiteX8" fmla="*/ 4029932 w 13237686"/>
              <a:gd name="connsiteY8" fmla="*/ 703165 h 7512049"/>
              <a:gd name="connsiteX9" fmla="*/ 4740493 w 13237686"/>
              <a:gd name="connsiteY9" fmla="*/ 708841 h 7512049"/>
              <a:gd name="connsiteX10" fmla="*/ 7845388 w 13237686"/>
              <a:gd name="connsiteY10" fmla="*/ 3034109 h 7512049"/>
              <a:gd name="connsiteX11" fmla="*/ 10886765 w 13237686"/>
              <a:gd name="connsiteY11" fmla="*/ 30038 h 7512049"/>
              <a:gd name="connsiteX12" fmla="*/ 10923220 w 13237686"/>
              <a:gd name="connsiteY12" fmla="*/ 0 h 7512049"/>
              <a:gd name="connsiteX0" fmla="*/ 13237686 w 13237686"/>
              <a:gd name="connsiteY0" fmla="*/ 5505179 h 7139714"/>
              <a:gd name="connsiteX1" fmla="*/ 2523389 w 13237686"/>
              <a:gd name="connsiteY1" fmla="*/ 7139714 h 7139714"/>
              <a:gd name="connsiteX2" fmla="*/ 0 w 13237686"/>
              <a:gd name="connsiteY2" fmla="*/ 3282612 h 7139714"/>
              <a:gd name="connsiteX3" fmla="*/ 940421 w 13237686"/>
              <a:gd name="connsiteY3" fmla="*/ 2007803 h 7139714"/>
              <a:gd name="connsiteX4" fmla="*/ 1067978 w 13237686"/>
              <a:gd name="connsiteY4" fmla="*/ 1913925 h 7139714"/>
              <a:gd name="connsiteX5" fmla="*/ 13237686 w 13237686"/>
              <a:gd name="connsiteY5" fmla="*/ 5505179 h 7139714"/>
              <a:gd name="connsiteX6" fmla="*/ 3994331 w 13237686"/>
              <a:gd name="connsiteY6" fmla="*/ 708479 h 7139714"/>
              <a:gd name="connsiteX7" fmla="*/ 4029932 w 13237686"/>
              <a:gd name="connsiteY7" fmla="*/ 703165 h 7139714"/>
              <a:gd name="connsiteX8" fmla="*/ 4740493 w 13237686"/>
              <a:gd name="connsiteY8" fmla="*/ 708841 h 7139714"/>
              <a:gd name="connsiteX9" fmla="*/ 7845388 w 13237686"/>
              <a:gd name="connsiteY9" fmla="*/ 3034109 h 7139714"/>
              <a:gd name="connsiteX10" fmla="*/ 10886765 w 13237686"/>
              <a:gd name="connsiteY10" fmla="*/ 30038 h 7139714"/>
              <a:gd name="connsiteX11" fmla="*/ 10923220 w 13237686"/>
              <a:gd name="connsiteY11" fmla="*/ 0 h 7139714"/>
              <a:gd name="connsiteX0" fmla="*/ 1067978 w 10923220"/>
              <a:gd name="connsiteY0" fmla="*/ 1913925 h 7139714"/>
              <a:gd name="connsiteX1" fmla="*/ 2523389 w 10923220"/>
              <a:gd name="connsiteY1" fmla="*/ 7139714 h 7139714"/>
              <a:gd name="connsiteX2" fmla="*/ 0 w 10923220"/>
              <a:gd name="connsiteY2" fmla="*/ 3282612 h 7139714"/>
              <a:gd name="connsiteX3" fmla="*/ 940421 w 10923220"/>
              <a:gd name="connsiteY3" fmla="*/ 2007803 h 7139714"/>
              <a:gd name="connsiteX4" fmla="*/ 1067978 w 10923220"/>
              <a:gd name="connsiteY4" fmla="*/ 1913925 h 7139714"/>
              <a:gd name="connsiteX5" fmla="*/ 3994331 w 10923220"/>
              <a:gd name="connsiteY5" fmla="*/ 708479 h 7139714"/>
              <a:gd name="connsiteX6" fmla="*/ 4029932 w 10923220"/>
              <a:gd name="connsiteY6" fmla="*/ 703165 h 7139714"/>
              <a:gd name="connsiteX7" fmla="*/ 4740493 w 10923220"/>
              <a:gd name="connsiteY7" fmla="*/ 708841 h 7139714"/>
              <a:gd name="connsiteX8" fmla="*/ 7845388 w 10923220"/>
              <a:gd name="connsiteY8" fmla="*/ 3034109 h 7139714"/>
              <a:gd name="connsiteX9" fmla="*/ 10886765 w 10923220"/>
              <a:gd name="connsiteY9" fmla="*/ 30038 h 7139714"/>
              <a:gd name="connsiteX10" fmla="*/ 10923220 w 10923220"/>
              <a:gd name="connsiteY10" fmla="*/ 0 h 7139714"/>
              <a:gd name="connsiteX0" fmla="*/ 940421 w 10923220"/>
              <a:gd name="connsiteY0" fmla="*/ 2007803 h 7139714"/>
              <a:gd name="connsiteX1" fmla="*/ 2523389 w 10923220"/>
              <a:gd name="connsiteY1" fmla="*/ 7139714 h 7139714"/>
              <a:gd name="connsiteX2" fmla="*/ 0 w 10923220"/>
              <a:gd name="connsiteY2" fmla="*/ 3282612 h 7139714"/>
              <a:gd name="connsiteX3" fmla="*/ 940421 w 10923220"/>
              <a:gd name="connsiteY3" fmla="*/ 2007803 h 7139714"/>
              <a:gd name="connsiteX4" fmla="*/ 3994331 w 10923220"/>
              <a:gd name="connsiteY4" fmla="*/ 708479 h 7139714"/>
              <a:gd name="connsiteX5" fmla="*/ 4029932 w 10923220"/>
              <a:gd name="connsiteY5" fmla="*/ 703165 h 7139714"/>
              <a:gd name="connsiteX6" fmla="*/ 4740493 w 10923220"/>
              <a:gd name="connsiteY6" fmla="*/ 708841 h 7139714"/>
              <a:gd name="connsiteX7" fmla="*/ 7845388 w 10923220"/>
              <a:gd name="connsiteY7" fmla="*/ 3034109 h 7139714"/>
              <a:gd name="connsiteX8" fmla="*/ 10886765 w 10923220"/>
              <a:gd name="connsiteY8" fmla="*/ 30038 h 7139714"/>
              <a:gd name="connsiteX9" fmla="*/ 10923220 w 10923220"/>
              <a:gd name="connsiteY9" fmla="*/ 0 h 7139714"/>
              <a:gd name="connsiteX0" fmla="*/ 0 w 10923220"/>
              <a:gd name="connsiteY0" fmla="*/ 3282612 h 7139714"/>
              <a:gd name="connsiteX1" fmla="*/ 2523389 w 10923220"/>
              <a:gd name="connsiteY1" fmla="*/ 7139714 h 7139714"/>
              <a:gd name="connsiteX2" fmla="*/ 0 w 10923220"/>
              <a:gd name="connsiteY2" fmla="*/ 3282612 h 7139714"/>
              <a:gd name="connsiteX3" fmla="*/ 3994331 w 10923220"/>
              <a:gd name="connsiteY3" fmla="*/ 708479 h 7139714"/>
              <a:gd name="connsiteX4" fmla="*/ 4029932 w 10923220"/>
              <a:gd name="connsiteY4" fmla="*/ 703165 h 7139714"/>
              <a:gd name="connsiteX5" fmla="*/ 4740493 w 10923220"/>
              <a:gd name="connsiteY5" fmla="*/ 708841 h 7139714"/>
              <a:gd name="connsiteX6" fmla="*/ 7845388 w 10923220"/>
              <a:gd name="connsiteY6" fmla="*/ 3034109 h 7139714"/>
              <a:gd name="connsiteX7" fmla="*/ 10886765 w 10923220"/>
              <a:gd name="connsiteY7" fmla="*/ 30038 h 7139714"/>
              <a:gd name="connsiteX8" fmla="*/ 10923220 w 10923220"/>
              <a:gd name="connsiteY8" fmla="*/ 0 h 7139714"/>
              <a:gd name="connsiteX0" fmla="*/ 0 w 6928889"/>
              <a:gd name="connsiteY0" fmla="*/ 708479 h 3034961"/>
              <a:gd name="connsiteX1" fmla="*/ 35601 w 6928889"/>
              <a:gd name="connsiteY1" fmla="*/ 703165 h 3034961"/>
              <a:gd name="connsiteX2" fmla="*/ 746162 w 6928889"/>
              <a:gd name="connsiteY2" fmla="*/ 708841 h 3034961"/>
              <a:gd name="connsiteX3" fmla="*/ 3851057 w 6928889"/>
              <a:gd name="connsiteY3" fmla="*/ 3034109 h 3034961"/>
              <a:gd name="connsiteX4" fmla="*/ 6892434 w 6928889"/>
              <a:gd name="connsiteY4" fmla="*/ 30038 h 3034961"/>
              <a:gd name="connsiteX5" fmla="*/ 6928889 w 6928889"/>
              <a:gd name="connsiteY5" fmla="*/ 0 h 3034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28889" h="3034961">
                <a:moveTo>
                  <a:pt x="0" y="708479"/>
                </a:moveTo>
                <a:lnTo>
                  <a:pt x="35601" y="703165"/>
                </a:lnTo>
                <a:cubicBezTo>
                  <a:pt x="309816" y="668205"/>
                  <a:pt x="553244" y="667935"/>
                  <a:pt x="746162" y="708841"/>
                </a:cubicBezTo>
                <a:cubicBezTo>
                  <a:pt x="3109026" y="1209867"/>
                  <a:pt x="2182594" y="2985150"/>
                  <a:pt x="3851057" y="3034109"/>
                </a:cubicBezTo>
                <a:cubicBezTo>
                  <a:pt x="5539097" y="3083647"/>
                  <a:pt x="5852719" y="961046"/>
                  <a:pt x="6892434" y="30038"/>
                </a:cubicBezTo>
                <a:lnTo>
                  <a:pt x="6928889" y="0"/>
                </a:lnTo>
              </a:path>
            </a:pathLst>
          </a:custGeom>
          <a:noFill/>
          <a:ln w="25279" cap="flat">
            <a:gradFill>
              <a:gsLst>
                <a:gs pos="0">
                  <a:srgbClr val="FFE836"/>
                </a:gs>
                <a:gs pos="100000">
                  <a:srgbClr val="0BDFED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3" name="Text Placeholder 76">
            <a:extLst>
              <a:ext uri="{FF2B5EF4-FFF2-40B4-BE49-F238E27FC236}">
                <a16:creationId xmlns:a16="http://schemas.microsoft.com/office/drawing/2014/main" id="{FF4097C1-C7B8-F737-BFED-393AFB041E73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76631" y="938960"/>
            <a:ext cx="3335189" cy="661394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24" name="Text Placeholder 76">
            <a:extLst>
              <a:ext uri="{FF2B5EF4-FFF2-40B4-BE49-F238E27FC236}">
                <a16:creationId xmlns:a16="http://schemas.microsoft.com/office/drawing/2014/main" id="{3CC63F28-087A-AB6A-E8AD-FD94A391A4B6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076631" y="626399"/>
            <a:ext cx="3335189" cy="36039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EAF658-FB0A-D799-9818-69DB454C5806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77ED7C6-89D8-1EF5-DD03-1549BFB42E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78F27361-5FDC-2E57-36A8-0D136F26014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12033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5" grpId="0" animBg="1"/>
      <p:bldP spid="92" grpId="0" animBg="1"/>
      <p:bldP spid="89" grpId="0" animBg="1"/>
      <p:bldP spid="86" grpId="0" animBg="1"/>
      <p:bldP spid="83" grpId="0" animBg="1"/>
      <p:bldP spid="80" grpId="0" animBg="1"/>
      <p:bldP spid="77" grpId="0" animBg="1"/>
      <p:bldP spid="74" grpId="0" animBg="1"/>
      <p:bldP spid="65" grpId="0" animBg="1"/>
      <p:bldP spid="62" grpId="0" animBg="1"/>
      <p:bldP spid="59" grpId="0" animBg="1"/>
      <p:bldP spid="56" grpId="0" animBg="1"/>
      <p:bldP spid="53" grpId="0" animBg="1"/>
      <p:bldP spid="50" grpId="0" animBg="1"/>
      <p:bldP spid="47" grpId="0" animBg="1"/>
      <p:bldP spid="44" grpId="0" animBg="1"/>
      <p:bldP spid="41" grpId="0" animBg="1"/>
      <p:bldP spid="38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40354" y="1666220"/>
            <a:ext cx="8199362" cy="20883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40354" y="689123"/>
            <a:ext cx="8231108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40354" y="1001684"/>
            <a:ext cx="8231108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8" name="Left-10">
            <a:extLst>
              <a:ext uri="{FF2B5EF4-FFF2-40B4-BE49-F238E27FC236}">
                <a16:creationId xmlns:a16="http://schemas.microsoft.com/office/drawing/2014/main" id="{220D6A8B-2F7B-3FB3-414B-AE32ED39D7B1}"/>
              </a:ext>
            </a:extLst>
          </p:cNvPr>
          <p:cNvSpPr/>
          <p:nvPr userDrawn="1"/>
        </p:nvSpPr>
        <p:spPr>
          <a:xfrm rot="18103370">
            <a:off x="-467714" y="1707240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Left-9">
            <a:extLst>
              <a:ext uri="{FF2B5EF4-FFF2-40B4-BE49-F238E27FC236}">
                <a16:creationId xmlns:a16="http://schemas.microsoft.com/office/drawing/2014/main" id="{3132780D-DA48-B401-E2F8-9F1594D8440F}"/>
              </a:ext>
            </a:extLst>
          </p:cNvPr>
          <p:cNvSpPr/>
          <p:nvPr userDrawn="1"/>
        </p:nvSpPr>
        <p:spPr>
          <a:xfrm rot="18103370">
            <a:off x="-399394" y="1615362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6" name="Left-8">
            <a:extLst>
              <a:ext uri="{FF2B5EF4-FFF2-40B4-BE49-F238E27FC236}">
                <a16:creationId xmlns:a16="http://schemas.microsoft.com/office/drawing/2014/main" id="{FC634B67-759A-E14F-EDBA-E31849E9F549}"/>
              </a:ext>
            </a:extLst>
          </p:cNvPr>
          <p:cNvSpPr/>
          <p:nvPr userDrawn="1"/>
        </p:nvSpPr>
        <p:spPr>
          <a:xfrm rot="18103370">
            <a:off x="-329726" y="1511611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Left-7">
            <a:extLst>
              <a:ext uri="{FF2B5EF4-FFF2-40B4-BE49-F238E27FC236}">
                <a16:creationId xmlns:a16="http://schemas.microsoft.com/office/drawing/2014/main" id="{727BE76F-0F3B-FFD2-0803-9CD9E818C586}"/>
              </a:ext>
            </a:extLst>
          </p:cNvPr>
          <p:cNvSpPr/>
          <p:nvPr userDrawn="1"/>
        </p:nvSpPr>
        <p:spPr>
          <a:xfrm rot="18103370">
            <a:off x="-253023" y="1421694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-6">
            <a:extLst>
              <a:ext uri="{FF2B5EF4-FFF2-40B4-BE49-F238E27FC236}">
                <a16:creationId xmlns:a16="http://schemas.microsoft.com/office/drawing/2014/main" id="{F3693031-5EFB-C795-DF1C-42744E2DFBCA}"/>
              </a:ext>
            </a:extLst>
          </p:cNvPr>
          <p:cNvSpPr/>
          <p:nvPr userDrawn="1"/>
        </p:nvSpPr>
        <p:spPr>
          <a:xfrm rot="18103370">
            <a:off x="-187790" y="1331384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5">
            <a:extLst>
              <a:ext uri="{FF2B5EF4-FFF2-40B4-BE49-F238E27FC236}">
                <a16:creationId xmlns:a16="http://schemas.microsoft.com/office/drawing/2014/main" id="{A1C22DF5-CD62-62C5-CE9F-AAFCF7D4E2B3}"/>
              </a:ext>
            </a:extLst>
          </p:cNvPr>
          <p:cNvSpPr/>
          <p:nvPr userDrawn="1"/>
        </p:nvSpPr>
        <p:spPr>
          <a:xfrm rot="18103370">
            <a:off x="-150453" y="1263907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" name="Left-4">
            <a:extLst>
              <a:ext uri="{FF2B5EF4-FFF2-40B4-BE49-F238E27FC236}">
                <a16:creationId xmlns:a16="http://schemas.microsoft.com/office/drawing/2014/main" id="{AAF1EFA6-19DB-A130-B739-539AD1FC6D2A}"/>
              </a:ext>
            </a:extLst>
          </p:cNvPr>
          <p:cNvSpPr/>
          <p:nvPr userDrawn="1"/>
        </p:nvSpPr>
        <p:spPr>
          <a:xfrm rot="18103370">
            <a:off x="-74785" y="1162857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" name="Left-3">
            <a:extLst>
              <a:ext uri="{FF2B5EF4-FFF2-40B4-BE49-F238E27FC236}">
                <a16:creationId xmlns:a16="http://schemas.microsoft.com/office/drawing/2014/main" id="{B4733B8E-E82E-8170-534B-D87E4FE40D88}"/>
              </a:ext>
            </a:extLst>
          </p:cNvPr>
          <p:cNvSpPr/>
          <p:nvPr userDrawn="1"/>
        </p:nvSpPr>
        <p:spPr>
          <a:xfrm rot="18103370">
            <a:off x="-28389" y="1090926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" name="Left-2">
            <a:extLst>
              <a:ext uri="{FF2B5EF4-FFF2-40B4-BE49-F238E27FC236}">
                <a16:creationId xmlns:a16="http://schemas.microsoft.com/office/drawing/2014/main" id="{8539F78F-F3F2-D9A2-9997-A13411DF3849}"/>
              </a:ext>
            </a:extLst>
          </p:cNvPr>
          <p:cNvSpPr/>
          <p:nvPr userDrawn="1"/>
        </p:nvSpPr>
        <p:spPr>
          <a:xfrm rot="18103370">
            <a:off x="10328" y="1023910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5" name="Left-1">
            <a:extLst>
              <a:ext uri="{FF2B5EF4-FFF2-40B4-BE49-F238E27FC236}">
                <a16:creationId xmlns:a16="http://schemas.microsoft.com/office/drawing/2014/main" id="{6A4EC4C6-A233-375B-D234-4EC535DAD290}"/>
              </a:ext>
            </a:extLst>
          </p:cNvPr>
          <p:cNvSpPr/>
          <p:nvPr userDrawn="1"/>
        </p:nvSpPr>
        <p:spPr>
          <a:xfrm rot="18103370">
            <a:off x="42515" y="968096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7" name="Freeform 46">
            <a:extLst>
              <a:ext uri="{FF2B5EF4-FFF2-40B4-BE49-F238E27FC236}">
                <a16:creationId xmlns:a16="http://schemas.microsoft.com/office/drawing/2014/main" id="{3355E6CA-A520-2DD9-A0D1-0F1C13743D57}"/>
              </a:ext>
            </a:extLst>
          </p:cNvPr>
          <p:cNvSpPr/>
          <p:nvPr userDrawn="1"/>
        </p:nvSpPr>
        <p:spPr>
          <a:xfrm rot="18103370">
            <a:off x="-455877" y="-4633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23039F9-8440-230D-110C-74696B829A5D}"/>
              </a:ext>
            </a:extLst>
          </p:cNvPr>
          <p:cNvSpPr/>
          <p:nvPr userDrawn="1"/>
        </p:nvSpPr>
        <p:spPr>
          <a:xfrm>
            <a:off x="6096000" y="3984547"/>
            <a:ext cx="2459116" cy="45719"/>
          </a:xfrm>
          <a:prstGeom prst="rect">
            <a:avLst/>
          </a:prstGeom>
          <a:solidFill>
            <a:srgbClr val="FF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27CFCB5-8220-A29B-D635-7635CFE4D3DB}"/>
              </a:ext>
            </a:extLst>
          </p:cNvPr>
          <p:cNvSpPr/>
          <p:nvPr userDrawn="1"/>
        </p:nvSpPr>
        <p:spPr>
          <a:xfrm>
            <a:off x="8890586" y="3984547"/>
            <a:ext cx="2580876" cy="45719"/>
          </a:xfrm>
          <a:prstGeom prst="rect">
            <a:avLst/>
          </a:prstGeom>
          <a:gradFill>
            <a:gsLst>
              <a:gs pos="2000">
                <a:srgbClr val="0BDFED"/>
              </a:gs>
              <a:gs pos="100000">
                <a:srgbClr val="F0E74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617AF02-E730-9762-5171-490BBEB36238}"/>
              </a:ext>
            </a:extLst>
          </p:cNvPr>
          <p:cNvSpPr/>
          <p:nvPr userDrawn="1"/>
        </p:nvSpPr>
        <p:spPr>
          <a:xfrm>
            <a:off x="3266514" y="3984547"/>
            <a:ext cx="2489014" cy="45719"/>
          </a:xfrm>
          <a:prstGeom prst="rect">
            <a:avLst/>
          </a:prstGeom>
          <a:gradFill flip="none" rotWithShape="1">
            <a:gsLst>
              <a:gs pos="2000">
                <a:srgbClr val="0BDFED"/>
              </a:gs>
              <a:gs pos="100000">
                <a:srgbClr val="FFE83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Text Placeholder 76">
            <a:extLst>
              <a:ext uri="{FF2B5EF4-FFF2-40B4-BE49-F238E27FC236}">
                <a16:creationId xmlns:a16="http://schemas.microsoft.com/office/drawing/2014/main" id="{59B2265F-A1AB-5BE1-FD22-4DB7DDA000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70932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55" name="Text Placeholder 79">
            <a:extLst>
              <a:ext uri="{FF2B5EF4-FFF2-40B4-BE49-F238E27FC236}">
                <a16:creationId xmlns:a16="http://schemas.microsoft.com/office/drawing/2014/main" id="{31AA5D62-549D-6A54-8482-8EC498D0F8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75265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6" name="Text Placeholder 76">
            <a:extLst>
              <a:ext uri="{FF2B5EF4-FFF2-40B4-BE49-F238E27FC236}">
                <a16:creationId xmlns:a16="http://schemas.microsoft.com/office/drawing/2014/main" id="{2F3536DA-22C8-0C44-4435-5EC6B815BBC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79554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57" name="Text Placeholder 79">
            <a:extLst>
              <a:ext uri="{FF2B5EF4-FFF2-40B4-BE49-F238E27FC236}">
                <a16:creationId xmlns:a16="http://schemas.microsoft.com/office/drawing/2014/main" id="{2DAAE9A2-3C5F-7F6D-450D-8B2AE1D3628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83887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8" name="Text Placeholder 76">
            <a:extLst>
              <a:ext uri="{FF2B5EF4-FFF2-40B4-BE49-F238E27FC236}">
                <a16:creationId xmlns:a16="http://schemas.microsoft.com/office/drawing/2014/main" id="{4A73D922-F31A-026B-6568-269E36CE7DD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76508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3</a:t>
            </a:r>
          </a:p>
        </p:txBody>
      </p:sp>
      <p:sp>
        <p:nvSpPr>
          <p:cNvPr id="59" name="Text Placeholder 79">
            <a:extLst>
              <a:ext uri="{FF2B5EF4-FFF2-40B4-BE49-F238E27FC236}">
                <a16:creationId xmlns:a16="http://schemas.microsoft.com/office/drawing/2014/main" id="{AB05CD3D-96D0-9CA9-6CD5-657B6299E4C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980841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</p:spTree>
    <p:extLst>
      <p:ext uri="{BB962C8B-B14F-4D97-AF65-F5344CB8AC3E}">
        <p14:creationId xmlns:p14="http://schemas.microsoft.com/office/powerpoint/2010/main" val="33522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6" grpId="0" animBg="1"/>
      <p:bldP spid="15" grpId="0" animBg="1"/>
      <p:bldP spid="14" grpId="0" animBg="1"/>
      <p:bldP spid="13" grpId="0" animBg="1"/>
      <p:bldP spid="2" grpId="0" animBg="1"/>
      <p:bldP spid="3" grpId="0" animBg="1"/>
      <p:bldP spid="4" grpId="0" animBg="1"/>
      <p:bldP spid="5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40354" y="1666220"/>
            <a:ext cx="8199362" cy="20883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40354" y="689123"/>
            <a:ext cx="8231108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40354" y="1001684"/>
            <a:ext cx="8231108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8" name="Left-10">
            <a:extLst>
              <a:ext uri="{FF2B5EF4-FFF2-40B4-BE49-F238E27FC236}">
                <a16:creationId xmlns:a16="http://schemas.microsoft.com/office/drawing/2014/main" id="{220D6A8B-2F7B-3FB3-414B-AE32ED39D7B1}"/>
              </a:ext>
            </a:extLst>
          </p:cNvPr>
          <p:cNvSpPr/>
          <p:nvPr userDrawn="1"/>
        </p:nvSpPr>
        <p:spPr>
          <a:xfrm rot="18103370">
            <a:off x="-467714" y="1707240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Left-9">
            <a:extLst>
              <a:ext uri="{FF2B5EF4-FFF2-40B4-BE49-F238E27FC236}">
                <a16:creationId xmlns:a16="http://schemas.microsoft.com/office/drawing/2014/main" id="{3132780D-DA48-B401-E2F8-9F1594D8440F}"/>
              </a:ext>
            </a:extLst>
          </p:cNvPr>
          <p:cNvSpPr/>
          <p:nvPr userDrawn="1"/>
        </p:nvSpPr>
        <p:spPr>
          <a:xfrm rot="18103370">
            <a:off x="-399394" y="1615362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6" name="Left-8">
            <a:extLst>
              <a:ext uri="{FF2B5EF4-FFF2-40B4-BE49-F238E27FC236}">
                <a16:creationId xmlns:a16="http://schemas.microsoft.com/office/drawing/2014/main" id="{FC634B67-759A-E14F-EDBA-E31849E9F549}"/>
              </a:ext>
            </a:extLst>
          </p:cNvPr>
          <p:cNvSpPr/>
          <p:nvPr userDrawn="1"/>
        </p:nvSpPr>
        <p:spPr>
          <a:xfrm rot="18103370">
            <a:off x="-329726" y="1511611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Left-7">
            <a:extLst>
              <a:ext uri="{FF2B5EF4-FFF2-40B4-BE49-F238E27FC236}">
                <a16:creationId xmlns:a16="http://schemas.microsoft.com/office/drawing/2014/main" id="{727BE76F-0F3B-FFD2-0803-9CD9E818C586}"/>
              </a:ext>
            </a:extLst>
          </p:cNvPr>
          <p:cNvSpPr/>
          <p:nvPr userDrawn="1"/>
        </p:nvSpPr>
        <p:spPr>
          <a:xfrm rot="18103370">
            <a:off x="-253023" y="1421694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-6">
            <a:extLst>
              <a:ext uri="{FF2B5EF4-FFF2-40B4-BE49-F238E27FC236}">
                <a16:creationId xmlns:a16="http://schemas.microsoft.com/office/drawing/2014/main" id="{F3693031-5EFB-C795-DF1C-42744E2DFBCA}"/>
              </a:ext>
            </a:extLst>
          </p:cNvPr>
          <p:cNvSpPr/>
          <p:nvPr userDrawn="1"/>
        </p:nvSpPr>
        <p:spPr>
          <a:xfrm rot="18103370">
            <a:off x="-187790" y="1331384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5">
            <a:extLst>
              <a:ext uri="{FF2B5EF4-FFF2-40B4-BE49-F238E27FC236}">
                <a16:creationId xmlns:a16="http://schemas.microsoft.com/office/drawing/2014/main" id="{A1C22DF5-CD62-62C5-CE9F-AAFCF7D4E2B3}"/>
              </a:ext>
            </a:extLst>
          </p:cNvPr>
          <p:cNvSpPr/>
          <p:nvPr userDrawn="1"/>
        </p:nvSpPr>
        <p:spPr>
          <a:xfrm rot="18103370">
            <a:off x="-150453" y="1263907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" name="Left-4">
            <a:extLst>
              <a:ext uri="{FF2B5EF4-FFF2-40B4-BE49-F238E27FC236}">
                <a16:creationId xmlns:a16="http://schemas.microsoft.com/office/drawing/2014/main" id="{AAF1EFA6-19DB-A130-B739-539AD1FC6D2A}"/>
              </a:ext>
            </a:extLst>
          </p:cNvPr>
          <p:cNvSpPr/>
          <p:nvPr userDrawn="1"/>
        </p:nvSpPr>
        <p:spPr>
          <a:xfrm rot="18103370">
            <a:off x="-74785" y="1162857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" name="Left-3">
            <a:extLst>
              <a:ext uri="{FF2B5EF4-FFF2-40B4-BE49-F238E27FC236}">
                <a16:creationId xmlns:a16="http://schemas.microsoft.com/office/drawing/2014/main" id="{B4733B8E-E82E-8170-534B-D87E4FE40D88}"/>
              </a:ext>
            </a:extLst>
          </p:cNvPr>
          <p:cNvSpPr/>
          <p:nvPr userDrawn="1"/>
        </p:nvSpPr>
        <p:spPr>
          <a:xfrm rot="18103370">
            <a:off x="-28389" y="1090926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" name="Left-2">
            <a:extLst>
              <a:ext uri="{FF2B5EF4-FFF2-40B4-BE49-F238E27FC236}">
                <a16:creationId xmlns:a16="http://schemas.microsoft.com/office/drawing/2014/main" id="{8539F78F-F3F2-D9A2-9997-A13411DF3849}"/>
              </a:ext>
            </a:extLst>
          </p:cNvPr>
          <p:cNvSpPr/>
          <p:nvPr userDrawn="1"/>
        </p:nvSpPr>
        <p:spPr>
          <a:xfrm rot="18103370">
            <a:off x="10328" y="1023910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5" name="Left-1">
            <a:extLst>
              <a:ext uri="{FF2B5EF4-FFF2-40B4-BE49-F238E27FC236}">
                <a16:creationId xmlns:a16="http://schemas.microsoft.com/office/drawing/2014/main" id="{6A4EC4C6-A233-375B-D234-4EC535DAD290}"/>
              </a:ext>
            </a:extLst>
          </p:cNvPr>
          <p:cNvSpPr/>
          <p:nvPr userDrawn="1"/>
        </p:nvSpPr>
        <p:spPr>
          <a:xfrm rot="18103370">
            <a:off x="42515" y="968096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7" name="Freeform 46">
            <a:extLst>
              <a:ext uri="{FF2B5EF4-FFF2-40B4-BE49-F238E27FC236}">
                <a16:creationId xmlns:a16="http://schemas.microsoft.com/office/drawing/2014/main" id="{3355E6CA-A520-2DD9-A0D1-0F1C13743D57}"/>
              </a:ext>
            </a:extLst>
          </p:cNvPr>
          <p:cNvSpPr/>
          <p:nvPr userDrawn="1"/>
        </p:nvSpPr>
        <p:spPr>
          <a:xfrm rot="18103370">
            <a:off x="-455877" y="-4633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54" name="Text Placeholder 76">
            <a:extLst>
              <a:ext uri="{FF2B5EF4-FFF2-40B4-BE49-F238E27FC236}">
                <a16:creationId xmlns:a16="http://schemas.microsoft.com/office/drawing/2014/main" id="{59B2265F-A1AB-5BE1-FD22-4DB7DDA000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70932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1</a:t>
            </a:r>
          </a:p>
        </p:txBody>
      </p:sp>
      <p:sp>
        <p:nvSpPr>
          <p:cNvPr id="55" name="Text Placeholder 79">
            <a:extLst>
              <a:ext uri="{FF2B5EF4-FFF2-40B4-BE49-F238E27FC236}">
                <a16:creationId xmlns:a16="http://schemas.microsoft.com/office/drawing/2014/main" id="{31AA5D62-549D-6A54-8482-8EC498D0F8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75265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6" name="Text Placeholder 76">
            <a:extLst>
              <a:ext uri="{FF2B5EF4-FFF2-40B4-BE49-F238E27FC236}">
                <a16:creationId xmlns:a16="http://schemas.microsoft.com/office/drawing/2014/main" id="{2F3536DA-22C8-0C44-4435-5EC6B815BBC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79554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2</a:t>
            </a:r>
          </a:p>
        </p:txBody>
      </p:sp>
      <p:sp>
        <p:nvSpPr>
          <p:cNvPr id="57" name="Text Placeholder 79">
            <a:extLst>
              <a:ext uri="{FF2B5EF4-FFF2-40B4-BE49-F238E27FC236}">
                <a16:creationId xmlns:a16="http://schemas.microsoft.com/office/drawing/2014/main" id="{2DAAE9A2-3C5F-7F6D-450D-8B2AE1D3628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83887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  <p:sp>
        <p:nvSpPr>
          <p:cNvPr id="58" name="Text Placeholder 76">
            <a:extLst>
              <a:ext uri="{FF2B5EF4-FFF2-40B4-BE49-F238E27FC236}">
                <a16:creationId xmlns:a16="http://schemas.microsoft.com/office/drawing/2014/main" id="{4A73D922-F31A-026B-6568-269E36CE7DD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76508" y="4113276"/>
            <a:ext cx="2037139" cy="673179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Subhead 3</a:t>
            </a:r>
          </a:p>
        </p:txBody>
      </p:sp>
      <p:sp>
        <p:nvSpPr>
          <p:cNvPr id="59" name="Text Placeholder 79">
            <a:extLst>
              <a:ext uri="{FF2B5EF4-FFF2-40B4-BE49-F238E27FC236}">
                <a16:creationId xmlns:a16="http://schemas.microsoft.com/office/drawing/2014/main" id="{AB05CD3D-96D0-9CA9-6CD5-657B6299E4C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980841" y="4759069"/>
            <a:ext cx="2475683" cy="19416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0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 here…</a:t>
            </a:r>
          </a:p>
        </p:txBody>
      </p:sp>
    </p:spTree>
    <p:extLst>
      <p:ext uri="{BB962C8B-B14F-4D97-AF65-F5344CB8AC3E}">
        <p14:creationId xmlns:p14="http://schemas.microsoft.com/office/powerpoint/2010/main" val="1449090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6" grpId="0" animBg="1"/>
      <p:bldP spid="15" grpId="0" animBg="1"/>
      <p:bldP spid="14" grpId="0" animBg="1"/>
      <p:bldP spid="13" grpId="0" animBg="1"/>
      <p:bldP spid="2" grpId="0" animBg="1"/>
      <p:bldP spid="3" grpId="0" animBg="1"/>
      <p:bldP spid="4" grpId="0" animBg="1"/>
      <p:bldP spid="5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eft-10">
            <a:extLst>
              <a:ext uri="{FF2B5EF4-FFF2-40B4-BE49-F238E27FC236}">
                <a16:creationId xmlns:a16="http://schemas.microsoft.com/office/drawing/2014/main" id="{A57A83E0-AF32-D727-0937-F4E6C0E926D6}"/>
              </a:ext>
            </a:extLst>
          </p:cNvPr>
          <p:cNvSpPr/>
          <p:nvPr userDrawn="1"/>
        </p:nvSpPr>
        <p:spPr>
          <a:xfrm rot="18103370">
            <a:off x="-467714" y="1707240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Left-9">
            <a:extLst>
              <a:ext uri="{FF2B5EF4-FFF2-40B4-BE49-F238E27FC236}">
                <a16:creationId xmlns:a16="http://schemas.microsoft.com/office/drawing/2014/main" id="{D29B8495-FB01-C08F-3C25-B1D9B2B7CD48}"/>
              </a:ext>
            </a:extLst>
          </p:cNvPr>
          <p:cNvSpPr/>
          <p:nvPr userDrawn="1"/>
        </p:nvSpPr>
        <p:spPr>
          <a:xfrm rot="18103370">
            <a:off x="-399394" y="1615362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Left-8">
            <a:extLst>
              <a:ext uri="{FF2B5EF4-FFF2-40B4-BE49-F238E27FC236}">
                <a16:creationId xmlns:a16="http://schemas.microsoft.com/office/drawing/2014/main" id="{F4B43F5A-D13B-8493-9985-C3B3FFAC567D}"/>
              </a:ext>
            </a:extLst>
          </p:cNvPr>
          <p:cNvSpPr/>
          <p:nvPr userDrawn="1"/>
        </p:nvSpPr>
        <p:spPr>
          <a:xfrm rot="18103370">
            <a:off x="-329726" y="1511611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7">
            <a:extLst>
              <a:ext uri="{FF2B5EF4-FFF2-40B4-BE49-F238E27FC236}">
                <a16:creationId xmlns:a16="http://schemas.microsoft.com/office/drawing/2014/main" id="{B3A2A952-2C83-F720-96A5-072C10322C1B}"/>
              </a:ext>
            </a:extLst>
          </p:cNvPr>
          <p:cNvSpPr/>
          <p:nvPr userDrawn="1"/>
        </p:nvSpPr>
        <p:spPr>
          <a:xfrm rot="18103370">
            <a:off x="-253023" y="1421694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Left-6">
            <a:extLst>
              <a:ext uri="{FF2B5EF4-FFF2-40B4-BE49-F238E27FC236}">
                <a16:creationId xmlns:a16="http://schemas.microsoft.com/office/drawing/2014/main" id="{7B11EAD9-0441-8B31-B41A-5CA1FA3D3350}"/>
              </a:ext>
            </a:extLst>
          </p:cNvPr>
          <p:cNvSpPr/>
          <p:nvPr userDrawn="1"/>
        </p:nvSpPr>
        <p:spPr>
          <a:xfrm rot="18103370">
            <a:off x="-187790" y="1331384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Left-5">
            <a:extLst>
              <a:ext uri="{FF2B5EF4-FFF2-40B4-BE49-F238E27FC236}">
                <a16:creationId xmlns:a16="http://schemas.microsoft.com/office/drawing/2014/main" id="{80EE9ADF-DF1C-8D0D-86D5-CDF3BC4FC268}"/>
              </a:ext>
            </a:extLst>
          </p:cNvPr>
          <p:cNvSpPr/>
          <p:nvPr userDrawn="1"/>
        </p:nvSpPr>
        <p:spPr>
          <a:xfrm rot="18103370">
            <a:off x="-150453" y="1263907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Left-4">
            <a:extLst>
              <a:ext uri="{FF2B5EF4-FFF2-40B4-BE49-F238E27FC236}">
                <a16:creationId xmlns:a16="http://schemas.microsoft.com/office/drawing/2014/main" id="{84A577B6-1FB6-D539-C926-B85361B74203}"/>
              </a:ext>
            </a:extLst>
          </p:cNvPr>
          <p:cNvSpPr/>
          <p:nvPr userDrawn="1"/>
        </p:nvSpPr>
        <p:spPr>
          <a:xfrm rot="18103370">
            <a:off x="-74785" y="1162857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Left-3">
            <a:extLst>
              <a:ext uri="{FF2B5EF4-FFF2-40B4-BE49-F238E27FC236}">
                <a16:creationId xmlns:a16="http://schemas.microsoft.com/office/drawing/2014/main" id="{DBCF7045-1E85-453E-F5D2-C910B8AA70D1}"/>
              </a:ext>
            </a:extLst>
          </p:cNvPr>
          <p:cNvSpPr/>
          <p:nvPr userDrawn="1"/>
        </p:nvSpPr>
        <p:spPr>
          <a:xfrm rot="18103370">
            <a:off x="-28389" y="1090926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Left-2">
            <a:extLst>
              <a:ext uri="{FF2B5EF4-FFF2-40B4-BE49-F238E27FC236}">
                <a16:creationId xmlns:a16="http://schemas.microsoft.com/office/drawing/2014/main" id="{CAADF621-EB80-1D9E-F70E-11C07A4A5B07}"/>
              </a:ext>
            </a:extLst>
          </p:cNvPr>
          <p:cNvSpPr/>
          <p:nvPr userDrawn="1"/>
        </p:nvSpPr>
        <p:spPr>
          <a:xfrm rot="18103370">
            <a:off x="10328" y="1023910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1">
            <a:extLst>
              <a:ext uri="{FF2B5EF4-FFF2-40B4-BE49-F238E27FC236}">
                <a16:creationId xmlns:a16="http://schemas.microsoft.com/office/drawing/2014/main" id="{B3686446-A6BF-F295-8B06-BC4B569A108A}"/>
              </a:ext>
            </a:extLst>
          </p:cNvPr>
          <p:cNvSpPr/>
          <p:nvPr userDrawn="1"/>
        </p:nvSpPr>
        <p:spPr>
          <a:xfrm rot="18103370">
            <a:off x="42515" y="968096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068BEB73-EBB6-07A5-7F20-EC771C9C1F6E}"/>
              </a:ext>
            </a:extLst>
          </p:cNvPr>
          <p:cNvSpPr/>
          <p:nvPr userDrawn="1"/>
        </p:nvSpPr>
        <p:spPr>
          <a:xfrm rot="18103370">
            <a:off x="-455877" y="-4633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40354" y="1666220"/>
            <a:ext cx="8199362" cy="450265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40354" y="689123"/>
            <a:ext cx="8231108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40354" y="1001684"/>
            <a:ext cx="8231108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62387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40354" y="1666220"/>
            <a:ext cx="8199362" cy="450265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40354" y="689123"/>
            <a:ext cx="8231108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40354" y="1001684"/>
            <a:ext cx="8231108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C0DCBB3-119A-2487-207C-F7885AA2DCA4}"/>
              </a:ext>
            </a:extLst>
          </p:cNvPr>
          <p:cNvGrpSpPr/>
          <p:nvPr userDrawn="1"/>
        </p:nvGrpSpPr>
        <p:grpSpPr>
          <a:xfrm rot="16200000">
            <a:off x="1310008" y="3747211"/>
            <a:ext cx="1980649" cy="5021249"/>
            <a:chOff x="202568" y="-663078"/>
            <a:chExt cx="1980649" cy="5021249"/>
          </a:xfrm>
        </p:grpSpPr>
        <p:sp>
          <p:nvSpPr>
            <p:cNvPr id="2" name="Freeform 1">
              <a:extLst>
                <a:ext uri="{FF2B5EF4-FFF2-40B4-BE49-F238E27FC236}">
                  <a16:creationId xmlns:a16="http://schemas.microsoft.com/office/drawing/2014/main" id="{AAF1EFA6-19DB-A130-B739-539AD1FC6D2A}"/>
                </a:ext>
              </a:extLst>
            </p:cNvPr>
            <p:cNvSpPr/>
            <p:nvPr userDrawn="1"/>
          </p:nvSpPr>
          <p:spPr>
            <a:xfrm rot="18103370">
              <a:off x="-74785" y="1162857"/>
              <a:ext cx="3600067" cy="480968"/>
            </a:xfrm>
            <a:custGeom>
              <a:avLst/>
              <a:gdLst>
                <a:gd name="connsiteX0" fmla="*/ 2769575 w 3700857"/>
                <a:gd name="connsiteY0" fmla="*/ 301845 h 2064307"/>
                <a:gd name="connsiteX1" fmla="*/ 3700857 w 3700857"/>
                <a:gd name="connsiteY1" fmla="*/ 2064307 h 2064307"/>
                <a:gd name="connsiteX2" fmla="*/ 3600067 w 3700857"/>
                <a:gd name="connsiteY2" fmla="*/ 2049520 h 2064307"/>
                <a:gd name="connsiteX3" fmla="*/ 3295154 w 3700857"/>
                <a:gd name="connsiteY3" fmla="*/ 2059441 h 2064307"/>
                <a:gd name="connsiteX4" fmla="*/ 74139 w 3700857"/>
                <a:gd name="connsiteY4" fmla="*/ 1581856 h 2064307"/>
                <a:gd name="connsiteX5" fmla="*/ 0 w 3700857"/>
                <a:gd name="connsiteY5" fmla="*/ 1587469 h 2064307"/>
                <a:gd name="connsiteX6" fmla="*/ 2568042 w 3700857"/>
                <a:gd name="connsiteY6" fmla="*/ 0 h 2064307"/>
                <a:gd name="connsiteX7" fmla="*/ 2568360 w 3700857"/>
                <a:gd name="connsiteY7" fmla="*/ 424 h 2064307"/>
                <a:gd name="connsiteX8" fmla="*/ 2769575 w 3700857"/>
                <a:gd name="connsiteY8" fmla="*/ 301845 h 2064307"/>
                <a:gd name="connsiteX0" fmla="*/ 3700857 w 3792297"/>
                <a:gd name="connsiteY0" fmla="*/ 2064307 h 2155747"/>
                <a:gd name="connsiteX1" fmla="*/ 3600067 w 3792297"/>
                <a:gd name="connsiteY1" fmla="*/ 2049520 h 2155747"/>
                <a:gd name="connsiteX2" fmla="*/ 3295154 w 3792297"/>
                <a:gd name="connsiteY2" fmla="*/ 2059441 h 2155747"/>
                <a:gd name="connsiteX3" fmla="*/ 74139 w 3792297"/>
                <a:gd name="connsiteY3" fmla="*/ 1581856 h 2155747"/>
                <a:gd name="connsiteX4" fmla="*/ 0 w 3792297"/>
                <a:gd name="connsiteY4" fmla="*/ 1587469 h 2155747"/>
                <a:gd name="connsiteX5" fmla="*/ 2568042 w 3792297"/>
                <a:gd name="connsiteY5" fmla="*/ 0 h 2155747"/>
                <a:gd name="connsiteX6" fmla="*/ 2568360 w 3792297"/>
                <a:gd name="connsiteY6" fmla="*/ 424 h 2155747"/>
                <a:gd name="connsiteX7" fmla="*/ 2769575 w 3792297"/>
                <a:gd name="connsiteY7" fmla="*/ 301845 h 2155747"/>
                <a:gd name="connsiteX8" fmla="*/ 3792297 w 3792297"/>
                <a:gd name="connsiteY8" fmla="*/ 2155747 h 2155747"/>
                <a:gd name="connsiteX0" fmla="*/ 3700857 w 3700857"/>
                <a:gd name="connsiteY0" fmla="*/ 2064307 h 2064307"/>
                <a:gd name="connsiteX1" fmla="*/ 3600067 w 3700857"/>
                <a:gd name="connsiteY1" fmla="*/ 2049520 h 2064307"/>
                <a:gd name="connsiteX2" fmla="*/ 3295154 w 3700857"/>
                <a:gd name="connsiteY2" fmla="*/ 2059441 h 2064307"/>
                <a:gd name="connsiteX3" fmla="*/ 74139 w 3700857"/>
                <a:gd name="connsiteY3" fmla="*/ 1581856 h 2064307"/>
                <a:gd name="connsiteX4" fmla="*/ 0 w 3700857"/>
                <a:gd name="connsiteY4" fmla="*/ 1587469 h 2064307"/>
                <a:gd name="connsiteX5" fmla="*/ 2568042 w 3700857"/>
                <a:gd name="connsiteY5" fmla="*/ 0 h 2064307"/>
                <a:gd name="connsiteX6" fmla="*/ 2568360 w 3700857"/>
                <a:gd name="connsiteY6" fmla="*/ 424 h 2064307"/>
                <a:gd name="connsiteX7" fmla="*/ 2769575 w 3700857"/>
                <a:gd name="connsiteY7" fmla="*/ 301845 h 2064307"/>
                <a:gd name="connsiteX0" fmla="*/ 3700857 w 3700857"/>
                <a:gd name="connsiteY0" fmla="*/ 2064307 h 2064307"/>
                <a:gd name="connsiteX1" fmla="*/ 3600067 w 3700857"/>
                <a:gd name="connsiteY1" fmla="*/ 2049520 h 2064307"/>
                <a:gd name="connsiteX2" fmla="*/ 3295154 w 3700857"/>
                <a:gd name="connsiteY2" fmla="*/ 2059441 h 2064307"/>
                <a:gd name="connsiteX3" fmla="*/ 74139 w 3700857"/>
                <a:gd name="connsiteY3" fmla="*/ 1581856 h 2064307"/>
                <a:gd name="connsiteX4" fmla="*/ 0 w 3700857"/>
                <a:gd name="connsiteY4" fmla="*/ 1587469 h 2064307"/>
                <a:gd name="connsiteX5" fmla="*/ 2568042 w 3700857"/>
                <a:gd name="connsiteY5" fmla="*/ 0 h 2064307"/>
                <a:gd name="connsiteX6" fmla="*/ 2568360 w 3700857"/>
                <a:gd name="connsiteY6" fmla="*/ 424 h 2064307"/>
                <a:gd name="connsiteX0" fmla="*/ 3700857 w 3700857"/>
                <a:gd name="connsiteY0" fmla="*/ 2064307 h 2064307"/>
                <a:gd name="connsiteX1" fmla="*/ 3600067 w 3700857"/>
                <a:gd name="connsiteY1" fmla="*/ 2049520 h 2064307"/>
                <a:gd name="connsiteX2" fmla="*/ 3295154 w 3700857"/>
                <a:gd name="connsiteY2" fmla="*/ 2059441 h 2064307"/>
                <a:gd name="connsiteX3" fmla="*/ 74139 w 3700857"/>
                <a:gd name="connsiteY3" fmla="*/ 1581856 h 2064307"/>
                <a:gd name="connsiteX4" fmla="*/ 0 w 3700857"/>
                <a:gd name="connsiteY4" fmla="*/ 1587469 h 2064307"/>
                <a:gd name="connsiteX5" fmla="*/ 2568042 w 3700857"/>
                <a:gd name="connsiteY5" fmla="*/ 0 h 2064307"/>
                <a:gd name="connsiteX0" fmla="*/ 3600067 w 3600067"/>
                <a:gd name="connsiteY0" fmla="*/ 2049520 h 2059441"/>
                <a:gd name="connsiteX1" fmla="*/ 3295154 w 3600067"/>
                <a:gd name="connsiteY1" fmla="*/ 2059441 h 2059441"/>
                <a:gd name="connsiteX2" fmla="*/ 74139 w 3600067"/>
                <a:gd name="connsiteY2" fmla="*/ 1581856 h 2059441"/>
                <a:gd name="connsiteX3" fmla="*/ 0 w 3600067"/>
                <a:gd name="connsiteY3" fmla="*/ 1587469 h 2059441"/>
                <a:gd name="connsiteX4" fmla="*/ 2568042 w 3600067"/>
                <a:gd name="connsiteY4" fmla="*/ 0 h 2059441"/>
                <a:gd name="connsiteX0" fmla="*/ 3600067 w 3600067"/>
                <a:gd name="connsiteY0" fmla="*/ 471047 h 480968"/>
                <a:gd name="connsiteX1" fmla="*/ 3295154 w 3600067"/>
                <a:gd name="connsiteY1" fmla="*/ 480968 h 480968"/>
                <a:gd name="connsiteX2" fmla="*/ 74139 w 3600067"/>
                <a:gd name="connsiteY2" fmla="*/ 3383 h 480968"/>
                <a:gd name="connsiteX3" fmla="*/ 0 w 3600067"/>
                <a:gd name="connsiteY3" fmla="*/ 8996 h 48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00067" h="480968">
                  <a:moveTo>
                    <a:pt x="3600067" y="471047"/>
                  </a:moveTo>
                  <a:lnTo>
                    <a:pt x="3295154" y="480968"/>
                  </a:lnTo>
                  <a:cubicBezTo>
                    <a:pt x="2202572" y="463358"/>
                    <a:pt x="1227947" y="-46100"/>
                    <a:pt x="74139" y="3383"/>
                  </a:cubicBezTo>
                  <a:lnTo>
                    <a:pt x="0" y="8996"/>
                  </a:lnTo>
                </a:path>
              </a:pathLst>
            </a:custGeom>
            <a:noFill/>
            <a:ln w="12065">
              <a:gradFill>
                <a:gsLst>
                  <a:gs pos="2000">
                    <a:srgbClr val="0BDFED">
                      <a:alpha val="75000"/>
                    </a:srgbClr>
                  </a:gs>
                  <a:gs pos="100000">
                    <a:srgbClr val="F0E741">
                      <a:alpha val="7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B4733B8E-E82E-8170-534B-D87E4FE40D88}"/>
                </a:ext>
              </a:extLst>
            </p:cNvPr>
            <p:cNvSpPr/>
            <p:nvPr userDrawn="1"/>
          </p:nvSpPr>
          <p:spPr>
            <a:xfrm rot="18103370">
              <a:off x="-28389" y="1090926"/>
              <a:ext cx="3429811" cy="480341"/>
            </a:xfrm>
            <a:custGeom>
              <a:avLst/>
              <a:gdLst>
                <a:gd name="connsiteX0" fmla="*/ 2786419 w 3522157"/>
                <a:gd name="connsiteY0" fmla="*/ 620545 h 1953884"/>
                <a:gd name="connsiteX1" fmla="*/ 3522157 w 3522157"/>
                <a:gd name="connsiteY1" fmla="*/ 1896781 h 1953884"/>
                <a:gd name="connsiteX2" fmla="*/ 3429811 w 3522157"/>
                <a:gd name="connsiteY2" fmla="*/ 1943963 h 1953884"/>
                <a:gd name="connsiteX3" fmla="*/ 3124898 w 3522157"/>
                <a:gd name="connsiteY3" fmla="*/ 1953884 h 1953884"/>
                <a:gd name="connsiteX4" fmla="*/ 132343 w 3522157"/>
                <a:gd name="connsiteY4" fmla="*/ 1473543 h 1953884"/>
                <a:gd name="connsiteX5" fmla="*/ 0 w 3522157"/>
                <a:gd name="connsiteY5" fmla="*/ 1475139 h 1953884"/>
                <a:gd name="connsiteX6" fmla="*/ 2386327 w 3522157"/>
                <a:gd name="connsiteY6" fmla="*/ 0 h 1953884"/>
                <a:gd name="connsiteX7" fmla="*/ 2496678 w 3522157"/>
                <a:gd name="connsiteY7" fmla="*/ 162733 h 1953884"/>
                <a:gd name="connsiteX8" fmla="*/ 2786419 w 3522157"/>
                <a:gd name="connsiteY8" fmla="*/ 620545 h 1953884"/>
                <a:gd name="connsiteX0" fmla="*/ 3522157 w 3613597"/>
                <a:gd name="connsiteY0" fmla="*/ 1896781 h 1988221"/>
                <a:gd name="connsiteX1" fmla="*/ 3429811 w 3613597"/>
                <a:gd name="connsiteY1" fmla="*/ 1943963 h 1988221"/>
                <a:gd name="connsiteX2" fmla="*/ 3124898 w 3613597"/>
                <a:gd name="connsiteY2" fmla="*/ 1953884 h 1988221"/>
                <a:gd name="connsiteX3" fmla="*/ 132343 w 3613597"/>
                <a:gd name="connsiteY3" fmla="*/ 1473543 h 1988221"/>
                <a:gd name="connsiteX4" fmla="*/ 0 w 3613597"/>
                <a:gd name="connsiteY4" fmla="*/ 1475139 h 1988221"/>
                <a:gd name="connsiteX5" fmla="*/ 2386327 w 3613597"/>
                <a:gd name="connsiteY5" fmla="*/ 0 h 1988221"/>
                <a:gd name="connsiteX6" fmla="*/ 2496678 w 3613597"/>
                <a:gd name="connsiteY6" fmla="*/ 162733 h 1988221"/>
                <a:gd name="connsiteX7" fmla="*/ 2786419 w 3613597"/>
                <a:gd name="connsiteY7" fmla="*/ 620545 h 1988221"/>
                <a:gd name="connsiteX8" fmla="*/ 3613597 w 3613597"/>
                <a:gd name="connsiteY8" fmla="*/ 1988221 h 1988221"/>
                <a:gd name="connsiteX0" fmla="*/ 3522157 w 3522157"/>
                <a:gd name="connsiteY0" fmla="*/ 1896781 h 1953884"/>
                <a:gd name="connsiteX1" fmla="*/ 3429811 w 3522157"/>
                <a:gd name="connsiteY1" fmla="*/ 1943963 h 1953884"/>
                <a:gd name="connsiteX2" fmla="*/ 3124898 w 3522157"/>
                <a:gd name="connsiteY2" fmla="*/ 1953884 h 1953884"/>
                <a:gd name="connsiteX3" fmla="*/ 132343 w 3522157"/>
                <a:gd name="connsiteY3" fmla="*/ 1473543 h 1953884"/>
                <a:gd name="connsiteX4" fmla="*/ 0 w 3522157"/>
                <a:gd name="connsiteY4" fmla="*/ 1475139 h 1953884"/>
                <a:gd name="connsiteX5" fmla="*/ 2386327 w 3522157"/>
                <a:gd name="connsiteY5" fmla="*/ 0 h 1953884"/>
                <a:gd name="connsiteX6" fmla="*/ 2496678 w 3522157"/>
                <a:gd name="connsiteY6" fmla="*/ 162733 h 1953884"/>
                <a:gd name="connsiteX7" fmla="*/ 2786419 w 3522157"/>
                <a:gd name="connsiteY7" fmla="*/ 620545 h 1953884"/>
                <a:gd name="connsiteX8" fmla="*/ 3317909 w 3522157"/>
                <a:gd name="connsiteY8" fmla="*/ 1413276 h 1953884"/>
                <a:gd name="connsiteX0" fmla="*/ 3522157 w 3522157"/>
                <a:gd name="connsiteY0" fmla="*/ 1896781 h 1953884"/>
                <a:gd name="connsiteX1" fmla="*/ 3429811 w 3522157"/>
                <a:gd name="connsiteY1" fmla="*/ 1943963 h 1953884"/>
                <a:gd name="connsiteX2" fmla="*/ 3124898 w 3522157"/>
                <a:gd name="connsiteY2" fmla="*/ 1953884 h 1953884"/>
                <a:gd name="connsiteX3" fmla="*/ 132343 w 3522157"/>
                <a:gd name="connsiteY3" fmla="*/ 1473543 h 1953884"/>
                <a:gd name="connsiteX4" fmla="*/ 0 w 3522157"/>
                <a:gd name="connsiteY4" fmla="*/ 1475139 h 1953884"/>
                <a:gd name="connsiteX5" fmla="*/ 2386327 w 3522157"/>
                <a:gd name="connsiteY5" fmla="*/ 0 h 1953884"/>
                <a:gd name="connsiteX6" fmla="*/ 2496678 w 3522157"/>
                <a:gd name="connsiteY6" fmla="*/ 162733 h 1953884"/>
                <a:gd name="connsiteX7" fmla="*/ 2786419 w 3522157"/>
                <a:gd name="connsiteY7" fmla="*/ 620545 h 1953884"/>
                <a:gd name="connsiteX0" fmla="*/ 3522157 w 3522157"/>
                <a:gd name="connsiteY0" fmla="*/ 1896781 h 1953884"/>
                <a:gd name="connsiteX1" fmla="*/ 3429811 w 3522157"/>
                <a:gd name="connsiteY1" fmla="*/ 1943963 h 1953884"/>
                <a:gd name="connsiteX2" fmla="*/ 3124898 w 3522157"/>
                <a:gd name="connsiteY2" fmla="*/ 1953884 h 1953884"/>
                <a:gd name="connsiteX3" fmla="*/ 132343 w 3522157"/>
                <a:gd name="connsiteY3" fmla="*/ 1473543 h 1953884"/>
                <a:gd name="connsiteX4" fmla="*/ 0 w 3522157"/>
                <a:gd name="connsiteY4" fmla="*/ 1475139 h 1953884"/>
                <a:gd name="connsiteX5" fmla="*/ 2386327 w 3522157"/>
                <a:gd name="connsiteY5" fmla="*/ 0 h 1953884"/>
                <a:gd name="connsiteX6" fmla="*/ 2496678 w 3522157"/>
                <a:gd name="connsiteY6" fmla="*/ 162733 h 1953884"/>
                <a:gd name="connsiteX0" fmla="*/ 3522157 w 3522157"/>
                <a:gd name="connsiteY0" fmla="*/ 1896781 h 1953884"/>
                <a:gd name="connsiteX1" fmla="*/ 3429811 w 3522157"/>
                <a:gd name="connsiteY1" fmla="*/ 1943963 h 1953884"/>
                <a:gd name="connsiteX2" fmla="*/ 3124898 w 3522157"/>
                <a:gd name="connsiteY2" fmla="*/ 1953884 h 1953884"/>
                <a:gd name="connsiteX3" fmla="*/ 132343 w 3522157"/>
                <a:gd name="connsiteY3" fmla="*/ 1473543 h 1953884"/>
                <a:gd name="connsiteX4" fmla="*/ 0 w 3522157"/>
                <a:gd name="connsiteY4" fmla="*/ 1475139 h 1953884"/>
                <a:gd name="connsiteX5" fmla="*/ 2386327 w 3522157"/>
                <a:gd name="connsiteY5" fmla="*/ 0 h 1953884"/>
                <a:gd name="connsiteX0" fmla="*/ 3522157 w 3522157"/>
                <a:gd name="connsiteY0" fmla="*/ 423238 h 480341"/>
                <a:gd name="connsiteX1" fmla="*/ 3429811 w 3522157"/>
                <a:gd name="connsiteY1" fmla="*/ 470420 h 480341"/>
                <a:gd name="connsiteX2" fmla="*/ 3124898 w 3522157"/>
                <a:gd name="connsiteY2" fmla="*/ 480341 h 480341"/>
                <a:gd name="connsiteX3" fmla="*/ 132343 w 3522157"/>
                <a:gd name="connsiteY3" fmla="*/ 0 h 480341"/>
                <a:gd name="connsiteX4" fmla="*/ 0 w 3522157"/>
                <a:gd name="connsiteY4" fmla="*/ 1596 h 480341"/>
                <a:gd name="connsiteX0" fmla="*/ 3429811 w 3429811"/>
                <a:gd name="connsiteY0" fmla="*/ 470420 h 480341"/>
                <a:gd name="connsiteX1" fmla="*/ 3124898 w 3429811"/>
                <a:gd name="connsiteY1" fmla="*/ 480341 h 480341"/>
                <a:gd name="connsiteX2" fmla="*/ 132343 w 3429811"/>
                <a:gd name="connsiteY2" fmla="*/ 0 h 480341"/>
                <a:gd name="connsiteX3" fmla="*/ 0 w 3429811"/>
                <a:gd name="connsiteY3" fmla="*/ 1596 h 480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9811" h="480341">
                  <a:moveTo>
                    <a:pt x="3429811" y="470420"/>
                  </a:moveTo>
                  <a:lnTo>
                    <a:pt x="3124898" y="480341"/>
                  </a:lnTo>
                  <a:cubicBezTo>
                    <a:pt x="2105155" y="463905"/>
                    <a:pt x="1188165" y="19015"/>
                    <a:pt x="132343" y="0"/>
                  </a:cubicBezTo>
                  <a:lnTo>
                    <a:pt x="0" y="1596"/>
                  </a:lnTo>
                </a:path>
              </a:pathLst>
            </a:custGeom>
            <a:noFill/>
            <a:ln w="13335">
              <a:gradFill>
                <a:gsLst>
                  <a:gs pos="2000">
                    <a:srgbClr val="0BDFED">
                      <a:alpha val="85000"/>
                    </a:srgbClr>
                  </a:gs>
                  <a:gs pos="99000">
                    <a:srgbClr val="F0E741">
                      <a:alpha val="8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8539F78F-F3F2-D9A2-9997-A13411DF3849}"/>
                </a:ext>
              </a:extLst>
            </p:cNvPr>
            <p:cNvSpPr/>
            <p:nvPr userDrawn="1"/>
          </p:nvSpPr>
          <p:spPr>
            <a:xfrm rot="18103370">
              <a:off x="10328" y="1023910"/>
              <a:ext cx="3269974" cy="479080"/>
            </a:xfrm>
            <a:custGeom>
              <a:avLst/>
              <a:gdLst>
                <a:gd name="connsiteX0" fmla="*/ 2627879 w 3393549"/>
                <a:gd name="connsiteY0" fmla="*/ 556631 h 1887494"/>
                <a:gd name="connsiteX1" fmla="*/ 3393549 w 3393549"/>
                <a:gd name="connsiteY1" fmla="*/ 1844682 h 1887494"/>
                <a:gd name="connsiteX2" fmla="*/ 3269974 w 3393549"/>
                <a:gd name="connsiteY2" fmla="*/ 1877573 h 1887494"/>
                <a:gd name="connsiteX3" fmla="*/ 2965061 w 3393549"/>
                <a:gd name="connsiteY3" fmla="*/ 1887494 h 1887494"/>
                <a:gd name="connsiteX4" fmla="*/ 196717 w 3393549"/>
                <a:gd name="connsiteY4" fmla="*/ 1417435 h 1887494"/>
                <a:gd name="connsiteX5" fmla="*/ 0 w 3393549"/>
                <a:gd name="connsiteY5" fmla="*/ 1408414 h 1887494"/>
                <a:gd name="connsiteX6" fmla="*/ 2278385 w 3393549"/>
                <a:gd name="connsiteY6" fmla="*/ 0 h 1887494"/>
                <a:gd name="connsiteX7" fmla="*/ 2336104 w 3393549"/>
                <a:gd name="connsiteY7" fmla="*/ 89203 h 1887494"/>
                <a:gd name="connsiteX8" fmla="*/ 2627879 w 3393549"/>
                <a:gd name="connsiteY8" fmla="*/ 556631 h 1887494"/>
                <a:gd name="connsiteX0" fmla="*/ 3393549 w 3484989"/>
                <a:gd name="connsiteY0" fmla="*/ 1844682 h 1936122"/>
                <a:gd name="connsiteX1" fmla="*/ 3269974 w 3484989"/>
                <a:gd name="connsiteY1" fmla="*/ 1877573 h 1936122"/>
                <a:gd name="connsiteX2" fmla="*/ 2965061 w 3484989"/>
                <a:gd name="connsiteY2" fmla="*/ 1887494 h 1936122"/>
                <a:gd name="connsiteX3" fmla="*/ 196717 w 3484989"/>
                <a:gd name="connsiteY3" fmla="*/ 1417435 h 1936122"/>
                <a:gd name="connsiteX4" fmla="*/ 0 w 3484989"/>
                <a:gd name="connsiteY4" fmla="*/ 1408414 h 1936122"/>
                <a:gd name="connsiteX5" fmla="*/ 2278385 w 3484989"/>
                <a:gd name="connsiteY5" fmla="*/ 0 h 1936122"/>
                <a:gd name="connsiteX6" fmla="*/ 2336104 w 3484989"/>
                <a:gd name="connsiteY6" fmla="*/ 89203 h 1936122"/>
                <a:gd name="connsiteX7" fmla="*/ 2627879 w 3484989"/>
                <a:gd name="connsiteY7" fmla="*/ 556631 h 1936122"/>
                <a:gd name="connsiteX8" fmla="*/ 3484989 w 3484989"/>
                <a:gd name="connsiteY8" fmla="*/ 1936122 h 1936122"/>
                <a:gd name="connsiteX0" fmla="*/ 3393549 w 3393549"/>
                <a:gd name="connsiteY0" fmla="*/ 1844682 h 1887494"/>
                <a:gd name="connsiteX1" fmla="*/ 3269974 w 3393549"/>
                <a:gd name="connsiteY1" fmla="*/ 1877573 h 1887494"/>
                <a:gd name="connsiteX2" fmla="*/ 2965061 w 3393549"/>
                <a:gd name="connsiteY2" fmla="*/ 1887494 h 1887494"/>
                <a:gd name="connsiteX3" fmla="*/ 196717 w 3393549"/>
                <a:gd name="connsiteY3" fmla="*/ 1417435 h 1887494"/>
                <a:gd name="connsiteX4" fmla="*/ 0 w 3393549"/>
                <a:gd name="connsiteY4" fmla="*/ 1408414 h 1887494"/>
                <a:gd name="connsiteX5" fmla="*/ 2278385 w 3393549"/>
                <a:gd name="connsiteY5" fmla="*/ 0 h 1887494"/>
                <a:gd name="connsiteX6" fmla="*/ 2336104 w 3393549"/>
                <a:gd name="connsiteY6" fmla="*/ 89203 h 1887494"/>
                <a:gd name="connsiteX7" fmla="*/ 2627879 w 3393549"/>
                <a:gd name="connsiteY7" fmla="*/ 556631 h 1887494"/>
                <a:gd name="connsiteX8" fmla="*/ 2857914 w 3393549"/>
                <a:gd name="connsiteY8" fmla="*/ 927744 h 1887494"/>
                <a:gd name="connsiteX0" fmla="*/ 3393549 w 3393549"/>
                <a:gd name="connsiteY0" fmla="*/ 1844682 h 1887494"/>
                <a:gd name="connsiteX1" fmla="*/ 3269974 w 3393549"/>
                <a:gd name="connsiteY1" fmla="*/ 1877573 h 1887494"/>
                <a:gd name="connsiteX2" fmla="*/ 2965061 w 3393549"/>
                <a:gd name="connsiteY2" fmla="*/ 1887494 h 1887494"/>
                <a:gd name="connsiteX3" fmla="*/ 196717 w 3393549"/>
                <a:gd name="connsiteY3" fmla="*/ 1417435 h 1887494"/>
                <a:gd name="connsiteX4" fmla="*/ 0 w 3393549"/>
                <a:gd name="connsiteY4" fmla="*/ 1408414 h 1887494"/>
                <a:gd name="connsiteX5" fmla="*/ 2278385 w 3393549"/>
                <a:gd name="connsiteY5" fmla="*/ 0 h 1887494"/>
                <a:gd name="connsiteX6" fmla="*/ 2336104 w 3393549"/>
                <a:gd name="connsiteY6" fmla="*/ 89203 h 1887494"/>
                <a:gd name="connsiteX7" fmla="*/ 2627879 w 3393549"/>
                <a:gd name="connsiteY7" fmla="*/ 556631 h 1887494"/>
                <a:gd name="connsiteX0" fmla="*/ 3393549 w 3393549"/>
                <a:gd name="connsiteY0" fmla="*/ 1844682 h 1887494"/>
                <a:gd name="connsiteX1" fmla="*/ 3269974 w 3393549"/>
                <a:gd name="connsiteY1" fmla="*/ 1877573 h 1887494"/>
                <a:gd name="connsiteX2" fmla="*/ 2965061 w 3393549"/>
                <a:gd name="connsiteY2" fmla="*/ 1887494 h 1887494"/>
                <a:gd name="connsiteX3" fmla="*/ 196717 w 3393549"/>
                <a:gd name="connsiteY3" fmla="*/ 1417435 h 1887494"/>
                <a:gd name="connsiteX4" fmla="*/ 0 w 3393549"/>
                <a:gd name="connsiteY4" fmla="*/ 1408414 h 1887494"/>
                <a:gd name="connsiteX5" fmla="*/ 2278385 w 3393549"/>
                <a:gd name="connsiteY5" fmla="*/ 0 h 1887494"/>
                <a:gd name="connsiteX6" fmla="*/ 2336104 w 3393549"/>
                <a:gd name="connsiteY6" fmla="*/ 89203 h 1887494"/>
                <a:gd name="connsiteX0" fmla="*/ 3393549 w 3393549"/>
                <a:gd name="connsiteY0" fmla="*/ 1844682 h 1887494"/>
                <a:gd name="connsiteX1" fmla="*/ 3269974 w 3393549"/>
                <a:gd name="connsiteY1" fmla="*/ 1877573 h 1887494"/>
                <a:gd name="connsiteX2" fmla="*/ 2965061 w 3393549"/>
                <a:gd name="connsiteY2" fmla="*/ 1887494 h 1887494"/>
                <a:gd name="connsiteX3" fmla="*/ 196717 w 3393549"/>
                <a:gd name="connsiteY3" fmla="*/ 1417435 h 1887494"/>
                <a:gd name="connsiteX4" fmla="*/ 0 w 3393549"/>
                <a:gd name="connsiteY4" fmla="*/ 1408414 h 1887494"/>
                <a:gd name="connsiteX5" fmla="*/ 2278385 w 3393549"/>
                <a:gd name="connsiteY5" fmla="*/ 0 h 1887494"/>
                <a:gd name="connsiteX0" fmla="*/ 3393549 w 3393549"/>
                <a:gd name="connsiteY0" fmla="*/ 436268 h 479080"/>
                <a:gd name="connsiteX1" fmla="*/ 3269974 w 3393549"/>
                <a:gd name="connsiteY1" fmla="*/ 469159 h 479080"/>
                <a:gd name="connsiteX2" fmla="*/ 2965061 w 3393549"/>
                <a:gd name="connsiteY2" fmla="*/ 479080 h 479080"/>
                <a:gd name="connsiteX3" fmla="*/ 196717 w 3393549"/>
                <a:gd name="connsiteY3" fmla="*/ 9021 h 479080"/>
                <a:gd name="connsiteX4" fmla="*/ 0 w 3393549"/>
                <a:gd name="connsiteY4" fmla="*/ 0 h 479080"/>
                <a:gd name="connsiteX0" fmla="*/ 3269974 w 3269974"/>
                <a:gd name="connsiteY0" fmla="*/ 469159 h 479080"/>
                <a:gd name="connsiteX1" fmla="*/ 2965061 w 3269974"/>
                <a:gd name="connsiteY1" fmla="*/ 479080 h 479080"/>
                <a:gd name="connsiteX2" fmla="*/ 196717 w 3269974"/>
                <a:gd name="connsiteY2" fmla="*/ 9021 h 479080"/>
                <a:gd name="connsiteX3" fmla="*/ 0 w 3269974"/>
                <a:gd name="connsiteY3" fmla="*/ 0 h 47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69974" h="479080">
                  <a:moveTo>
                    <a:pt x="3269974" y="469159"/>
                  </a:moveTo>
                  <a:lnTo>
                    <a:pt x="2965061" y="479080"/>
                  </a:lnTo>
                  <a:cubicBezTo>
                    <a:pt x="2018156" y="463818"/>
                    <a:pt x="1159851" y="79123"/>
                    <a:pt x="196717" y="9021"/>
                  </a:cubicBezTo>
                  <a:lnTo>
                    <a:pt x="0" y="0"/>
                  </a:lnTo>
                </a:path>
              </a:pathLst>
            </a:custGeom>
            <a:noFill/>
            <a:ln w="14604">
              <a:gradFill>
                <a:gsLst>
                  <a:gs pos="2000">
                    <a:srgbClr val="0BDFED">
                      <a:alpha val="95000"/>
                    </a:srgbClr>
                  </a:gs>
                  <a:gs pos="100000">
                    <a:srgbClr val="F0E741">
                      <a:alpha val="9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6A4EC4C6-A233-375B-D234-4EC535DAD290}"/>
                </a:ext>
              </a:extLst>
            </p:cNvPr>
            <p:cNvSpPr/>
            <p:nvPr userDrawn="1"/>
          </p:nvSpPr>
          <p:spPr>
            <a:xfrm rot="18103370">
              <a:off x="42515" y="968096"/>
              <a:ext cx="3122047" cy="472297"/>
            </a:xfrm>
            <a:custGeom>
              <a:avLst/>
              <a:gdLst>
                <a:gd name="connsiteX0" fmla="*/ 3189940 w 3189940"/>
                <a:gd name="connsiteY0" fmla="*/ 1738633 h 1750756"/>
                <a:gd name="connsiteX1" fmla="*/ 3122047 w 3189940"/>
                <a:gd name="connsiteY1" fmla="*/ 1740835 h 1750756"/>
                <a:gd name="connsiteX2" fmla="*/ 2817134 w 3189940"/>
                <a:gd name="connsiteY2" fmla="*/ 1750756 h 1750756"/>
                <a:gd name="connsiteX3" fmla="*/ 48790 w 3189940"/>
                <a:gd name="connsiteY3" fmla="*/ 1280697 h 1750756"/>
                <a:gd name="connsiteX4" fmla="*/ 0 w 3189940"/>
                <a:gd name="connsiteY4" fmla="*/ 1278459 h 1750756"/>
                <a:gd name="connsiteX5" fmla="*/ 2068158 w 3189940"/>
                <a:gd name="connsiteY5" fmla="*/ 0 h 1750756"/>
                <a:gd name="connsiteX0" fmla="*/ 3189940 w 3281380"/>
                <a:gd name="connsiteY0" fmla="*/ 1738633 h 1830073"/>
                <a:gd name="connsiteX1" fmla="*/ 3122047 w 3281380"/>
                <a:gd name="connsiteY1" fmla="*/ 1740835 h 1830073"/>
                <a:gd name="connsiteX2" fmla="*/ 2817134 w 3281380"/>
                <a:gd name="connsiteY2" fmla="*/ 1750756 h 1830073"/>
                <a:gd name="connsiteX3" fmla="*/ 48790 w 3281380"/>
                <a:gd name="connsiteY3" fmla="*/ 1280697 h 1830073"/>
                <a:gd name="connsiteX4" fmla="*/ 0 w 3281380"/>
                <a:gd name="connsiteY4" fmla="*/ 1278459 h 1830073"/>
                <a:gd name="connsiteX5" fmla="*/ 2068158 w 3281380"/>
                <a:gd name="connsiteY5" fmla="*/ 0 h 1830073"/>
                <a:gd name="connsiteX6" fmla="*/ 3281380 w 3281380"/>
                <a:gd name="connsiteY6" fmla="*/ 1830073 h 1830073"/>
                <a:gd name="connsiteX0" fmla="*/ 3189940 w 3189940"/>
                <a:gd name="connsiteY0" fmla="*/ 2446445 h 2458568"/>
                <a:gd name="connsiteX1" fmla="*/ 3122047 w 3189940"/>
                <a:gd name="connsiteY1" fmla="*/ 2448647 h 2458568"/>
                <a:gd name="connsiteX2" fmla="*/ 2817134 w 3189940"/>
                <a:gd name="connsiteY2" fmla="*/ 2458568 h 2458568"/>
                <a:gd name="connsiteX3" fmla="*/ 48790 w 3189940"/>
                <a:gd name="connsiteY3" fmla="*/ 1988509 h 2458568"/>
                <a:gd name="connsiteX4" fmla="*/ 0 w 3189940"/>
                <a:gd name="connsiteY4" fmla="*/ 1986271 h 2458568"/>
                <a:gd name="connsiteX5" fmla="*/ 2068158 w 3189940"/>
                <a:gd name="connsiteY5" fmla="*/ 707812 h 2458568"/>
                <a:gd name="connsiteX6" fmla="*/ 1656563 w 3189940"/>
                <a:gd name="connsiteY6" fmla="*/ 0 h 2458568"/>
                <a:gd name="connsiteX0" fmla="*/ 3189940 w 3189940"/>
                <a:gd name="connsiteY0" fmla="*/ 1738633 h 1750756"/>
                <a:gd name="connsiteX1" fmla="*/ 3122047 w 3189940"/>
                <a:gd name="connsiteY1" fmla="*/ 1740835 h 1750756"/>
                <a:gd name="connsiteX2" fmla="*/ 2817134 w 3189940"/>
                <a:gd name="connsiteY2" fmla="*/ 1750756 h 1750756"/>
                <a:gd name="connsiteX3" fmla="*/ 48790 w 3189940"/>
                <a:gd name="connsiteY3" fmla="*/ 1280697 h 1750756"/>
                <a:gd name="connsiteX4" fmla="*/ 0 w 3189940"/>
                <a:gd name="connsiteY4" fmla="*/ 1278459 h 1750756"/>
                <a:gd name="connsiteX5" fmla="*/ 2068158 w 3189940"/>
                <a:gd name="connsiteY5" fmla="*/ 0 h 1750756"/>
                <a:gd name="connsiteX0" fmla="*/ 3189940 w 3189940"/>
                <a:gd name="connsiteY0" fmla="*/ 460174 h 472297"/>
                <a:gd name="connsiteX1" fmla="*/ 3122047 w 3189940"/>
                <a:gd name="connsiteY1" fmla="*/ 462376 h 472297"/>
                <a:gd name="connsiteX2" fmla="*/ 2817134 w 3189940"/>
                <a:gd name="connsiteY2" fmla="*/ 472297 h 472297"/>
                <a:gd name="connsiteX3" fmla="*/ 48790 w 3189940"/>
                <a:gd name="connsiteY3" fmla="*/ 2238 h 472297"/>
                <a:gd name="connsiteX4" fmla="*/ 0 w 3189940"/>
                <a:gd name="connsiteY4" fmla="*/ 0 h 472297"/>
                <a:gd name="connsiteX0" fmla="*/ 3122047 w 3122047"/>
                <a:gd name="connsiteY0" fmla="*/ 462376 h 472297"/>
                <a:gd name="connsiteX1" fmla="*/ 2817134 w 3122047"/>
                <a:gd name="connsiteY1" fmla="*/ 472297 h 472297"/>
                <a:gd name="connsiteX2" fmla="*/ 48790 w 3122047"/>
                <a:gd name="connsiteY2" fmla="*/ 2238 h 472297"/>
                <a:gd name="connsiteX3" fmla="*/ 0 w 3122047"/>
                <a:gd name="connsiteY3" fmla="*/ 0 h 47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22047" h="472297">
                  <a:moveTo>
                    <a:pt x="3122047" y="462376"/>
                  </a:moveTo>
                  <a:lnTo>
                    <a:pt x="2817134" y="472297"/>
                  </a:lnTo>
                  <a:cubicBezTo>
                    <a:pt x="1870229" y="457035"/>
                    <a:pt x="1011924" y="72340"/>
                    <a:pt x="48790" y="2238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gradFill>
                <a:gsLst>
                  <a:gs pos="2000">
                    <a:srgbClr val="0BDFED"/>
                  </a:gs>
                  <a:gs pos="100000">
                    <a:srgbClr val="F0E741"/>
                  </a:gs>
                </a:gsLst>
                <a:lin ang="1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1C22DF5-CD62-62C5-CE9F-AAFCF7D4E2B3}"/>
                </a:ext>
              </a:extLst>
            </p:cNvPr>
            <p:cNvSpPr/>
            <p:nvPr userDrawn="1"/>
          </p:nvSpPr>
          <p:spPr>
            <a:xfrm rot="18103370">
              <a:off x="-150453" y="1263907"/>
              <a:ext cx="3792884" cy="480969"/>
            </a:xfrm>
            <a:custGeom>
              <a:avLst/>
              <a:gdLst>
                <a:gd name="connsiteX0" fmla="*/ 7090422 w 9431805"/>
                <a:gd name="connsiteY0" fmla="*/ 471048 h 4385584"/>
                <a:gd name="connsiteX1" fmla="*/ 9431805 w 9431805"/>
                <a:gd name="connsiteY1" fmla="*/ 4258693 h 4385584"/>
                <a:gd name="connsiteX2" fmla="*/ 9180013 w 9431805"/>
                <a:gd name="connsiteY2" fmla="*/ 4298610 h 4385584"/>
                <a:gd name="connsiteX3" fmla="*/ 1367795 w 9431805"/>
                <a:gd name="connsiteY3" fmla="*/ 4154832 h 4385584"/>
                <a:gd name="connsiteX4" fmla="*/ 1301604 w 9431805"/>
                <a:gd name="connsiteY4" fmla="*/ 4170100 h 4385584"/>
                <a:gd name="connsiteX5" fmla="*/ 0 w 9431805"/>
                <a:gd name="connsiteY5" fmla="*/ 2064501 h 4385584"/>
                <a:gd name="connsiteX6" fmla="*/ 3297538 w 9431805"/>
                <a:gd name="connsiteY6" fmla="*/ 26085 h 4385584"/>
                <a:gd name="connsiteX7" fmla="*/ 3331255 w 9431805"/>
                <a:gd name="connsiteY7" fmla="*/ 21044 h 4385584"/>
                <a:gd name="connsiteX8" fmla="*/ 6785509 w 9431805"/>
                <a:gd name="connsiteY8" fmla="*/ 480969 h 4385584"/>
                <a:gd name="connsiteX0" fmla="*/ 9431805 w 9523245"/>
                <a:gd name="connsiteY0" fmla="*/ 4258693 h 4385584"/>
                <a:gd name="connsiteX1" fmla="*/ 9180013 w 9523245"/>
                <a:gd name="connsiteY1" fmla="*/ 4298610 h 4385584"/>
                <a:gd name="connsiteX2" fmla="*/ 1367795 w 9523245"/>
                <a:gd name="connsiteY2" fmla="*/ 4154832 h 4385584"/>
                <a:gd name="connsiteX3" fmla="*/ 1301604 w 9523245"/>
                <a:gd name="connsiteY3" fmla="*/ 4170100 h 4385584"/>
                <a:gd name="connsiteX4" fmla="*/ 0 w 9523245"/>
                <a:gd name="connsiteY4" fmla="*/ 2064501 h 4385584"/>
                <a:gd name="connsiteX5" fmla="*/ 3297538 w 9523245"/>
                <a:gd name="connsiteY5" fmla="*/ 26085 h 4385584"/>
                <a:gd name="connsiteX6" fmla="*/ 3331255 w 9523245"/>
                <a:gd name="connsiteY6" fmla="*/ 21044 h 4385584"/>
                <a:gd name="connsiteX7" fmla="*/ 6785509 w 9523245"/>
                <a:gd name="connsiteY7" fmla="*/ 480969 h 4385584"/>
                <a:gd name="connsiteX8" fmla="*/ 7090422 w 9523245"/>
                <a:gd name="connsiteY8" fmla="*/ 471048 h 4385584"/>
                <a:gd name="connsiteX9" fmla="*/ 9523245 w 9523245"/>
                <a:gd name="connsiteY9" fmla="*/ 4350133 h 4385584"/>
                <a:gd name="connsiteX0" fmla="*/ 9431805 w 9431805"/>
                <a:gd name="connsiteY0" fmla="*/ 4258693 h 4385584"/>
                <a:gd name="connsiteX1" fmla="*/ 9180013 w 9431805"/>
                <a:gd name="connsiteY1" fmla="*/ 4298610 h 4385584"/>
                <a:gd name="connsiteX2" fmla="*/ 1367795 w 9431805"/>
                <a:gd name="connsiteY2" fmla="*/ 4154832 h 4385584"/>
                <a:gd name="connsiteX3" fmla="*/ 1301604 w 9431805"/>
                <a:gd name="connsiteY3" fmla="*/ 4170100 h 4385584"/>
                <a:gd name="connsiteX4" fmla="*/ 0 w 9431805"/>
                <a:gd name="connsiteY4" fmla="*/ 2064501 h 4385584"/>
                <a:gd name="connsiteX5" fmla="*/ 3297538 w 9431805"/>
                <a:gd name="connsiteY5" fmla="*/ 26085 h 4385584"/>
                <a:gd name="connsiteX6" fmla="*/ 3331255 w 9431805"/>
                <a:gd name="connsiteY6" fmla="*/ 21044 h 4385584"/>
                <a:gd name="connsiteX7" fmla="*/ 6785509 w 9431805"/>
                <a:gd name="connsiteY7" fmla="*/ 480969 h 4385584"/>
                <a:gd name="connsiteX8" fmla="*/ 7090422 w 9431805"/>
                <a:gd name="connsiteY8" fmla="*/ 471048 h 4385584"/>
                <a:gd name="connsiteX0" fmla="*/ 9180013 w 9180013"/>
                <a:gd name="connsiteY0" fmla="*/ 4298610 h 4385584"/>
                <a:gd name="connsiteX1" fmla="*/ 1367795 w 9180013"/>
                <a:gd name="connsiteY1" fmla="*/ 4154832 h 4385584"/>
                <a:gd name="connsiteX2" fmla="*/ 1301604 w 9180013"/>
                <a:gd name="connsiteY2" fmla="*/ 4170100 h 4385584"/>
                <a:gd name="connsiteX3" fmla="*/ 0 w 9180013"/>
                <a:gd name="connsiteY3" fmla="*/ 2064501 h 4385584"/>
                <a:gd name="connsiteX4" fmla="*/ 3297538 w 9180013"/>
                <a:gd name="connsiteY4" fmla="*/ 26085 h 4385584"/>
                <a:gd name="connsiteX5" fmla="*/ 3331255 w 9180013"/>
                <a:gd name="connsiteY5" fmla="*/ 21044 h 4385584"/>
                <a:gd name="connsiteX6" fmla="*/ 6785509 w 9180013"/>
                <a:gd name="connsiteY6" fmla="*/ 480969 h 4385584"/>
                <a:gd name="connsiteX7" fmla="*/ 7090422 w 9180013"/>
                <a:gd name="connsiteY7" fmla="*/ 471048 h 4385584"/>
                <a:gd name="connsiteX0" fmla="*/ 1367795 w 7090422"/>
                <a:gd name="connsiteY0" fmla="*/ 4154832 h 4170100"/>
                <a:gd name="connsiteX1" fmla="*/ 1301604 w 7090422"/>
                <a:gd name="connsiteY1" fmla="*/ 4170100 h 4170100"/>
                <a:gd name="connsiteX2" fmla="*/ 0 w 7090422"/>
                <a:gd name="connsiteY2" fmla="*/ 2064501 h 4170100"/>
                <a:gd name="connsiteX3" fmla="*/ 3297538 w 7090422"/>
                <a:gd name="connsiteY3" fmla="*/ 26085 h 4170100"/>
                <a:gd name="connsiteX4" fmla="*/ 3331255 w 7090422"/>
                <a:gd name="connsiteY4" fmla="*/ 21044 h 4170100"/>
                <a:gd name="connsiteX5" fmla="*/ 6785509 w 7090422"/>
                <a:gd name="connsiteY5" fmla="*/ 480969 h 4170100"/>
                <a:gd name="connsiteX6" fmla="*/ 7090422 w 7090422"/>
                <a:gd name="connsiteY6" fmla="*/ 471048 h 4170100"/>
                <a:gd name="connsiteX0" fmla="*/ 1301604 w 7090422"/>
                <a:gd name="connsiteY0" fmla="*/ 4170100 h 4170100"/>
                <a:gd name="connsiteX1" fmla="*/ 0 w 7090422"/>
                <a:gd name="connsiteY1" fmla="*/ 2064501 h 4170100"/>
                <a:gd name="connsiteX2" fmla="*/ 3297538 w 7090422"/>
                <a:gd name="connsiteY2" fmla="*/ 26085 h 4170100"/>
                <a:gd name="connsiteX3" fmla="*/ 3331255 w 7090422"/>
                <a:gd name="connsiteY3" fmla="*/ 21044 h 4170100"/>
                <a:gd name="connsiteX4" fmla="*/ 6785509 w 7090422"/>
                <a:gd name="connsiteY4" fmla="*/ 480969 h 4170100"/>
                <a:gd name="connsiteX5" fmla="*/ 7090422 w 7090422"/>
                <a:gd name="connsiteY5" fmla="*/ 471048 h 4170100"/>
                <a:gd name="connsiteX0" fmla="*/ 0 w 7090422"/>
                <a:gd name="connsiteY0" fmla="*/ 2064501 h 2064501"/>
                <a:gd name="connsiteX1" fmla="*/ 3297538 w 7090422"/>
                <a:gd name="connsiteY1" fmla="*/ 26085 h 2064501"/>
                <a:gd name="connsiteX2" fmla="*/ 3331255 w 7090422"/>
                <a:gd name="connsiteY2" fmla="*/ 21044 h 2064501"/>
                <a:gd name="connsiteX3" fmla="*/ 6785509 w 7090422"/>
                <a:gd name="connsiteY3" fmla="*/ 480969 h 2064501"/>
                <a:gd name="connsiteX4" fmla="*/ 7090422 w 7090422"/>
                <a:gd name="connsiteY4" fmla="*/ 471048 h 2064501"/>
                <a:gd name="connsiteX0" fmla="*/ 0 w 3792884"/>
                <a:gd name="connsiteY0" fmla="*/ 26085 h 480969"/>
                <a:gd name="connsiteX1" fmla="*/ 33717 w 3792884"/>
                <a:gd name="connsiteY1" fmla="*/ 21044 h 480969"/>
                <a:gd name="connsiteX2" fmla="*/ 3487971 w 3792884"/>
                <a:gd name="connsiteY2" fmla="*/ 480969 h 480969"/>
                <a:gd name="connsiteX3" fmla="*/ 3792884 w 3792884"/>
                <a:gd name="connsiteY3" fmla="*/ 47104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2884" h="480969">
                  <a:moveTo>
                    <a:pt x="0" y="26085"/>
                  </a:moveTo>
                  <a:lnTo>
                    <a:pt x="33717" y="21044"/>
                  </a:lnTo>
                  <a:cubicBezTo>
                    <a:pt x="1291338" y="-116213"/>
                    <a:pt x="2322550" y="462185"/>
                    <a:pt x="3487971" y="480969"/>
                  </a:cubicBezTo>
                  <a:lnTo>
                    <a:pt x="3792884" y="471048"/>
                  </a:lnTo>
                </a:path>
              </a:pathLst>
            </a:custGeom>
            <a:noFill/>
            <a:ln w="10795">
              <a:gradFill>
                <a:gsLst>
                  <a:gs pos="2000">
                    <a:srgbClr val="0BDFED">
                      <a:alpha val="65000"/>
                    </a:srgbClr>
                  </a:gs>
                  <a:gs pos="100000">
                    <a:srgbClr val="F0E741">
                      <a:alpha val="6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3693031-5EFB-C795-DF1C-42744E2DFBCA}"/>
                </a:ext>
              </a:extLst>
            </p:cNvPr>
            <p:cNvSpPr/>
            <p:nvPr userDrawn="1"/>
          </p:nvSpPr>
          <p:spPr>
            <a:xfrm rot="18103370">
              <a:off x="-187790" y="1331384"/>
              <a:ext cx="3955595" cy="480969"/>
            </a:xfrm>
            <a:custGeom>
              <a:avLst/>
              <a:gdLst>
                <a:gd name="connsiteX0" fmla="*/ 4471770 w 4490039"/>
                <a:gd name="connsiteY0" fmla="*/ 745322 h 1028278"/>
                <a:gd name="connsiteX1" fmla="*/ 4477781 w 4490039"/>
                <a:gd name="connsiteY1" fmla="*/ 827635 h 1028278"/>
                <a:gd name="connsiteX2" fmla="*/ 3710995 w 4490039"/>
                <a:gd name="connsiteY2" fmla="*/ 988092 h 1028278"/>
                <a:gd name="connsiteX3" fmla="*/ 29035 w 4490039"/>
                <a:gd name="connsiteY3" fmla="*/ 191841 h 1028278"/>
                <a:gd name="connsiteX4" fmla="*/ 0 w 4490039"/>
                <a:gd name="connsiteY4" fmla="*/ 183990 h 1028278"/>
                <a:gd name="connsiteX5" fmla="*/ 228481 w 4490039"/>
                <a:gd name="connsiteY5" fmla="*/ 42751 h 1028278"/>
                <a:gd name="connsiteX6" fmla="*/ 422884 w 4490039"/>
                <a:gd name="connsiteY6" fmla="*/ 21044 h 1028278"/>
                <a:gd name="connsiteX7" fmla="*/ 3877138 w 4490039"/>
                <a:gd name="connsiteY7" fmla="*/ 480969 h 1028278"/>
                <a:gd name="connsiteX8" fmla="*/ 4184076 w 4490039"/>
                <a:gd name="connsiteY8" fmla="*/ 472188 h 1028278"/>
                <a:gd name="connsiteX9" fmla="*/ 4471770 w 4490039"/>
                <a:gd name="connsiteY9" fmla="*/ 745322 h 1028278"/>
                <a:gd name="connsiteX0" fmla="*/ 29035 w 4490039"/>
                <a:gd name="connsiteY0" fmla="*/ 191841 h 1028278"/>
                <a:gd name="connsiteX1" fmla="*/ 0 w 4490039"/>
                <a:gd name="connsiteY1" fmla="*/ 183990 h 1028278"/>
                <a:gd name="connsiteX2" fmla="*/ 228481 w 4490039"/>
                <a:gd name="connsiteY2" fmla="*/ 42751 h 1028278"/>
                <a:gd name="connsiteX3" fmla="*/ 422884 w 4490039"/>
                <a:gd name="connsiteY3" fmla="*/ 21044 h 1028278"/>
                <a:gd name="connsiteX4" fmla="*/ 3877138 w 4490039"/>
                <a:gd name="connsiteY4" fmla="*/ 480969 h 1028278"/>
                <a:gd name="connsiteX5" fmla="*/ 4184076 w 4490039"/>
                <a:gd name="connsiteY5" fmla="*/ 472188 h 1028278"/>
                <a:gd name="connsiteX6" fmla="*/ 4471770 w 4490039"/>
                <a:gd name="connsiteY6" fmla="*/ 745322 h 1028278"/>
                <a:gd name="connsiteX7" fmla="*/ 4477781 w 4490039"/>
                <a:gd name="connsiteY7" fmla="*/ 827635 h 1028278"/>
                <a:gd name="connsiteX8" fmla="*/ 3710995 w 4490039"/>
                <a:gd name="connsiteY8" fmla="*/ 988092 h 1028278"/>
                <a:gd name="connsiteX9" fmla="*/ 120475 w 4490039"/>
                <a:gd name="connsiteY9" fmla="*/ 283281 h 1028278"/>
                <a:gd name="connsiteX0" fmla="*/ 0 w 4490039"/>
                <a:gd name="connsiteY0" fmla="*/ 183990 h 1028278"/>
                <a:gd name="connsiteX1" fmla="*/ 228481 w 4490039"/>
                <a:gd name="connsiteY1" fmla="*/ 42751 h 1028278"/>
                <a:gd name="connsiteX2" fmla="*/ 422884 w 4490039"/>
                <a:gd name="connsiteY2" fmla="*/ 21044 h 1028278"/>
                <a:gd name="connsiteX3" fmla="*/ 3877138 w 4490039"/>
                <a:gd name="connsiteY3" fmla="*/ 480969 h 1028278"/>
                <a:gd name="connsiteX4" fmla="*/ 4184076 w 4490039"/>
                <a:gd name="connsiteY4" fmla="*/ 472188 h 1028278"/>
                <a:gd name="connsiteX5" fmla="*/ 4471770 w 4490039"/>
                <a:gd name="connsiteY5" fmla="*/ 745322 h 1028278"/>
                <a:gd name="connsiteX6" fmla="*/ 4477781 w 4490039"/>
                <a:gd name="connsiteY6" fmla="*/ 827635 h 1028278"/>
                <a:gd name="connsiteX7" fmla="*/ 3710995 w 4490039"/>
                <a:gd name="connsiteY7" fmla="*/ 988092 h 1028278"/>
                <a:gd name="connsiteX8" fmla="*/ 120475 w 4490039"/>
                <a:gd name="connsiteY8" fmla="*/ 283281 h 1028278"/>
                <a:gd name="connsiteX0" fmla="*/ 108006 w 4369564"/>
                <a:gd name="connsiteY0" fmla="*/ 42751 h 1028278"/>
                <a:gd name="connsiteX1" fmla="*/ 302409 w 4369564"/>
                <a:gd name="connsiteY1" fmla="*/ 21044 h 1028278"/>
                <a:gd name="connsiteX2" fmla="*/ 3756663 w 4369564"/>
                <a:gd name="connsiteY2" fmla="*/ 480969 h 1028278"/>
                <a:gd name="connsiteX3" fmla="*/ 4063601 w 4369564"/>
                <a:gd name="connsiteY3" fmla="*/ 472188 h 1028278"/>
                <a:gd name="connsiteX4" fmla="*/ 4351295 w 4369564"/>
                <a:gd name="connsiteY4" fmla="*/ 745322 h 1028278"/>
                <a:gd name="connsiteX5" fmla="*/ 4357306 w 4369564"/>
                <a:gd name="connsiteY5" fmla="*/ 827635 h 1028278"/>
                <a:gd name="connsiteX6" fmla="*/ 3590520 w 4369564"/>
                <a:gd name="connsiteY6" fmla="*/ 988092 h 1028278"/>
                <a:gd name="connsiteX7" fmla="*/ 0 w 4369564"/>
                <a:gd name="connsiteY7" fmla="*/ 283281 h 1028278"/>
                <a:gd name="connsiteX0" fmla="*/ 0 w 4261558"/>
                <a:gd name="connsiteY0" fmla="*/ 42751 h 1028278"/>
                <a:gd name="connsiteX1" fmla="*/ 194403 w 4261558"/>
                <a:gd name="connsiteY1" fmla="*/ 21044 h 1028278"/>
                <a:gd name="connsiteX2" fmla="*/ 3648657 w 4261558"/>
                <a:gd name="connsiteY2" fmla="*/ 480969 h 1028278"/>
                <a:gd name="connsiteX3" fmla="*/ 3955595 w 4261558"/>
                <a:gd name="connsiteY3" fmla="*/ 472188 h 1028278"/>
                <a:gd name="connsiteX4" fmla="*/ 4243289 w 4261558"/>
                <a:gd name="connsiteY4" fmla="*/ 745322 h 1028278"/>
                <a:gd name="connsiteX5" fmla="*/ 4249300 w 4261558"/>
                <a:gd name="connsiteY5" fmla="*/ 827635 h 1028278"/>
                <a:gd name="connsiteX6" fmla="*/ 3482514 w 4261558"/>
                <a:gd name="connsiteY6" fmla="*/ 988092 h 1028278"/>
                <a:gd name="connsiteX0" fmla="*/ 0 w 4261558"/>
                <a:gd name="connsiteY0" fmla="*/ 42751 h 827635"/>
                <a:gd name="connsiteX1" fmla="*/ 194403 w 4261558"/>
                <a:gd name="connsiteY1" fmla="*/ 21044 h 827635"/>
                <a:gd name="connsiteX2" fmla="*/ 3648657 w 4261558"/>
                <a:gd name="connsiteY2" fmla="*/ 480969 h 827635"/>
                <a:gd name="connsiteX3" fmla="*/ 3955595 w 4261558"/>
                <a:gd name="connsiteY3" fmla="*/ 472188 h 827635"/>
                <a:gd name="connsiteX4" fmla="*/ 4243289 w 4261558"/>
                <a:gd name="connsiteY4" fmla="*/ 745322 h 827635"/>
                <a:gd name="connsiteX5" fmla="*/ 4249300 w 4261558"/>
                <a:gd name="connsiteY5" fmla="*/ 827635 h 827635"/>
                <a:gd name="connsiteX0" fmla="*/ 0 w 4243289"/>
                <a:gd name="connsiteY0" fmla="*/ 42751 h 745322"/>
                <a:gd name="connsiteX1" fmla="*/ 194403 w 4243289"/>
                <a:gd name="connsiteY1" fmla="*/ 21044 h 745322"/>
                <a:gd name="connsiteX2" fmla="*/ 3648657 w 4243289"/>
                <a:gd name="connsiteY2" fmla="*/ 480969 h 745322"/>
                <a:gd name="connsiteX3" fmla="*/ 3955595 w 4243289"/>
                <a:gd name="connsiteY3" fmla="*/ 472188 h 745322"/>
                <a:gd name="connsiteX4" fmla="*/ 4243289 w 4243289"/>
                <a:gd name="connsiteY4" fmla="*/ 745322 h 745322"/>
                <a:gd name="connsiteX0" fmla="*/ 0 w 3955595"/>
                <a:gd name="connsiteY0" fmla="*/ 42751 h 480969"/>
                <a:gd name="connsiteX1" fmla="*/ 194403 w 3955595"/>
                <a:gd name="connsiteY1" fmla="*/ 21044 h 480969"/>
                <a:gd name="connsiteX2" fmla="*/ 3648657 w 3955595"/>
                <a:gd name="connsiteY2" fmla="*/ 480969 h 480969"/>
                <a:gd name="connsiteX3" fmla="*/ 3955595 w 3955595"/>
                <a:gd name="connsiteY3" fmla="*/ 47218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55595" h="480969">
                  <a:moveTo>
                    <a:pt x="0" y="42751"/>
                  </a:moveTo>
                  <a:lnTo>
                    <a:pt x="194403" y="21044"/>
                  </a:lnTo>
                  <a:cubicBezTo>
                    <a:pt x="1452024" y="-116213"/>
                    <a:pt x="2483236" y="462185"/>
                    <a:pt x="3648657" y="480969"/>
                  </a:cubicBezTo>
                  <a:lnTo>
                    <a:pt x="3955595" y="472188"/>
                  </a:lnTo>
                </a:path>
              </a:pathLst>
            </a:custGeom>
            <a:noFill/>
            <a:ln w="9525">
              <a:gradFill>
                <a:gsLst>
                  <a:gs pos="2000">
                    <a:srgbClr val="0BDFED">
                      <a:alpha val="55000"/>
                    </a:srgbClr>
                  </a:gs>
                  <a:gs pos="100000">
                    <a:srgbClr val="F0E741">
                      <a:alpha val="5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27BE76F-0F3B-FFD2-0803-9CD9E818C586}"/>
                </a:ext>
              </a:extLst>
            </p:cNvPr>
            <p:cNvSpPr/>
            <p:nvPr userDrawn="1"/>
          </p:nvSpPr>
          <p:spPr>
            <a:xfrm rot="18103370">
              <a:off x="-253023" y="1421694"/>
              <a:ext cx="4149493" cy="480969"/>
            </a:xfrm>
            <a:custGeom>
              <a:avLst/>
              <a:gdLst>
                <a:gd name="connsiteX0" fmla="*/ 4609589 w 4614347"/>
                <a:gd name="connsiteY0" fmla="*/ 528446 h 1013009"/>
                <a:gd name="connsiteX1" fmla="*/ 4571200 w 4614347"/>
                <a:gd name="connsiteY1" fmla="*/ 575616 h 1013009"/>
                <a:gd name="connsiteX2" fmla="*/ 3350457 w 4614347"/>
                <a:gd name="connsiteY2" fmla="*/ 998028 h 1013009"/>
                <a:gd name="connsiteX3" fmla="*/ 105801 w 4614347"/>
                <a:gd name="connsiteY3" fmla="*/ 224496 h 1013009"/>
                <a:gd name="connsiteX4" fmla="*/ 0 w 4614347"/>
                <a:gd name="connsiteY4" fmla="*/ 191282 h 1013009"/>
                <a:gd name="connsiteX5" fmla="*/ 203649 w 4614347"/>
                <a:gd name="connsiteY5" fmla="*/ 65394 h 1013009"/>
                <a:gd name="connsiteX6" fmla="*/ 378544 w 4614347"/>
                <a:gd name="connsiteY6" fmla="*/ 45017 h 1013009"/>
                <a:gd name="connsiteX7" fmla="*/ 593975 w 4614347"/>
                <a:gd name="connsiteY7" fmla="*/ 21044 h 1013009"/>
                <a:gd name="connsiteX8" fmla="*/ 4048229 w 4614347"/>
                <a:gd name="connsiteY8" fmla="*/ 480969 h 1013009"/>
                <a:gd name="connsiteX9" fmla="*/ 4353142 w 4614347"/>
                <a:gd name="connsiteY9" fmla="*/ 471048 h 1013009"/>
                <a:gd name="connsiteX10" fmla="*/ 4609589 w 4614347"/>
                <a:gd name="connsiteY10" fmla="*/ 528446 h 1013009"/>
                <a:gd name="connsiteX0" fmla="*/ 4571200 w 4662640"/>
                <a:gd name="connsiteY0" fmla="*/ 575616 h 1013009"/>
                <a:gd name="connsiteX1" fmla="*/ 3350457 w 4662640"/>
                <a:gd name="connsiteY1" fmla="*/ 998028 h 1013009"/>
                <a:gd name="connsiteX2" fmla="*/ 105801 w 4662640"/>
                <a:gd name="connsiteY2" fmla="*/ 224496 h 1013009"/>
                <a:gd name="connsiteX3" fmla="*/ 0 w 4662640"/>
                <a:gd name="connsiteY3" fmla="*/ 191282 h 1013009"/>
                <a:gd name="connsiteX4" fmla="*/ 203649 w 4662640"/>
                <a:gd name="connsiteY4" fmla="*/ 65394 h 1013009"/>
                <a:gd name="connsiteX5" fmla="*/ 378544 w 4662640"/>
                <a:gd name="connsiteY5" fmla="*/ 45017 h 1013009"/>
                <a:gd name="connsiteX6" fmla="*/ 593975 w 4662640"/>
                <a:gd name="connsiteY6" fmla="*/ 21044 h 1013009"/>
                <a:gd name="connsiteX7" fmla="*/ 4048229 w 4662640"/>
                <a:gd name="connsiteY7" fmla="*/ 480969 h 1013009"/>
                <a:gd name="connsiteX8" fmla="*/ 4353142 w 4662640"/>
                <a:gd name="connsiteY8" fmla="*/ 471048 h 1013009"/>
                <a:gd name="connsiteX9" fmla="*/ 4609589 w 4662640"/>
                <a:gd name="connsiteY9" fmla="*/ 528446 h 1013009"/>
                <a:gd name="connsiteX10" fmla="*/ 4662640 w 4662640"/>
                <a:gd name="connsiteY10" fmla="*/ 667056 h 1013009"/>
                <a:gd name="connsiteX0" fmla="*/ 4571200 w 4609589"/>
                <a:gd name="connsiteY0" fmla="*/ 575616 h 1013009"/>
                <a:gd name="connsiteX1" fmla="*/ 3350457 w 4609589"/>
                <a:gd name="connsiteY1" fmla="*/ 998028 h 1013009"/>
                <a:gd name="connsiteX2" fmla="*/ 105801 w 4609589"/>
                <a:gd name="connsiteY2" fmla="*/ 224496 h 1013009"/>
                <a:gd name="connsiteX3" fmla="*/ 0 w 4609589"/>
                <a:gd name="connsiteY3" fmla="*/ 191282 h 1013009"/>
                <a:gd name="connsiteX4" fmla="*/ 203649 w 4609589"/>
                <a:gd name="connsiteY4" fmla="*/ 65394 h 1013009"/>
                <a:gd name="connsiteX5" fmla="*/ 378544 w 4609589"/>
                <a:gd name="connsiteY5" fmla="*/ 45017 h 1013009"/>
                <a:gd name="connsiteX6" fmla="*/ 593975 w 4609589"/>
                <a:gd name="connsiteY6" fmla="*/ 21044 h 1013009"/>
                <a:gd name="connsiteX7" fmla="*/ 4048229 w 4609589"/>
                <a:gd name="connsiteY7" fmla="*/ 480969 h 1013009"/>
                <a:gd name="connsiteX8" fmla="*/ 4353142 w 4609589"/>
                <a:gd name="connsiteY8" fmla="*/ 471048 h 1013009"/>
                <a:gd name="connsiteX9" fmla="*/ 4609589 w 4609589"/>
                <a:gd name="connsiteY9" fmla="*/ 528446 h 1013009"/>
                <a:gd name="connsiteX0" fmla="*/ 4571200 w 4571200"/>
                <a:gd name="connsiteY0" fmla="*/ 575616 h 1013009"/>
                <a:gd name="connsiteX1" fmla="*/ 3350457 w 4571200"/>
                <a:gd name="connsiteY1" fmla="*/ 998028 h 1013009"/>
                <a:gd name="connsiteX2" fmla="*/ 105801 w 4571200"/>
                <a:gd name="connsiteY2" fmla="*/ 224496 h 1013009"/>
                <a:gd name="connsiteX3" fmla="*/ 0 w 4571200"/>
                <a:gd name="connsiteY3" fmla="*/ 191282 h 1013009"/>
                <a:gd name="connsiteX4" fmla="*/ 203649 w 4571200"/>
                <a:gd name="connsiteY4" fmla="*/ 65394 h 1013009"/>
                <a:gd name="connsiteX5" fmla="*/ 378544 w 4571200"/>
                <a:gd name="connsiteY5" fmla="*/ 45017 h 1013009"/>
                <a:gd name="connsiteX6" fmla="*/ 593975 w 4571200"/>
                <a:gd name="connsiteY6" fmla="*/ 21044 h 1013009"/>
                <a:gd name="connsiteX7" fmla="*/ 4048229 w 4571200"/>
                <a:gd name="connsiteY7" fmla="*/ 480969 h 1013009"/>
                <a:gd name="connsiteX8" fmla="*/ 4353142 w 4571200"/>
                <a:gd name="connsiteY8" fmla="*/ 471048 h 1013009"/>
                <a:gd name="connsiteX0" fmla="*/ 3350457 w 4353142"/>
                <a:gd name="connsiteY0" fmla="*/ 998028 h 998028"/>
                <a:gd name="connsiteX1" fmla="*/ 105801 w 4353142"/>
                <a:gd name="connsiteY1" fmla="*/ 224496 h 998028"/>
                <a:gd name="connsiteX2" fmla="*/ 0 w 4353142"/>
                <a:gd name="connsiteY2" fmla="*/ 191282 h 998028"/>
                <a:gd name="connsiteX3" fmla="*/ 203649 w 4353142"/>
                <a:gd name="connsiteY3" fmla="*/ 65394 h 998028"/>
                <a:gd name="connsiteX4" fmla="*/ 378544 w 4353142"/>
                <a:gd name="connsiteY4" fmla="*/ 45017 h 998028"/>
                <a:gd name="connsiteX5" fmla="*/ 593975 w 4353142"/>
                <a:gd name="connsiteY5" fmla="*/ 21044 h 998028"/>
                <a:gd name="connsiteX6" fmla="*/ 4048229 w 4353142"/>
                <a:gd name="connsiteY6" fmla="*/ 480969 h 998028"/>
                <a:gd name="connsiteX7" fmla="*/ 4353142 w 4353142"/>
                <a:gd name="connsiteY7" fmla="*/ 471048 h 998028"/>
                <a:gd name="connsiteX0" fmla="*/ 105801 w 4353142"/>
                <a:gd name="connsiteY0" fmla="*/ 224496 h 480969"/>
                <a:gd name="connsiteX1" fmla="*/ 0 w 4353142"/>
                <a:gd name="connsiteY1" fmla="*/ 191282 h 480969"/>
                <a:gd name="connsiteX2" fmla="*/ 203649 w 4353142"/>
                <a:gd name="connsiteY2" fmla="*/ 65394 h 480969"/>
                <a:gd name="connsiteX3" fmla="*/ 378544 w 4353142"/>
                <a:gd name="connsiteY3" fmla="*/ 45017 h 480969"/>
                <a:gd name="connsiteX4" fmla="*/ 593975 w 4353142"/>
                <a:gd name="connsiteY4" fmla="*/ 21044 h 480969"/>
                <a:gd name="connsiteX5" fmla="*/ 4048229 w 4353142"/>
                <a:gd name="connsiteY5" fmla="*/ 480969 h 480969"/>
                <a:gd name="connsiteX6" fmla="*/ 4353142 w 4353142"/>
                <a:gd name="connsiteY6" fmla="*/ 471048 h 480969"/>
                <a:gd name="connsiteX0" fmla="*/ 0 w 4353142"/>
                <a:gd name="connsiteY0" fmla="*/ 191282 h 480969"/>
                <a:gd name="connsiteX1" fmla="*/ 203649 w 4353142"/>
                <a:gd name="connsiteY1" fmla="*/ 65394 h 480969"/>
                <a:gd name="connsiteX2" fmla="*/ 378544 w 4353142"/>
                <a:gd name="connsiteY2" fmla="*/ 45017 h 480969"/>
                <a:gd name="connsiteX3" fmla="*/ 593975 w 4353142"/>
                <a:gd name="connsiteY3" fmla="*/ 21044 h 480969"/>
                <a:gd name="connsiteX4" fmla="*/ 4048229 w 4353142"/>
                <a:gd name="connsiteY4" fmla="*/ 480969 h 480969"/>
                <a:gd name="connsiteX5" fmla="*/ 4353142 w 4353142"/>
                <a:gd name="connsiteY5" fmla="*/ 471048 h 480969"/>
                <a:gd name="connsiteX0" fmla="*/ 0 w 4149493"/>
                <a:gd name="connsiteY0" fmla="*/ 65394 h 480969"/>
                <a:gd name="connsiteX1" fmla="*/ 174895 w 4149493"/>
                <a:gd name="connsiteY1" fmla="*/ 45017 h 480969"/>
                <a:gd name="connsiteX2" fmla="*/ 390326 w 4149493"/>
                <a:gd name="connsiteY2" fmla="*/ 21044 h 480969"/>
                <a:gd name="connsiteX3" fmla="*/ 3844580 w 4149493"/>
                <a:gd name="connsiteY3" fmla="*/ 480969 h 480969"/>
                <a:gd name="connsiteX4" fmla="*/ 4149493 w 4149493"/>
                <a:gd name="connsiteY4" fmla="*/ 47104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49493" h="480969">
                  <a:moveTo>
                    <a:pt x="0" y="65394"/>
                  </a:moveTo>
                  <a:lnTo>
                    <a:pt x="174895" y="45017"/>
                  </a:lnTo>
                  <a:lnTo>
                    <a:pt x="390326" y="21044"/>
                  </a:lnTo>
                  <a:cubicBezTo>
                    <a:pt x="1647947" y="-116213"/>
                    <a:pt x="2679159" y="462185"/>
                    <a:pt x="3844580" y="480969"/>
                  </a:cubicBezTo>
                  <a:lnTo>
                    <a:pt x="4149493" y="471048"/>
                  </a:lnTo>
                </a:path>
              </a:pathLst>
            </a:custGeom>
            <a:noFill/>
            <a:ln w="8255">
              <a:gradFill>
                <a:gsLst>
                  <a:gs pos="2000">
                    <a:srgbClr val="0BDFED">
                      <a:alpha val="45000"/>
                    </a:srgbClr>
                  </a:gs>
                  <a:gs pos="100000">
                    <a:srgbClr val="F0E741">
                      <a:alpha val="4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C634B67-759A-E14F-EDBA-E31849E9F549}"/>
                </a:ext>
              </a:extLst>
            </p:cNvPr>
            <p:cNvSpPr/>
            <p:nvPr userDrawn="1"/>
          </p:nvSpPr>
          <p:spPr>
            <a:xfrm rot="18103370">
              <a:off x="-329726" y="1511611"/>
              <a:ext cx="4383703" cy="480969"/>
            </a:xfrm>
            <a:custGeom>
              <a:avLst/>
              <a:gdLst>
                <a:gd name="connsiteX0" fmla="*/ 4913743 w 4916264"/>
                <a:gd name="connsiteY0" fmla="*/ 759732 h 811772"/>
                <a:gd name="connsiteX1" fmla="*/ 4625061 w 4916264"/>
                <a:gd name="connsiteY1" fmla="*/ 805328 h 811772"/>
                <a:gd name="connsiteX2" fmla="*/ 25521 w 4916264"/>
                <a:gd name="connsiteY2" fmla="*/ 141643 h 811772"/>
                <a:gd name="connsiteX3" fmla="*/ 0 w 4916264"/>
                <a:gd name="connsiteY3" fmla="*/ 137015 h 811772"/>
                <a:gd name="connsiteX4" fmla="*/ 75593 w 4916264"/>
                <a:gd name="connsiteY4" fmla="*/ 90286 h 811772"/>
                <a:gd name="connsiteX5" fmla="*/ 159703 w 4916264"/>
                <a:gd name="connsiteY5" fmla="*/ 80741 h 811772"/>
                <a:gd name="connsiteX6" fmla="*/ 700129 w 4916264"/>
                <a:gd name="connsiteY6" fmla="*/ 21044 h 811772"/>
                <a:gd name="connsiteX7" fmla="*/ 4154383 w 4916264"/>
                <a:gd name="connsiteY7" fmla="*/ 480969 h 811772"/>
                <a:gd name="connsiteX8" fmla="*/ 4459296 w 4916264"/>
                <a:gd name="connsiteY8" fmla="*/ 471048 h 811772"/>
                <a:gd name="connsiteX9" fmla="*/ 4913743 w 4916264"/>
                <a:gd name="connsiteY9" fmla="*/ 759732 h 811772"/>
                <a:gd name="connsiteX0" fmla="*/ 4913743 w 5005183"/>
                <a:gd name="connsiteY0" fmla="*/ 759732 h 851172"/>
                <a:gd name="connsiteX1" fmla="*/ 4625061 w 5005183"/>
                <a:gd name="connsiteY1" fmla="*/ 805328 h 851172"/>
                <a:gd name="connsiteX2" fmla="*/ 25521 w 5005183"/>
                <a:gd name="connsiteY2" fmla="*/ 141643 h 851172"/>
                <a:gd name="connsiteX3" fmla="*/ 0 w 5005183"/>
                <a:gd name="connsiteY3" fmla="*/ 137015 h 851172"/>
                <a:gd name="connsiteX4" fmla="*/ 75593 w 5005183"/>
                <a:gd name="connsiteY4" fmla="*/ 90286 h 851172"/>
                <a:gd name="connsiteX5" fmla="*/ 159703 w 5005183"/>
                <a:gd name="connsiteY5" fmla="*/ 80741 h 851172"/>
                <a:gd name="connsiteX6" fmla="*/ 700129 w 5005183"/>
                <a:gd name="connsiteY6" fmla="*/ 21044 h 851172"/>
                <a:gd name="connsiteX7" fmla="*/ 4154383 w 5005183"/>
                <a:gd name="connsiteY7" fmla="*/ 480969 h 851172"/>
                <a:gd name="connsiteX8" fmla="*/ 4459296 w 5005183"/>
                <a:gd name="connsiteY8" fmla="*/ 471048 h 851172"/>
                <a:gd name="connsiteX9" fmla="*/ 5005183 w 5005183"/>
                <a:gd name="connsiteY9" fmla="*/ 851172 h 851172"/>
                <a:gd name="connsiteX0" fmla="*/ 4913743 w 4916264"/>
                <a:gd name="connsiteY0" fmla="*/ 759732 h 811772"/>
                <a:gd name="connsiteX1" fmla="*/ 4625061 w 4916264"/>
                <a:gd name="connsiteY1" fmla="*/ 805328 h 811772"/>
                <a:gd name="connsiteX2" fmla="*/ 25521 w 4916264"/>
                <a:gd name="connsiteY2" fmla="*/ 141643 h 811772"/>
                <a:gd name="connsiteX3" fmla="*/ 0 w 4916264"/>
                <a:gd name="connsiteY3" fmla="*/ 137015 h 811772"/>
                <a:gd name="connsiteX4" fmla="*/ 75593 w 4916264"/>
                <a:gd name="connsiteY4" fmla="*/ 90286 h 811772"/>
                <a:gd name="connsiteX5" fmla="*/ 159703 w 4916264"/>
                <a:gd name="connsiteY5" fmla="*/ 80741 h 811772"/>
                <a:gd name="connsiteX6" fmla="*/ 700129 w 4916264"/>
                <a:gd name="connsiteY6" fmla="*/ 21044 h 811772"/>
                <a:gd name="connsiteX7" fmla="*/ 4154383 w 4916264"/>
                <a:gd name="connsiteY7" fmla="*/ 480969 h 811772"/>
                <a:gd name="connsiteX8" fmla="*/ 4459296 w 4916264"/>
                <a:gd name="connsiteY8" fmla="*/ 471048 h 811772"/>
                <a:gd name="connsiteX0" fmla="*/ 4625061 w 4625061"/>
                <a:gd name="connsiteY0" fmla="*/ 805328 h 805328"/>
                <a:gd name="connsiteX1" fmla="*/ 25521 w 4625061"/>
                <a:gd name="connsiteY1" fmla="*/ 141643 h 805328"/>
                <a:gd name="connsiteX2" fmla="*/ 0 w 4625061"/>
                <a:gd name="connsiteY2" fmla="*/ 137015 h 805328"/>
                <a:gd name="connsiteX3" fmla="*/ 75593 w 4625061"/>
                <a:gd name="connsiteY3" fmla="*/ 90286 h 805328"/>
                <a:gd name="connsiteX4" fmla="*/ 159703 w 4625061"/>
                <a:gd name="connsiteY4" fmla="*/ 80741 h 805328"/>
                <a:gd name="connsiteX5" fmla="*/ 700129 w 4625061"/>
                <a:gd name="connsiteY5" fmla="*/ 21044 h 805328"/>
                <a:gd name="connsiteX6" fmla="*/ 4154383 w 4625061"/>
                <a:gd name="connsiteY6" fmla="*/ 480969 h 805328"/>
                <a:gd name="connsiteX7" fmla="*/ 4459296 w 4625061"/>
                <a:gd name="connsiteY7" fmla="*/ 471048 h 805328"/>
                <a:gd name="connsiteX0" fmla="*/ 25521 w 4459296"/>
                <a:gd name="connsiteY0" fmla="*/ 141643 h 480969"/>
                <a:gd name="connsiteX1" fmla="*/ 0 w 4459296"/>
                <a:gd name="connsiteY1" fmla="*/ 137015 h 480969"/>
                <a:gd name="connsiteX2" fmla="*/ 75593 w 4459296"/>
                <a:gd name="connsiteY2" fmla="*/ 90286 h 480969"/>
                <a:gd name="connsiteX3" fmla="*/ 159703 w 4459296"/>
                <a:gd name="connsiteY3" fmla="*/ 80741 h 480969"/>
                <a:gd name="connsiteX4" fmla="*/ 700129 w 4459296"/>
                <a:gd name="connsiteY4" fmla="*/ 21044 h 480969"/>
                <a:gd name="connsiteX5" fmla="*/ 4154383 w 4459296"/>
                <a:gd name="connsiteY5" fmla="*/ 480969 h 480969"/>
                <a:gd name="connsiteX6" fmla="*/ 4459296 w 4459296"/>
                <a:gd name="connsiteY6" fmla="*/ 471048 h 480969"/>
                <a:gd name="connsiteX0" fmla="*/ 0 w 4459296"/>
                <a:gd name="connsiteY0" fmla="*/ 137015 h 480969"/>
                <a:gd name="connsiteX1" fmla="*/ 75593 w 4459296"/>
                <a:gd name="connsiteY1" fmla="*/ 90286 h 480969"/>
                <a:gd name="connsiteX2" fmla="*/ 159703 w 4459296"/>
                <a:gd name="connsiteY2" fmla="*/ 80741 h 480969"/>
                <a:gd name="connsiteX3" fmla="*/ 700129 w 4459296"/>
                <a:gd name="connsiteY3" fmla="*/ 21044 h 480969"/>
                <a:gd name="connsiteX4" fmla="*/ 4154383 w 4459296"/>
                <a:gd name="connsiteY4" fmla="*/ 480969 h 480969"/>
                <a:gd name="connsiteX5" fmla="*/ 4459296 w 4459296"/>
                <a:gd name="connsiteY5" fmla="*/ 471048 h 480969"/>
                <a:gd name="connsiteX0" fmla="*/ 0 w 4383703"/>
                <a:gd name="connsiteY0" fmla="*/ 90286 h 480969"/>
                <a:gd name="connsiteX1" fmla="*/ 84110 w 4383703"/>
                <a:gd name="connsiteY1" fmla="*/ 80741 h 480969"/>
                <a:gd name="connsiteX2" fmla="*/ 624536 w 4383703"/>
                <a:gd name="connsiteY2" fmla="*/ 21044 h 480969"/>
                <a:gd name="connsiteX3" fmla="*/ 4078790 w 4383703"/>
                <a:gd name="connsiteY3" fmla="*/ 480969 h 480969"/>
                <a:gd name="connsiteX4" fmla="*/ 4383703 w 4383703"/>
                <a:gd name="connsiteY4" fmla="*/ 47104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83703" h="480969">
                  <a:moveTo>
                    <a:pt x="0" y="90286"/>
                  </a:moveTo>
                  <a:lnTo>
                    <a:pt x="84110" y="80741"/>
                  </a:lnTo>
                  <a:lnTo>
                    <a:pt x="624536" y="21044"/>
                  </a:lnTo>
                  <a:cubicBezTo>
                    <a:pt x="1882157" y="-116213"/>
                    <a:pt x="2913369" y="462185"/>
                    <a:pt x="4078790" y="480969"/>
                  </a:cubicBezTo>
                  <a:lnTo>
                    <a:pt x="4383703" y="471048"/>
                  </a:lnTo>
                </a:path>
              </a:pathLst>
            </a:custGeom>
            <a:noFill/>
            <a:ln w="5715">
              <a:gradFill>
                <a:gsLst>
                  <a:gs pos="2000">
                    <a:srgbClr val="0BDFED">
                      <a:alpha val="35000"/>
                    </a:srgbClr>
                  </a:gs>
                  <a:gs pos="100000">
                    <a:srgbClr val="F0E741">
                      <a:alpha val="3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132780D-DA48-B401-E2F8-9F1594D8440F}"/>
                </a:ext>
              </a:extLst>
            </p:cNvPr>
            <p:cNvSpPr/>
            <p:nvPr userDrawn="1"/>
          </p:nvSpPr>
          <p:spPr>
            <a:xfrm rot="18103370">
              <a:off x="-399394" y="1615362"/>
              <a:ext cx="4596461" cy="480969"/>
            </a:xfrm>
            <a:custGeom>
              <a:avLst/>
              <a:gdLst>
                <a:gd name="connsiteX0" fmla="*/ 5302811 w 5338951"/>
                <a:gd name="connsiteY0" fmla="*/ 1147924 h 1346795"/>
                <a:gd name="connsiteX1" fmla="*/ 5020188 w 5338951"/>
                <a:gd name="connsiteY1" fmla="*/ 1330340 h 1346795"/>
                <a:gd name="connsiteX2" fmla="*/ 4132 w 5338951"/>
                <a:gd name="connsiteY2" fmla="*/ 134648 h 1346795"/>
                <a:gd name="connsiteX3" fmla="*/ 0 w 5338951"/>
                <a:gd name="connsiteY3" fmla="*/ 133619 h 1346795"/>
                <a:gd name="connsiteX4" fmla="*/ 33539 w 5338951"/>
                <a:gd name="connsiteY4" fmla="*/ 112886 h 1346795"/>
                <a:gd name="connsiteX5" fmla="*/ 103695 w 5338951"/>
                <a:gd name="connsiteY5" fmla="*/ 105106 h 1346795"/>
                <a:gd name="connsiteX6" fmla="*/ 870833 w 5338951"/>
                <a:gd name="connsiteY6" fmla="*/ 21044 h 1346795"/>
                <a:gd name="connsiteX7" fmla="*/ 4325087 w 5338951"/>
                <a:gd name="connsiteY7" fmla="*/ 480969 h 1346795"/>
                <a:gd name="connsiteX8" fmla="*/ 4630000 w 5338951"/>
                <a:gd name="connsiteY8" fmla="*/ 471048 h 1346795"/>
                <a:gd name="connsiteX9" fmla="*/ 4888995 w 5338951"/>
                <a:gd name="connsiteY9" fmla="*/ 635046 h 1346795"/>
                <a:gd name="connsiteX10" fmla="*/ 5302811 w 5338951"/>
                <a:gd name="connsiteY10" fmla="*/ 1147924 h 1346795"/>
                <a:gd name="connsiteX0" fmla="*/ 4888995 w 5338951"/>
                <a:gd name="connsiteY0" fmla="*/ 635046 h 1346795"/>
                <a:gd name="connsiteX1" fmla="*/ 5302811 w 5338951"/>
                <a:gd name="connsiteY1" fmla="*/ 1147924 h 1346795"/>
                <a:gd name="connsiteX2" fmla="*/ 5020188 w 5338951"/>
                <a:gd name="connsiteY2" fmla="*/ 1330340 h 1346795"/>
                <a:gd name="connsiteX3" fmla="*/ 4132 w 5338951"/>
                <a:gd name="connsiteY3" fmla="*/ 134648 h 1346795"/>
                <a:gd name="connsiteX4" fmla="*/ 0 w 5338951"/>
                <a:gd name="connsiteY4" fmla="*/ 133619 h 1346795"/>
                <a:gd name="connsiteX5" fmla="*/ 33539 w 5338951"/>
                <a:gd name="connsiteY5" fmla="*/ 112886 h 1346795"/>
                <a:gd name="connsiteX6" fmla="*/ 103695 w 5338951"/>
                <a:gd name="connsiteY6" fmla="*/ 105106 h 1346795"/>
                <a:gd name="connsiteX7" fmla="*/ 870833 w 5338951"/>
                <a:gd name="connsiteY7" fmla="*/ 21044 h 1346795"/>
                <a:gd name="connsiteX8" fmla="*/ 4325087 w 5338951"/>
                <a:gd name="connsiteY8" fmla="*/ 480969 h 1346795"/>
                <a:gd name="connsiteX9" fmla="*/ 4630000 w 5338951"/>
                <a:gd name="connsiteY9" fmla="*/ 471048 h 1346795"/>
                <a:gd name="connsiteX10" fmla="*/ 4980435 w 5338951"/>
                <a:gd name="connsiteY10" fmla="*/ 726486 h 1346795"/>
                <a:gd name="connsiteX0" fmla="*/ 4888995 w 5338951"/>
                <a:gd name="connsiteY0" fmla="*/ 635046 h 1346795"/>
                <a:gd name="connsiteX1" fmla="*/ 5302811 w 5338951"/>
                <a:gd name="connsiteY1" fmla="*/ 1147924 h 1346795"/>
                <a:gd name="connsiteX2" fmla="*/ 5020188 w 5338951"/>
                <a:gd name="connsiteY2" fmla="*/ 1330340 h 1346795"/>
                <a:gd name="connsiteX3" fmla="*/ 4132 w 5338951"/>
                <a:gd name="connsiteY3" fmla="*/ 134648 h 1346795"/>
                <a:gd name="connsiteX4" fmla="*/ 0 w 5338951"/>
                <a:gd name="connsiteY4" fmla="*/ 133619 h 1346795"/>
                <a:gd name="connsiteX5" fmla="*/ 33539 w 5338951"/>
                <a:gd name="connsiteY5" fmla="*/ 112886 h 1346795"/>
                <a:gd name="connsiteX6" fmla="*/ 103695 w 5338951"/>
                <a:gd name="connsiteY6" fmla="*/ 105106 h 1346795"/>
                <a:gd name="connsiteX7" fmla="*/ 870833 w 5338951"/>
                <a:gd name="connsiteY7" fmla="*/ 21044 h 1346795"/>
                <a:gd name="connsiteX8" fmla="*/ 4325087 w 5338951"/>
                <a:gd name="connsiteY8" fmla="*/ 480969 h 1346795"/>
                <a:gd name="connsiteX9" fmla="*/ 4630000 w 5338951"/>
                <a:gd name="connsiteY9" fmla="*/ 471048 h 1346795"/>
                <a:gd name="connsiteX0" fmla="*/ 5302811 w 5338951"/>
                <a:gd name="connsiteY0" fmla="*/ 1147924 h 1346795"/>
                <a:gd name="connsiteX1" fmla="*/ 5020188 w 5338951"/>
                <a:gd name="connsiteY1" fmla="*/ 1330340 h 1346795"/>
                <a:gd name="connsiteX2" fmla="*/ 4132 w 5338951"/>
                <a:gd name="connsiteY2" fmla="*/ 134648 h 1346795"/>
                <a:gd name="connsiteX3" fmla="*/ 0 w 5338951"/>
                <a:gd name="connsiteY3" fmla="*/ 133619 h 1346795"/>
                <a:gd name="connsiteX4" fmla="*/ 33539 w 5338951"/>
                <a:gd name="connsiteY4" fmla="*/ 112886 h 1346795"/>
                <a:gd name="connsiteX5" fmla="*/ 103695 w 5338951"/>
                <a:gd name="connsiteY5" fmla="*/ 105106 h 1346795"/>
                <a:gd name="connsiteX6" fmla="*/ 870833 w 5338951"/>
                <a:gd name="connsiteY6" fmla="*/ 21044 h 1346795"/>
                <a:gd name="connsiteX7" fmla="*/ 4325087 w 5338951"/>
                <a:gd name="connsiteY7" fmla="*/ 480969 h 1346795"/>
                <a:gd name="connsiteX8" fmla="*/ 4630000 w 5338951"/>
                <a:gd name="connsiteY8" fmla="*/ 471048 h 1346795"/>
                <a:gd name="connsiteX0" fmla="*/ 5020188 w 5020188"/>
                <a:gd name="connsiteY0" fmla="*/ 1330340 h 1330340"/>
                <a:gd name="connsiteX1" fmla="*/ 4132 w 5020188"/>
                <a:gd name="connsiteY1" fmla="*/ 134648 h 1330340"/>
                <a:gd name="connsiteX2" fmla="*/ 0 w 5020188"/>
                <a:gd name="connsiteY2" fmla="*/ 133619 h 1330340"/>
                <a:gd name="connsiteX3" fmla="*/ 33539 w 5020188"/>
                <a:gd name="connsiteY3" fmla="*/ 112886 h 1330340"/>
                <a:gd name="connsiteX4" fmla="*/ 103695 w 5020188"/>
                <a:gd name="connsiteY4" fmla="*/ 105106 h 1330340"/>
                <a:gd name="connsiteX5" fmla="*/ 870833 w 5020188"/>
                <a:gd name="connsiteY5" fmla="*/ 21044 h 1330340"/>
                <a:gd name="connsiteX6" fmla="*/ 4325087 w 5020188"/>
                <a:gd name="connsiteY6" fmla="*/ 480969 h 1330340"/>
                <a:gd name="connsiteX7" fmla="*/ 4630000 w 5020188"/>
                <a:gd name="connsiteY7" fmla="*/ 471048 h 1330340"/>
                <a:gd name="connsiteX0" fmla="*/ 4132 w 4630000"/>
                <a:gd name="connsiteY0" fmla="*/ 134648 h 480969"/>
                <a:gd name="connsiteX1" fmla="*/ 0 w 4630000"/>
                <a:gd name="connsiteY1" fmla="*/ 133619 h 480969"/>
                <a:gd name="connsiteX2" fmla="*/ 33539 w 4630000"/>
                <a:gd name="connsiteY2" fmla="*/ 112886 h 480969"/>
                <a:gd name="connsiteX3" fmla="*/ 103695 w 4630000"/>
                <a:gd name="connsiteY3" fmla="*/ 105106 h 480969"/>
                <a:gd name="connsiteX4" fmla="*/ 870833 w 4630000"/>
                <a:gd name="connsiteY4" fmla="*/ 21044 h 480969"/>
                <a:gd name="connsiteX5" fmla="*/ 4325087 w 4630000"/>
                <a:gd name="connsiteY5" fmla="*/ 480969 h 480969"/>
                <a:gd name="connsiteX6" fmla="*/ 4630000 w 4630000"/>
                <a:gd name="connsiteY6" fmla="*/ 471048 h 480969"/>
                <a:gd name="connsiteX0" fmla="*/ 0 w 4625868"/>
                <a:gd name="connsiteY0" fmla="*/ 134648 h 480969"/>
                <a:gd name="connsiteX1" fmla="*/ 29407 w 4625868"/>
                <a:gd name="connsiteY1" fmla="*/ 112886 h 480969"/>
                <a:gd name="connsiteX2" fmla="*/ 99563 w 4625868"/>
                <a:gd name="connsiteY2" fmla="*/ 105106 h 480969"/>
                <a:gd name="connsiteX3" fmla="*/ 866701 w 4625868"/>
                <a:gd name="connsiteY3" fmla="*/ 21044 h 480969"/>
                <a:gd name="connsiteX4" fmla="*/ 4320955 w 4625868"/>
                <a:gd name="connsiteY4" fmla="*/ 480969 h 480969"/>
                <a:gd name="connsiteX5" fmla="*/ 4625868 w 4625868"/>
                <a:gd name="connsiteY5" fmla="*/ 471048 h 480969"/>
                <a:gd name="connsiteX0" fmla="*/ 0 w 4596461"/>
                <a:gd name="connsiteY0" fmla="*/ 112886 h 480969"/>
                <a:gd name="connsiteX1" fmla="*/ 70156 w 4596461"/>
                <a:gd name="connsiteY1" fmla="*/ 105106 h 480969"/>
                <a:gd name="connsiteX2" fmla="*/ 837294 w 4596461"/>
                <a:gd name="connsiteY2" fmla="*/ 21044 h 480969"/>
                <a:gd name="connsiteX3" fmla="*/ 4291548 w 4596461"/>
                <a:gd name="connsiteY3" fmla="*/ 480969 h 480969"/>
                <a:gd name="connsiteX4" fmla="*/ 4596461 w 4596461"/>
                <a:gd name="connsiteY4" fmla="*/ 47104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6461" h="480969">
                  <a:moveTo>
                    <a:pt x="0" y="112886"/>
                  </a:moveTo>
                  <a:lnTo>
                    <a:pt x="70156" y="105106"/>
                  </a:lnTo>
                  <a:lnTo>
                    <a:pt x="837294" y="21044"/>
                  </a:lnTo>
                  <a:cubicBezTo>
                    <a:pt x="2094915" y="-116213"/>
                    <a:pt x="3126127" y="462185"/>
                    <a:pt x="4291548" y="480969"/>
                  </a:cubicBezTo>
                  <a:lnTo>
                    <a:pt x="4596461" y="471048"/>
                  </a:lnTo>
                </a:path>
              </a:pathLst>
            </a:custGeom>
            <a:noFill/>
            <a:ln w="4445">
              <a:gradFill>
                <a:gsLst>
                  <a:gs pos="2000">
                    <a:srgbClr val="0BDFED">
                      <a:alpha val="25000"/>
                    </a:srgbClr>
                  </a:gs>
                  <a:gs pos="100000">
                    <a:srgbClr val="F0E741">
                      <a:alpha val="2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220D6A8B-2F7B-3FB3-414B-AE32ED39D7B1}"/>
                </a:ext>
              </a:extLst>
            </p:cNvPr>
            <p:cNvSpPr/>
            <p:nvPr userDrawn="1"/>
          </p:nvSpPr>
          <p:spPr>
            <a:xfrm rot="18103370">
              <a:off x="-467714" y="1707240"/>
              <a:ext cx="4820893" cy="480969"/>
            </a:xfrm>
            <a:custGeom>
              <a:avLst/>
              <a:gdLst>
                <a:gd name="connsiteX0" fmla="*/ 5242697 w 5256891"/>
                <a:gd name="connsiteY0" fmla="*/ 698248 h 767577"/>
                <a:gd name="connsiteX1" fmla="*/ 4926196 w 5256891"/>
                <a:gd name="connsiteY1" fmla="*/ 761176 h 767577"/>
                <a:gd name="connsiteX2" fmla="*/ 73660 w 5256891"/>
                <a:gd name="connsiteY2" fmla="*/ 156409 h 767577"/>
                <a:gd name="connsiteX3" fmla="*/ 0 w 5256891"/>
                <a:gd name="connsiteY3" fmla="*/ 144636 h 767577"/>
                <a:gd name="connsiteX4" fmla="*/ 22626 w 5256891"/>
                <a:gd name="connsiteY4" fmla="*/ 130650 h 767577"/>
                <a:gd name="connsiteX5" fmla="*/ 45781 w 5256891"/>
                <a:gd name="connsiteY5" fmla="*/ 128718 h 767577"/>
                <a:gd name="connsiteX6" fmla="*/ 1084352 w 5256891"/>
                <a:gd name="connsiteY6" fmla="*/ 21044 h 767577"/>
                <a:gd name="connsiteX7" fmla="*/ 4538606 w 5256891"/>
                <a:gd name="connsiteY7" fmla="*/ 480969 h 767577"/>
                <a:gd name="connsiteX8" fmla="*/ 4843519 w 5256891"/>
                <a:gd name="connsiteY8" fmla="*/ 471048 h 767577"/>
                <a:gd name="connsiteX9" fmla="*/ 5242697 w 5256891"/>
                <a:gd name="connsiteY9" fmla="*/ 698248 h 767577"/>
                <a:gd name="connsiteX0" fmla="*/ 5242697 w 5334137"/>
                <a:gd name="connsiteY0" fmla="*/ 698248 h 789688"/>
                <a:gd name="connsiteX1" fmla="*/ 4926196 w 5334137"/>
                <a:gd name="connsiteY1" fmla="*/ 761176 h 789688"/>
                <a:gd name="connsiteX2" fmla="*/ 73660 w 5334137"/>
                <a:gd name="connsiteY2" fmla="*/ 156409 h 789688"/>
                <a:gd name="connsiteX3" fmla="*/ 0 w 5334137"/>
                <a:gd name="connsiteY3" fmla="*/ 144636 h 789688"/>
                <a:gd name="connsiteX4" fmla="*/ 22626 w 5334137"/>
                <a:gd name="connsiteY4" fmla="*/ 130650 h 789688"/>
                <a:gd name="connsiteX5" fmla="*/ 45781 w 5334137"/>
                <a:gd name="connsiteY5" fmla="*/ 128718 h 789688"/>
                <a:gd name="connsiteX6" fmla="*/ 1084352 w 5334137"/>
                <a:gd name="connsiteY6" fmla="*/ 21044 h 789688"/>
                <a:gd name="connsiteX7" fmla="*/ 4538606 w 5334137"/>
                <a:gd name="connsiteY7" fmla="*/ 480969 h 789688"/>
                <a:gd name="connsiteX8" fmla="*/ 4843519 w 5334137"/>
                <a:gd name="connsiteY8" fmla="*/ 471048 h 789688"/>
                <a:gd name="connsiteX9" fmla="*/ 5334137 w 5334137"/>
                <a:gd name="connsiteY9" fmla="*/ 789688 h 789688"/>
                <a:gd name="connsiteX0" fmla="*/ 5242697 w 5256891"/>
                <a:gd name="connsiteY0" fmla="*/ 698248 h 767577"/>
                <a:gd name="connsiteX1" fmla="*/ 4926196 w 5256891"/>
                <a:gd name="connsiteY1" fmla="*/ 761176 h 767577"/>
                <a:gd name="connsiteX2" fmla="*/ 73660 w 5256891"/>
                <a:gd name="connsiteY2" fmla="*/ 156409 h 767577"/>
                <a:gd name="connsiteX3" fmla="*/ 0 w 5256891"/>
                <a:gd name="connsiteY3" fmla="*/ 144636 h 767577"/>
                <a:gd name="connsiteX4" fmla="*/ 22626 w 5256891"/>
                <a:gd name="connsiteY4" fmla="*/ 130650 h 767577"/>
                <a:gd name="connsiteX5" fmla="*/ 45781 w 5256891"/>
                <a:gd name="connsiteY5" fmla="*/ 128718 h 767577"/>
                <a:gd name="connsiteX6" fmla="*/ 1084352 w 5256891"/>
                <a:gd name="connsiteY6" fmla="*/ 21044 h 767577"/>
                <a:gd name="connsiteX7" fmla="*/ 4538606 w 5256891"/>
                <a:gd name="connsiteY7" fmla="*/ 480969 h 767577"/>
                <a:gd name="connsiteX8" fmla="*/ 4843519 w 5256891"/>
                <a:gd name="connsiteY8" fmla="*/ 471048 h 767577"/>
                <a:gd name="connsiteX0" fmla="*/ 5239996 w 5426685"/>
                <a:gd name="connsiteY0" fmla="*/ 699918 h 797512"/>
                <a:gd name="connsiteX1" fmla="*/ 4926196 w 5426685"/>
                <a:gd name="connsiteY1" fmla="*/ 761176 h 797512"/>
                <a:gd name="connsiteX2" fmla="*/ 73660 w 5426685"/>
                <a:gd name="connsiteY2" fmla="*/ 156409 h 797512"/>
                <a:gd name="connsiteX3" fmla="*/ 0 w 5426685"/>
                <a:gd name="connsiteY3" fmla="*/ 144636 h 797512"/>
                <a:gd name="connsiteX4" fmla="*/ 22626 w 5426685"/>
                <a:gd name="connsiteY4" fmla="*/ 130650 h 797512"/>
                <a:gd name="connsiteX5" fmla="*/ 45781 w 5426685"/>
                <a:gd name="connsiteY5" fmla="*/ 128718 h 797512"/>
                <a:gd name="connsiteX6" fmla="*/ 1084352 w 5426685"/>
                <a:gd name="connsiteY6" fmla="*/ 21044 h 797512"/>
                <a:gd name="connsiteX7" fmla="*/ 4538606 w 5426685"/>
                <a:gd name="connsiteY7" fmla="*/ 480969 h 797512"/>
                <a:gd name="connsiteX8" fmla="*/ 4843519 w 5426685"/>
                <a:gd name="connsiteY8" fmla="*/ 471048 h 797512"/>
                <a:gd name="connsiteX0" fmla="*/ 4926196 w 4926196"/>
                <a:gd name="connsiteY0" fmla="*/ 761176 h 761176"/>
                <a:gd name="connsiteX1" fmla="*/ 73660 w 4926196"/>
                <a:gd name="connsiteY1" fmla="*/ 156409 h 761176"/>
                <a:gd name="connsiteX2" fmla="*/ 0 w 4926196"/>
                <a:gd name="connsiteY2" fmla="*/ 144636 h 761176"/>
                <a:gd name="connsiteX3" fmla="*/ 22626 w 4926196"/>
                <a:gd name="connsiteY3" fmla="*/ 130650 h 761176"/>
                <a:gd name="connsiteX4" fmla="*/ 45781 w 4926196"/>
                <a:gd name="connsiteY4" fmla="*/ 128718 h 761176"/>
                <a:gd name="connsiteX5" fmla="*/ 1084352 w 4926196"/>
                <a:gd name="connsiteY5" fmla="*/ 21044 h 761176"/>
                <a:gd name="connsiteX6" fmla="*/ 4538606 w 4926196"/>
                <a:gd name="connsiteY6" fmla="*/ 480969 h 761176"/>
                <a:gd name="connsiteX7" fmla="*/ 4843519 w 4926196"/>
                <a:gd name="connsiteY7" fmla="*/ 471048 h 761176"/>
                <a:gd name="connsiteX0" fmla="*/ 73660 w 4843519"/>
                <a:gd name="connsiteY0" fmla="*/ 156409 h 480969"/>
                <a:gd name="connsiteX1" fmla="*/ 0 w 4843519"/>
                <a:gd name="connsiteY1" fmla="*/ 144636 h 480969"/>
                <a:gd name="connsiteX2" fmla="*/ 22626 w 4843519"/>
                <a:gd name="connsiteY2" fmla="*/ 130650 h 480969"/>
                <a:gd name="connsiteX3" fmla="*/ 45781 w 4843519"/>
                <a:gd name="connsiteY3" fmla="*/ 128718 h 480969"/>
                <a:gd name="connsiteX4" fmla="*/ 1084352 w 4843519"/>
                <a:gd name="connsiteY4" fmla="*/ 21044 h 480969"/>
                <a:gd name="connsiteX5" fmla="*/ 4538606 w 4843519"/>
                <a:gd name="connsiteY5" fmla="*/ 480969 h 480969"/>
                <a:gd name="connsiteX6" fmla="*/ 4843519 w 4843519"/>
                <a:gd name="connsiteY6" fmla="*/ 471048 h 480969"/>
                <a:gd name="connsiteX0" fmla="*/ 0 w 4843519"/>
                <a:gd name="connsiteY0" fmla="*/ 144636 h 480969"/>
                <a:gd name="connsiteX1" fmla="*/ 22626 w 4843519"/>
                <a:gd name="connsiteY1" fmla="*/ 130650 h 480969"/>
                <a:gd name="connsiteX2" fmla="*/ 45781 w 4843519"/>
                <a:gd name="connsiteY2" fmla="*/ 128718 h 480969"/>
                <a:gd name="connsiteX3" fmla="*/ 1084352 w 4843519"/>
                <a:gd name="connsiteY3" fmla="*/ 21044 h 480969"/>
                <a:gd name="connsiteX4" fmla="*/ 4538606 w 4843519"/>
                <a:gd name="connsiteY4" fmla="*/ 480969 h 480969"/>
                <a:gd name="connsiteX5" fmla="*/ 4843519 w 4843519"/>
                <a:gd name="connsiteY5" fmla="*/ 471048 h 480969"/>
                <a:gd name="connsiteX0" fmla="*/ 0 w 4820893"/>
                <a:gd name="connsiteY0" fmla="*/ 130650 h 480969"/>
                <a:gd name="connsiteX1" fmla="*/ 23155 w 4820893"/>
                <a:gd name="connsiteY1" fmla="*/ 128718 h 480969"/>
                <a:gd name="connsiteX2" fmla="*/ 1061726 w 4820893"/>
                <a:gd name="connsiteY2" fmla="*/ 21044 h 480969"/>
                <a:gd name="connsiteX3" fmla="*/ 4515980 w 4820893"/>
                <a:gd name="connsiteY3" fmla="*/ 480969 h 480969"/>
                <a:gd name="connsiteX4" fmla="*/ 4820893 w 4820893"/>
                <a:gd name="connsiteY4" fmla="*/ 471048 h 48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0893" h="480969">
                  <a:moveTo>
                    <a:pt x="0" y="130650"/>
                  </a:moveTo>
                  <a:lnTo>
                    <a:pt x="23155" y="128718"/>
                  </a:lnTo>
                  <a:cubicBezTo>
                    <a:pt x="150136" y="117669"/>
                    <a:pt x="432915" y="89673"/>
                    <a:pt x="1061726" y="21044"/>
                  </a:cubicBezTo>
                  <a:cubicBezTo>
                    <a:pt x="2319347" y="-116213"/>
                    <a:pt x="3350559" y="462185"/>
                    <a:pt x="4515980" y="480969"/>
                  </a:cubicBezTo>
                  <a:lnTo>
                    <a:pt x="4820893" y="471048"/>
                  </a:lnTo>
                </a:path>
              </a:pathLst>
            </a:custGeom>
            <a:noFill/>
            <a:ln w="3175">
              <a:gradFill>
                <a:gsLst>
                  <a:gs pos="2000">
                    <a:srgbClr val="0BDFED">
                      <a:alpha val="15000"/>
                    </a:srgbClr>
                  </a:gs>
                  <a:gs pos="100000">
                    <a:srgbClr val="F0E741">
                      <a:alpha val="15000"/>
                    </a:srgbClr>
                  </a:gs>
                </a:gsLst>
                <a:lin ang="19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3355E6CA-A520-2DD9-A0D1-0F1C13743D57}"/>
                </a:ext>
              </a:extLst>
            </p:cNvPr>
            <p:cNvSpPr/>
            <p:nvPr userDrawn="1"/>
          </p:nvSpPr>
          <p:spPr>
            <a:xfrm rot="18103370">
              <a:off x="-455877" y="-4633"/>
              <a:ext cx="2992774" cy="1675884"/>
            </a:xfrm>
            <a:custGeom>
              <a:avLst/>
              <a:gdLst>
                <a:gd name="connsiteX0" fmla="*/ 1962880 w 2992774"/>
                <a:gd name="connsiteY0" fmla="*/ 0 h 1675884"/>
                <a:gd name="connsiteX1" fmla="*/ 2992774 w 2992774"/>
                <a:gd name="connsiteY1" fmla="*/ 1666055 h 1675884"/>
                <a:gd name="connsiteX2" fmla="*/ 2690686 w 2992774"/>
                <a:gd name="connsiteY2" fmla="*/ 1675884 h 1675884"/>
                <a:gd name="connsiteX3" fmla="*/ 142831 w 2992774"/>
                <a:gd name="connsiteY3" fmla="*/ 1227276 h 1675884"/>
                <a:gd name="connsiteX4" fmla="*/ 0 w 2992774"/>
                <a:gd name="connsiteY4" fmla="*/ 1213380 h 1675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92774" h="1675884">
                  <a:moveTo>
                    <a:pt x="1962880" y="0"/>
                  </a:moveTo>
                  <a:lnTo>
                    <a:pt x="2992774" y="1666055"/>
                  </a:lnTo>
                  <a:lnTo>
                    <a:pt x="2690686" y="1675884"/>
                  </a:lnTo>
                  <a:cubicBezTo>
                    <a:pt x="1816620" y="1661796"/>
                    <a:pt x="1018047" y="1332925"/>
                    <a:pt x="142831" y="1227276"/>
                  </a:cubicBezTo>
                  <a:lnTo>
                    <a:pt x="0" y="1213380"/>
                  </a:lnTo>
                  <a:close/>
                </a:path>
              </a:pathLst>
            </a:custGeom>
            <a:gradFill flip="none" rotWithShape="1">
              <a:gsLst>
                <a:gs pos="2000">
                  <a:srgbClr val="0BDFED"/>
                </a:gs>
                <a:gs pos="79000">
                  <a:srgbClr val="F0E741"/>
                </a:gs>
              </a:gsLst>
              <a:lin ang="19200000" scaled="0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id-ID" sz="1352"/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6F885BC-277B-79F9-6801-F476E628E08F}"/>
              </a:ext>
            </a:extLst>
          </p:cNvPr>
          <p:cNvSpPr/>
          <p:nvPr userDrawn="1"/>
        </p:nvSpPr>
        <p:spPr>
          <a:xfrm>
            <a:off x="929513" y="3561974"/>
            <a:ext cx="2990343" cy="299034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A631760-26E4-CDE4-3B7F-EBAE0269676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34038" y="3681184"/>
            <a:ext cx="2751922" cy="2751922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4865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5493" y="1388075"/>
            <a:ext cx="5186761" cy="50589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5494" y="410978"/>
            <a:ext cx="5206842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5494" y="723539"/>
            <a:ext cx="5206842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631C60F5-547B-0186-62BE-68E5DDBFC1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90447" y="0"/>
            <a:ext cx="2550470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5379F0-9E02-1D5C-7DFC-427EC8F59EA2}"/>
              </a:ext>
            </a:extLst>
          </p:cNvPr>
          <p:cNvCxnSpPr>
            <a:cxnSpLocks/>
          </p:cNvCxnSpPr>
          <p:nvPr userDrawn="1"/>
        </p:nvCxnSpPr>
        <p:spPr>
          <a:xfrm>
            <a:off x="9616675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2959D3D-CF93-8886-4785-19DA833B2687}"/>
              </a:ext>
            </a:extLst>
          </p:cNvPr>
          <p:cNvCxnSpPr>
            <a:cxnSpLocks/>
          </p:cNvCxnSpPr>
          <p:nvPr userDrawn="1"/>
        </p:nvCxnSpPr>
        <p:spPr>
          <a:xfrm>
            <a:off x="9676191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5F643F8-FCCF-5098-4B13-102DBE50850A}"/>
              </a:ext>
            </a:extLst>
          </p:cNvPr>
          <p:cNvCxnSpPr>
            <a:cxnSpLocks/>
          </p:cNvCxnSpPr>
          <p:nvPr userDrawn="1"/>
        </p:nvCxnSpPr>
        <p:spPr>
          <a:xfrm>
            <a:off x="9730299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AE81FFF-0B77-5175-A837-8BA50FAFD1E0}"/>
              </a:ext>
            </a:extLst>
          </p:cNvPr>
          <p:cNvCxnSpPr>
            <a:cxnSpLocks/>
          </p:cNvCxnSpPr>
          <p:nvPr userDrawn="1"/>
        </p:nvCxnSpPr>
        <p:spPr>
          <a:xfrm flipH="1">
            <a:off x="6921986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67F28D2-75F3-57F1-B5DC-6CE68BEB5AC6}"/>
              </a:ext>
            </a:extLst>
          </p:cNvPr>
          <p:cNvCxnSpPr>
            <a:cxnSpLocks/>
          </p:cNvCxnSpPr>
          <p:nvPr userDrawn="1"/>
        </p:nvCxnSpPr>
        <p:spPr>
          <a:xfrm flipH="1">
            <a:off x="6862470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B671C5E-227B-4D3E-F7D9-F6BCE7DA8C90}"/>
              </a:ext>
            </a:extLst>
          </p:cNvPr>
          <p:cNvCxnSpPr>
            <a:cxnSpLocks/>
          </p:cNvCxnSpPr>
          <p:nvPr userDrawn="1"/>
        </p:nvCxnSpPr>
        <p:spPr>
          <a:xfrm flipH="1">
            <a:off x="6808362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58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ckground_imag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5493" y="1388075"/>
            <a:ext cx="5068515" cy="50589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5494" y="410978"/>
            <a:ext cx="5088139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5494" y="723539"/>
            <a:ext cx="5088139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631C60F5-547B-0186-62BE-68E5DDBFC1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20005" y="0"/>
            <a:ext cx="1829727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5379F0-9E02-1D5C-7DFC-427EC8F59EA2}"/>
              </a:ext>
            </a:extLst>
          </p:cNvPr>
          <p:cNvCxnSpPr>
            <a:cxnSpLocks/>
          </p:cNvCxnSpPr>
          <p:nvPr userDrawn="1"/>
        </p:nvCxnSpPr>
        <p:spPr>
          <a:xfrm>
            <a:off x="8525491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2959D3D-CF93-8886-4785-19DA833B2687}"/>
              </a:ext>
            </a:extLst>
          </p:cNvPr>
          <p:cNvCxnSpPr>
            <a:cxnSpLocks/>
          </p:cNvCxnSpPr>
          <p:nvPr userDrawn="1"/>
        </p:nvCxnSpPr>
        <p:spPr>
          <a:xfrm>
            <a:off x="8585007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5F643F8-FCCF-5098-4B13-102DBE50850A}"/>
              </a:ext>
            </a:extLst>
          </p:cNvPr>
          <p:cNvCxnSpPr>
            <a:cxnSpLocks/>
          </p:cNvCxnSpPr>
          <p:nvPr userDrawn="1"/>
        </p:nvCxnSpPr>
        <p:spPr>
          <a:xfrm>
            <a:off x="8639115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AE81FFF-0B77-5175-A837-8BA50FAFD1E0}"/>
              </a:ext>
            </a:extLst>
          </p:cNvPr>
          <p:cNvCxnSpPr>
            <a:cxnSpLocks/>
          </p:cNvCxnSpPr>
          <p:nvPr userDrawn="1"/>
        </p:nvCxnSpPr>
        <p:spPr>
          <a:xfrm flipH="1">
            <a:off x="6551048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67F28D2-75F3-57F1-B5DC-6CE68BEB5AC6}"/>
              </a:ext>
            </a:extLst>
          </p:cNvPr>
          <p:cNvCxnSpPr>
            <a:cxnSpLocks/>
          </p:cNvCxnSpPr>
          <p:nvPr userDrawn="1"/>
        </p:nvCxnSpPr>
        <p:spPr>
          <a:xfrm flipH="1">
            <a:off x="6491532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50000"/>
                  </a:srgbClr>
                </a:gs>
                <a:gs pos="100000">
                  <a:srgbClr val="FFE836">
                    <a:alpha val="50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B671C5E-227B-4D3E-F7D9-F6BCE7DA8C90}"/>
              </a:ext>
            </a:extLst>
          </p:cNvPr>
          <p:cNvCxnSpPr>
            <a:cxnSpLocks/>
          </p:cNvCxnSpPr>
          <p:nvPr userDrawn="1"/>
        </p:nvCxnSpPr>
        <p:spPr>
          <a:xfrm flipH="1">
            <a:off x="6437424" y="-2"/>
            <a:ext cx="0" cy="6858000"/>
          </a:xfrm>
          <a:prstGeom prst="line">
            <a:avLst/>
          </a:prstGeom>
          <a:ln w="12700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04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YPL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9">
            <a:extLst>
              <a:ext uri="{FF2B5EF4-FFF2-40B4-BE49-F238E27FC236}">
                <a16:creationId xmlns:a16="http://schemas.microsoft.com/office/drawing/2014/main" id="{F2B22D69-EEB3-FC76-8BE3-FFA16DA07B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5493" y="1388075"/>
            <a:ext cx="5186761" cy="50589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4DCE98DF-AE3D-84FF-4464-C6BF37F6E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5494" y="410978"/>
            <a:ext cx="5206842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ED051F2A-626A-A5E7-B0DC-C12BD1248E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5494" y="723539"/>
            <a:ext cx="5206842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432D2176-D97A-3438-0995-DAE1C57C18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9181" y="410978"/>
            <a:ext cx="5397500" cy="53975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995A7DB-15ED-E5FE-5854-5EF3422B0D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E555FC0B-478F-336B-0436-0DECFD35AA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50" name="Slide Number Placeholder 4">
            <a:extLst>
              <a:ext uri="{FF2B5EF4-FFF2-40B4-BE49-F238E27FC236}">
                <a16:creationId xmlns:a16="http://schemas.microsoft.com/office/drawing/2014/main" id="{0D57A8BD-83B0-3F25-CC90-9E51114E4ED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73F7E8E-1229-C9EA-0EE6-BC9F560AD6D4}"/>
              </a:ext>
            </a:extLst>
          </p:cNvPr>
          <p:cNvSpPr/>
          <p:nvPr userDrawn="1"/>
        </p:nvSpPr>
        <p:spPr>
          <a:xfrm>
            <a:off x="8838368" y="4274493"/>
            <a:ext cx="1601864" cy="1601864"/>
          </a:xfrm>
          <a:prstGeom prst="ellipse">
            <a:avLst/>
          </a:prstGeom>
          <a:noFill/>
          <a:ln>
            <a:gradFill flip="none" rotWithShape="1">
              <a:gsLst>
                <a:gs pos="0">
                  <a:srgbClr val="FFE836">
                    <a:alpha val="80000"/>
                  </a:srgbClr>
                </a:gs>
                <a:gs pos="100000">
                  <a:srgbClr val="0BDFED">
                    <a:alpha val="8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CA734DA-5122-1CC5-FEE1-9615CBAABAC5}"/>
              </a:ext>
            </a:extLst>
          </p:cNvPr>
          <p:cNvSpPr/>
          <p:nvPr userDrawn="1"/>
        </p:nvSpPr>
        <p:spPr>
          <a:xfrm>
            <a:off x="8505617" y="3941742"/>
            <a:ext cx="2267366" cy="2267366"/>
          </a:xfrm>
          <a:prstGeom prst="ellipse">
            <a:avLst/>
          </a:prstGeom>
          <a:noFill/>
          <a:ln w="19050">
            <a:gradFill flip="none" rotWithShape="1">
              <a:gsLst>
                <a:gs pos="0">
                  <a:srgbClr val="FFE836">
                    <a:alpha val="60000"/>
                  </a:srgbClr>
                </a:gs>
                <a:gs pos="100000">
                  <a:srgbClr val="0BDFED">
                    <a:alpha val="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F87FE05-DDC8-6961-AFD5-3C53865479FE}"/>
              </a:ext>
            </a:extLst>
          </p:cNvPr>
          <p:cNvSpPr/>
          <p:nvPr userDrawn="1"/>
        </p:nvSpPr>
        <p:spPr>
          <a:xfrm>
            <a:off x="8031058" y="3446114"/>
            <a:ext cx="3216483" cy="3216483"/>
          </a:xfrm>
          <a:prstGeom prst="ellipse">
            <a:avLst/>
          </a:prstGeom>
          <a:noFill/>
          <a:ln w="25400">
            <a:gradFill flip="none" rotWithShape="1">
              <a:gsLst>
                <a:gs pos="0">
                  <a:srgbClr val="FFE836">
                    <a:alpha val="40000"/>
                  </a:srgbClr>
                </a:gs>
                <a:gs pos="100000">
                  <a:srgbClr val="0BDFED">
                    <a:alpha val="4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0B57D2-8F0B-8AB4-45A8-A6D36A79BC22}"/>
              </a:ext>
            </a:extLst>
          </p:cNvPr>
          <p:cNvSpPr/>
          <p:nvPr userDrawn="1"/>
        </p:nvSpPr>
        <p:spPr>
          <a:xfrm>
            <a:off x="7430917" y="2845973"/>
            <a:ext cx="4416763" cy="4416763"/>
          </a:xfrm>
          <a:prstGeom prst="ellipse">
            <a:avLst/>
          </a:prstGeom>
          <a:noFill/>
          <a:ln>
            <a:gradFill flip="none" rotWithShape="1">
              <a:gsLst>
                <a:gs pos="0">
                  <a:srgbClr val="FFE836">
                    <a:alpha val="20000"/>
                  </a:srgbClr>
                </a:gs>
                <a:gs pos="100000">
                  <a:srgbClr val="0BDFED">
                    <a:alpha val="2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FD45CFB-CD30-B7F3-D895-647028EFE447}"/>
              </a:ext>
            </a:extLst>
          </p:cNvPr>
          <p:cNvSpPr/>
          <p:nvPr userDrawn="1"/>
        </p:nvSpPr>
        <p:spPr>
          <a:xfrm>
            <a:off x="6646515" y="2082640"/>
            <a:ext cx="5985570" cy="5985570"/>
          </a:xfrm>
          <a:prstGeom prst="ellipse">
            <a:avLst/>
          </a:prstGeom>
          <a:noFill/>
          <a:ln w="38100">
            <a:gradFill flip="none" rotWithShape="1">
              <a:gsLst>
                <a:gs pos="0">
                  <a:srgbClr val="FFE836">
                    <a:alpha val="10000"/>
                  </a:srgbClr>
                </a:gs>
                <a:gs pos="100000">
                  <a:srgbClr val="0BDFED">
                    <a:alpha val="1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79C0F56-F40F-3821-0D60-C7EF57B723BE}"/>
              </a:ext>
            </a:extLst>
          </p:cNvPr>
          <p:cNvGrpSpPr/>
          <p:nvPr userDrawn="1"/>
        </p:nvGrpSpPr>
        <p:grpSpPr>
          <a:xfrm>
            <a:off x="9279323" y="4685919"/>
            <a:ext cx="755914" cy="755914"/>
            <a:chOff x="5736023" y="3039494"/>
            <a:chExt cx="755914" cy="755914"/>
          </a:xfrm>
        </p:grpSpPr>
        <p:sp>
          <p:nvSpPr>
            <p:cNvPr id="8" name="Main-1-User">
              <a:extLst>
                <a:ext uri="{FF2B5EF4-FFF2-40B4-BE49-F238E27FC236}">
                  <a16:creationId xmlns:a16="http://schemas.microsoft.com/office/drawing/2014/main" id="{3C4D2945-C7A6-0FAC-B9FA-09B54A00EC53}"/>
                </a:ext>
              </a:extLst>
            </p:cNvPr>
            <p:cNvSpPr/>
            <p:nvPr/>
          </p:nvSpPr>
          <p:spPr>
            <a:xfrm>
              <a:off x="5765010" y="3065987"/>
              <a:ext cx="707253" cy="707253"/>
            </a:xfrm>
            <a:prstGeom prst="ellipse">
              <a:avLst/>
            </a:prstGeom>
            <a:solidFill>
              <a:srgbClr val="FFE83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Graphic 14703">
              <a:extLst>
                <a:ext uri="{FF2B5EF4-FFF2-40B4-BE49-F238E27FC236}">
                  <a16:creationId xmlns:a16="http://schemas.microsoft.com/office/drawing/2014/main" id="{7C888EF5-BC73-AAC0-4D7F-3AB5AFB62817}"/>
                </a:ext>
              </a:extLst>
            </p:cNvPr>
            <p:cNvSpPr/>
            <p:nvPr/>
          </p:nvSpPr>
          <p:spPr>
            <a:xfrm>
              <a:off x="5736023" y="3039494"/>
              <a:ext cx="755914" cy="755914"/>
            </a:xfrm>
            <a:custGeom>
              <a:avLst/>
              <a:gdLst>
                <a:gd name="connsiteX0" fmla="*/ 3195091 w 4567428"/>
                <a:gd name="connsiteY0" fmla="*/ 1633936 h 4567428"/>
                <a:gd name="connsiteX1" fmla="*/ 2283714 w 4567428"/>
                <a:gd name="connsiteY1" fmla="*/ 2545313 h 4567428"/>
                <a:gd name="connsiteX2" fmla="*/ 1372337 w 4567428"/>
                <a:gd name="connsiteY2" fmla="*/ 1633936 h 4567428"/>
                <a:gd name="connsiteX3" fmla="*/ 2283714 w 4567428"/>
                <a:gd name="connsiteY3" fmla="*/ 722559 h 4567428"/>
                <a:gd name="connsiteX4" fmla="*/ 3195091 w 4567428"/>
                <a:gd name="connsiteY4" fmla="*/ 1633936 h 4567428"/>
                <a:gd name="connsiteX5" fmla="*/ 4567428 w 4567428"/>
                <a:gd name="connsiteY5" fmla="*/ 2283714 h 4567428"/>
                <a:gd name="connsiteX6" fmla="*/ 4521034 w 4567428"/>
                <a:gd name="connsiteY6" fmla="*/ 2743800 h 4567428"/>
                <a:gd name="connsiteX7" fmla="*/ 4387903 w 4567428"/>
                <a:gd name="connsiteY7" fmla="*/ 3172682 h 4567428"/>
                <a:gd name="connsiteX8" fmla="*/ 4177328 w 4567428"/>
                <a:gd name="connsiteY8" fmla="*/ 3560657 h 4567428"/>
                <a:gd name="connsiteX9" fmla="*/ 3898550 w 4567428"/>
                <a:gd name="connsiteY9" fmla="*/ 3898550 h 4567428"/>
                <a:gd name="connsiteX10" fmla="*/ 3776821 w 4567428"/>
                <a:gd name="connsiteY10" fmla="*/ 4011724 h 4567428"/>
                <a:gd name="connsiteX11" fmla="*/ 3560674 w 4567428"/>
                <a:gd name="connsiteY11" fmla="*/ 4177328 h 4567428"/>
                <a:gd name="connsiteX12" fmla="*/ 3172682 w 4567428"/>
                <a:gd name="connsiteY12" fmla="*/ 4387903 h 4567428"/>
                <a:gd name="connsiteX13" fmla="*/ 2743818 w 4567428"/>
                <a:gd name="connsiteY13" fmla="*/ 4521034 h 4567428"/>
                <a:gd name="connsiteX14" fmla="*/ 2283714 w 4567428"/>
                <a:gd name="connsiteY14" fmla="*/ 4567428 h 4567428"/>
                <a:gd name="connsiteX15" fmla="*/ 1823628 w 4567428"/>
                <a:gd name="connsiteY15" fmla="*/ 4521034 h 4567428"/>
                <a:gd name="connsiteX16" fmla="*/ 1394746 w 4567428"/>
                <a:gd name="connsiteY16" fmla="*/ 4387903 h 4567428"/>
                <a:gd name="connsiteX17" fmla="*/ 1006754 w 4567428"/>
                <a:gd name="connsiteY17" fmla="*/ 4177328 h 4567428"/>
                <a:gd name="connsiteX18" fmla="*/ 790625 w 4567428"/>
                <a:gd name="connsiteY18" fmla="*/ 4011724 h 4567428"/>
                <a:gd name="connsiteX19" fmla="*/ 668878 w 4567428"/>
                <a:gd name="connsiteY19" fmla="*/ 3898550 h 4567428"/>
                <a:gd name="connsiteX20" fmla="*/ 390102 w 4567428"/>
                <a:gd name="connsiteY20" fmla="*/ 3560674 h 4567428"/>
                <a:gd name="connsiteX21" fmla="*/ 179520 w 4567428"/>
                <a:gd name="connsiteY21" fmla="*/ 3172682 h 4567428"/>
                <a:gd name="connsiteX22" fmla="*/ 46394 w 4567428"/>
                <a:gd name="connsiteY22" fmla="*/ 2743800 h 4567428"/>
                <a:gd name="connsiteX23" fmla="*/ 0 w 4567428"/>
                <a:gd name="connsiteY23" fmla="*/ 2283714 h 4567428"/>
                <a:gd name="connsiteX24" fmla="*/ 46393 w 4567428"/>
                <a:gd name="connsiteY24" fmla="*/ 1823628 h 4567428"/>
                <a:gd name="connsiteX25" fmla="*/ 179518 w 4567428"/>
                <a:gd name="connsiteY25" fmla="*/ 1394746 h 4567428"/>
                <a:gd name="connsiteX26" fmla="*/ 390100 w 4567428"/>
                <a:gd name="connsiteY26" fmla="*/ 1006754 h 4567428"/>
                <a:gd name="connsiteX27" fmla="*/ 668878 w 4567428"/>
                <a:gd name="connsiteY27" fmla="*/ 668878 h 4567428"/>
                <a:gd name="connsiteX28" fmla="*/ 1006754 w 4567428"/>
                <a:gd name="connsiteY28" fmla="*/ 390102 h 4567428"/>
                <a:gd name="connsiteX29" fmla="*/ 1394746 w 4567428"/>
                <a:gd name="connsiteY29" fmla="*/ 179520 h 4567428"/>
                <a:gd name="connsiteX30" fmla="*/ 1823628 w 4567428"/>
                <a:gd name="connsiteY30" fmla="*/ 46394 h 4567428"/>
                <a:gd name="connsiteX31" fmla="*/ 2283714 w 4567428"/>
                <a:gd name="connsiteY31" fmla="*/ 0 h 4567428"/>
                <a:gd name="connsiteX32" fmla="*/ 2743800 w 4567428"/>
                <a:gd name="connsiteY32" fmla="*/ 46393 h 4567428"/>
                <a:gd name="connsiteX33" fmla="*/ 3172682 w 4567428"/>
                <a:gd name="connsiteY33" fmla="*/ 179518 h 4567428"/>
                <a:gd name="connsiteX34" fmla="*/ 3560657 w 4567428"/>
                <a:gd name="connsiteY34" fmla="*/ 390100 h 4567428"/>
                <a:gd name="connsiteX35" fmla="*/ 3898550 w 4567428"/>
                <a:gd name="connsiteY35" fmla="*/ 668878 h 4567428"/>
                <a:gd name="connsiteX36" fmla="*/ 4177328 w 4567428"/>
                <a:gd name="connsiteY36" fmla="*/ 1006754 h 4567428"/>
                <a:gd name="connsiteX37" fmla="*/ 4387903 w 4567428"/>
                <a:gd name="connsiteY37" fmla="*/ 1394746 h 4567428"/>
                <a:gd name="connsiteX38" fmla="*/ 4521034 w 4567428"/>
                <a:gd name="connsiteY38" fmla="*/ 1823628 h 4567428"/>
                <a:gd name="connsiteX39" fmla="*/ 4567428 w 4567428"/>
                <a:gd name="connsiteY39" fmla="*/ 2283714 h 4567428"/>
                <a:gd name="connsiteX40" fmla="*/ 4279804 w 4567428"/>
                <a:gd name="connsiteY40" fmla="*/ 2283714 h 4567428"/>
                <a:gd name="connsiteX41" fmla="*/ 2283714 w 4567428"/>
                <a:gd name="connsiteY41" fmla="*/ 287621 h 4567428"/>
                <a:gd name="connsiteX42" fmla="*/ 287621 w 4567428"/>
                <a:gd name="connsiteY42" fmla="*/ 2283714 h 4567428"/>
                <a:gd name="connsiteX43" fmla="*/ 820251 w 4567428"/>
                <a:gd name="connsiteY43" fmla="*/ 3639815 h 4567428"/>
                <a:gd name="connsiteX44" fmla="*/ 1645234 w 4567428"/>
                <a:gd name="connsiteY44" fmla="*/ 2583991 h 4567428"/>
                <a:gd name="connsiteX45" fmla="*/ 1825960 w 4567428"/>
                <a:gd name="connsiteY45" fmla="*/ 2597416 h 4567428"/>
                <a:gd name="connsiteX46" fmla="*/ 1939460 w 4567428"/>
                <a:gd name="connsiteY46" fmla="*/ 2655383 h 4567428"/>
                <a:gd name="connsiteX47" fmla="*/ 2283714 w 4567428"/>
                <a:gd name="connsiteY47" fmla="*/ 2724924 h 4567428"/>
                <a:gd name="connsiteX48" fmla="*/ 2627969 w 4567428"/>
                <a:gd name="connsiteY48" fmla="*/ 2655383 h 4567428"/>
                <a:gd name="connsiteX49" fmla="*/ 2741468 w 4567428"/>
                <a:gd name="connsiteY49" fmla="*/ 2597416 h 4567428"/>
                <a:gd name="connsiteX50" fmla="*/ 2922194 w 4567428"/>
                <a:gd name="connsiteY50" fmla="*/ 2583991 h 4567428"/>
                <a:gd name="connsiteX51" fmla="*/ 3747177 w 4567428"/>
                <a:gd name="connsiteY51" fmla="*/ 3639815 h 4567428"/>
                <a:gd name="connsiteX52" fmla="*/ 4279804 w 4567428"/>
                <a:gd name="connsiteY52" fmla="*/ 2283714 h 4567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4567428" h="4567428">
                  <a:moveTo>
                    <a:pt x="3195091" y="1633936"/>
                  </a:moveTo>
                  <a:cubicBezTo>
                    <a:pt x="3195091" y="2137279"/>
                    <a:pt x="2787057" y="2545313"/>
                    <a:pt x="2283714" y="2545313"/>
                  </a:cubicBezTo>
                  <a:cubicBezTo>
                    <a:pt x="1780371" y="2545313"/>
                    <a:pt x="1372337" y="2137279"/>
                    <a:pt x="1372337" y="1633936"/>
                  </a:cubicBezTo>
                  <a:cubicBezTo>
                    <a:pt x="1372337" y="1130610"/>
                    <a:pt x="1780371" y="722559"/>
                    <a:pt x="2283714" y="722559"/>
                  </a:cubicBezTo>
                  <a:cubicBezTo>
                    <a:pt x="2787057" y="722559"/>
                    <a:pt x="3195091" y="1130610"/>
                    <a:pt x="3195091" y="1633936"/>
                  </a:cubicBezTo>
                  <a:close/>
                  <a:moveTo>
                    <a:pt x="4567428" y="2283714"/>
                  </a:moveTo>
                  <a:cubicBezTo>
                    <a:pt x="4567428" y="2438568"/>
                    <a:pt x="4551826" y="2593370"/>
                    <a:pt x="4521034" y="2743800"/>
                  </a:cubicBezTo>
                  <a:cubicBezTo>
                    <a:pt x="4491030" y="2890510"/>
                    <a:pt x="4446230" y="3034785"/>
                    <a:pt x="4387903" y="3172682"/>
                  </a:cubicBezTo>
                  <a:cubicBezTo>
                    <a:pt x="4330656" y="3308042"/>
                    <a:pt x="4259796" y="3438567"/>
                    <a:pt x="4177328" y="3560657"/>
                  </a:cubicBezTo>
                  <a:cubicBezTo>
                    <a:pt x="4095649" y="3681546"/>
                    <a:pt x="4001849" y="3795235"/>
                    <a:pt x="3898550" y="3898550"/>
                  </a:cubicBezTo>
                  <a:cubicBezTo>
                    <a:pt x="3859408" y="3937675"/>
                    <a:pt x="3818758" y="3975480"/>
                    <a:pt x="3776821" y="4011724"/>
                  </a:cubicBezTo>
                  <a:cubicBezTo>
                    <a:pt x="3708052" y="4071201"/>
                    <a:pt x="3635752" y="4126596"/>
                    <a:pt x="3560674" y="4177328"/>
                  </a:cubicBezTo>
                  <a:cubicBezTo>
                    <a:pt x="3438567" y="4259796"/>
                    <a:pt x="3308042" y="4330656"/>
                    <a:pt x="3172682" y="4387903"/>
                  </a:cubicBezTo>
                  <a:cubicBezTo>
                    <a:pt x="3034802" y="4446230"/>
                    <a:pt x="2890510" y="4491013"/>
                    <a:pt x="2743818" y="4521034"/>
                  </a:cubicBezTo>
                  <a:cubicBezTo>
                    <a:pt x="2593370" y="4551826"/>
                    <a:pt x="2438568" y="4567428"/>
                    <a:pt x="2283714" y="4567428"/>
                  </a:cubicBezTo>
                  <a:cubicBezTo>
                    <a:pt x="2128861" y="4567428"/>
                    <a:pt x="1974058" y="4551826"/>
                    <a:pt x="1823628" y="4521034"/>
                  </a:cubicBezTo>
                  <a:cubicBezTo>
                    <a:pt x="1676918" y="4491030"/>
                    <a:pt x="1532643" y="4446230"/>
                    <a:pt x="1394746" y="4387903"/>
                  </a:cubicBezTo>
                  <a:cubicBezTo>
                    <a:pt x="1259403" y="4330656"/>
                    <a:pt x="1128861" y="4259796"/>
                    <a:pt x="1006754" y="4177328"/>
                  </a:cubicBezTo>
                  <a:cubicBezTo>
                    <a:pt x="931677" y="4126596"/>
                    <a:pt x="859393" y="4071201"/>
                    <a:pt x="790625" y="4011724"/>
                  </a:cubicBezTo>
                  <a:cubicBezTo>
                    <a:pt x="748671" y="3975480"/>
                    <a:pt x="708020" y="3937675"/>
                    <a:pt x="668878" y="3898550"/>
                  </a:cubicBezTo>
                  <a:cubicBezTo>
                    <a:pt x="565581" y="3795235"/>
                    <a:pt x="471788" y="3681546"/>
                    <a:pt x="390102" y="3560674"/>
                  </a:cubicBezTo>
                  <a:cubicBezTo>
                    <a:pt x="307626" y="3438567"/>
                    <a:pt x="236771" y="3308042"/>
                    <a:pt x="179520" y="3172682"/>
                  </a:cubicBezTo>
                  <a:cubicBezTo>
                    <a:pt x="121205" y="3034802"/>
                    <a:pt x="76408" y="2890510"/>
                    <a:pt x="46394" y="2743800"/>
                  </a:cubicBezTo>
                  <a:cubicBezTo>
                    <a:pt x="15604" y="2593370"/>
                    <a:pt x="0" y="2438568"/>
                    <a:pt x="0" y="2283714"/>
                  </a:cubicBezTo>
                  <a:cubicBezTo>
                    <a:pt x="0" y="2128861"/>
                    <a:pt x="15604" y="1974058"/>
                    <a:pt x="46393" y="1823628"/>
                  </a:cubicBezTo>
                  <a:cubicBezTo>
                    <a:pt x="76407" y="1676918"/>
                    <a:pt x="121203" y="1532643"/>
                    <a:pt x="179518" y="1394746"/>
                  </a:cubicBezTo>
                  <a:cubicBezTo>
                    <a:pt x="236769" y="1259403"/>
                    <a:pt x="307624" y="1128861"/>
                    <a:pt x="390100" y="1006754"/>
                  </a:cubicBezTo>
                  <a:cubicBezTo>
                    <a:pt x="471784" y="885882"/>
                    <a:pt x="565578" y="772194"/>
                    <a:pt x="668878" y="668878"/>
                  </a:cubicBezTo>
                  <a:cubicBezTo>
                    <a:pt x="772194" y="565581"/>
                    <a:pt x="885865" y="471788"/>
                    <a:pt x="1006754" y="390102"/>
                  </a:cubicBezTo>
                  <a:cubicBezTo>
                    <a:pt x="1128861" y="307626"/>
                    <a:pt x="1259386" y="236771"/>
                    <a:pt x="1394746" y="179520"/>
                  </a:cubicBezTo>
                  <a:cubicBezTo>
                    <a:pt x="1532626" y="121205"/>
                    <a:pt x="1676918" y="76408"/>
                    <a:pt x="1823628" y="46394"/>
                  </a:cubicBezTo>
                  <a:cubicBezTo>
                    <a:pt x="1974058" y="15604"/>
                    <a:pt x="2128861" y="0"/>
                    <a:pt x="2283714" y="0"/>
                  </a:cubicBezTo>
                  <a:cubicBezTo>
                    <a:pt x="2438568" y="0"/>
                    <a:pt x="2593370" y="15604"/>
                    <a:pt x="2743800" y="46393"/>
                  </a:cubicBezTo>
                  <a:cubicBezTo>
                    <a:pt x="2890510" y="76407"/>
                    <a:pt x="3034785" y="121203"/>
                    <a:pt x="3172682" y="179518"/>
                  </a:cubicBezTo>
                  <a:cubicBezTo>
                    <a:pt x="3308042" y="236769"/>
                    <a:pt x="3438567" y="307624"/>
                    <a:pt x="3560657" y="390100"/>
                  </a:cubicBezTo>
                  <a:cubicBezTo>
                    <a:pt x="3681546" y="471784"/>
                    <a:pt x="3795235" y="565578"/>
                    <a:pt x="3898550" y="668878"/>
                  </a:cubicBezTo>
                  <a:cubicBezTo>
                    <a:pt x="4001849" y="772194"/>
                    <a:pt x="4095632" y="885865"/>
                    <a:pt x="4177328" y="1006754"/>
                  </a:cubicBezTo>
                  <a:cubicBezTo>
                    <a:pt x="4259796" y="1128861"/>
                    <a:pt x="4330656" y="1259386"/>
                    <a:pt x="4387903" y="1394746"/>
                  </a:cubicBezTo>
                  <a:cubicBezTo>
                    <a:pt x="4446213" y="1532626"/>
                    <a:pt x="4491013" y="1676918"/>
                    <a:pt x="4521034" y="1823628"/>
                  </a:cubicBezTo>
                  <a:cubicBezTo>
                    <a:pt x="4551826" y="1974058"/>
                    <a:pt x="4567428" y="2128861"/>
                    <a:pt x="4567428" y="2283714"/>
                  </a:cubicBezTo>
                  <a:close/>
                  <a:moveTo>
                    <a:pt x="4279804" y="2283714"/>
                  </a:moveTo>
                  <a:cubicBezTo>
                    <a:pt x="4279804" y="1183057"/>
                    <a:pt x="3384372" y="287621"/>
                    <a:pt x="2283714" y="287621"/>
                  </a:cubicBezTo>
                  <a:cubicBezTo>
                    <a:pt x="1183057" y="287621"/>
                    <a:pt x="287621" y="1183057"/>
                    <a:pt x="287621" y="2283714"/>
                  </a:cubicBezTo>
                  <a:cubicBezTo>
                    <a:pt x="287621" y="2806791"/>
                    <a:pt x="489862" y="3283525"/>
                    <a:pt x="820251" y="3639815"/>
                  </a:cubicBezTo>
                  <a:cubicBezTo>
                    <a:pt x="914754" y="3115247"/>
                    <a:pt x="1226485" y="2757670"/>
                    <a:pt x="1645234" y="2583991"/>
                  </a:cubicBezTo>
                  <a:cubicBezTo>
                    <a:pt x="1704179" y="2559543"/>
                    <a:pt x="1771370" y="2564378"/>
                    <a:pt x="1825960" y="2597416"/>
                  </a:cubicBezTo>
                  <a:cubicBezTo>
                    <a:pt x="1862187" y="2619362"/>
                    <a:pt x="1900078" y="2638719"/>
                    <a:pt x="1939460" y="2655383"/>
                  </a:cubicBezTo>
                  <a:cubicBezTo>
                    <a:pt x="2048570" y="2701521"/>
                    <a:pt x="2164402" y="2724924"/>
                    <a:pt x="2283714" y="2724924"/>
                  </a:cubicBezTo>
                  <a:cubicBezTo>
                    <a:pt x="2403026" y="2724924"/>
                    <a:pt x="2518858" y="2701521"/>
                    <a:pt x="2627969" y="2655383"/>
                  </a:cubicBezTo>
                  <a:cubicBezTo>
                    <a:pt x="2667351" y="2638719"/>
                    <a:pt x="2705224" y="2619362"/>
                    <a:pt x="2741468" y="2597416"/>
                  </a:cubicBezTo>
                  <a:cubicBezTo>
                    <a:pt x="2796058" y="2564378"/>
                    <a:pt x="2863249" y="2559543"/>
                    <a:pt x="2922194" y="2583991"/>
                  </a:cubicBezTo>
                  <a:cubicBezTo>
                    <a:pt x="3340943" y="2757670"/>
                    <a:pt x="3652674" y="3115247"/>
                    <a:pt x="3747177" y="3639815"/>
                  </a:cubicBezTo>
                  <a:cubicBezTo>
                    <a:pt x="4077561" y="3283525"/>
                    <a:pt x="4279804" y="2806791"/>
                    <a:pt x="4279804" y="2283714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id="{7599D27A-68A8-CAD2-5A64-CC36AE4D87B4}"/>
              </a:ext>
            </a:extLst>
          </p:cNvPr>
          <p:cNvSpPr/>
          <p:nvPr userDrawn="1"/>
        </p:nvSpPr>
        <p:spPr>
          <a:xfrm>
            <a:off x="5507749" y="991804"/>
            <a:ext cx="8170429" cy="8170429"/>
          </a:xfrm>
          <a:prstGeom prst="ellipse">
            <a:avLst/>
          </a:prstGeom>
          <a:noFill/>
          <a:ln w="44450">
            <a:gradFill flip="none" rotWithShape="1">
              <a:gsLst>
                <a:gs pos="0">
                  <a:srgbClr val="FFE836">
                    <a:alpha val="7000"/>
                  </a:srgbClr>
                </a:gs>
                <a:gs pos="100000">
                  <a:srgbClr val="0BDFED">
                    <a:alpha val="7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83F6A41-9AE3-70A9-9B0C-9FEFF2BA8329}"/>
              </a:ext>
            </a:extLst>
          </p:cNvPr>
          <p:cNvSpPr/>
          <p:nvPr userDrawn="1"/>
        </p:nvSpPr>
        <p:spPr>
          <a:xfrm>
            <a:off x="3927678" y="-338631"/>
            <a:ext cx="10889981" cy="10889981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E836">
                    <a:alpha val="4000"/>
                  </a:srgbClr>
                </a:gs>
                <a:gs pos="100000">
                  <a:srgbClr val="0BDFED">
                    <a:alpha val="4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C557EA4-F875-6525-ED17-71C6B22BD094}"/>
              </a:ext>
            </a:extLst>
          </p:cNvPr>
          <p:cNvSpPr/>
          <p:nvPr userDrawn="1"/>
        </p:nvSpPr>
        <p:spPr>
          <a:xfrm>
            <a:off x="9185150" y="4600206"/>
            <a:ext cx="908300" cy="908300"/>
          </a:xfrm>
          <a:prstGeom prst="ellipse">
            <a:avLst/>
          </a:prstGeom>
          <a:noFill/>
          <a:ln w="6350">
            <a:gradFill flip="none" rotWithShape="1">
              <a:gsLst>
                <a:gs pos="0">
                  <a:srgbClr val="FFE836"/>
                </a:gs>
                <a:gs pos="100000">
                  <a:srgbClr val="0BDFED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303670E-2214-8060-F403-B6D84489A316}"/>
              </a:ext>
            </a:extLst>
          </p:cNvPr>
          <p:cNvSpPr/>
          <p:nvPr userDrawn="1"/>
        </p:nvSpPr>
        <p:spPr>
          <a:xfrm>
            <a:off x="7269204" y="1668932"/>
            <a:ext cx="320139" cy="320139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25">
            <a:extLst>
              <a:ext uri="{FF2B5EF4-FFF2-40B4-BE49-F238E27FC236}">
                <a16:creationId xmlns:a16="http://schemas.microsoft.com/office/drawing/2014/main" id="{FF8D19E2-7D87-B121-9BDB-BC9162688212}"/>
              </a:ext>
            </a:extLst>
          </p:cNvPr>
          <p:cNvSpPr/>
          <p:nvPr userDrawn="1"/>
        </p:nvSpPr>
        <p:spPr>
          <a:xfrm>
            <a:off x="7261190" y="1650665"/>
            <a:ext cx="342166" cy="342166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BD7F03-1DDE-1BC0-F136-C64C71FD7C1C}"/>
              </a:ext>
            </a:extLst>
          </p:cNvPr>
          <p:cNvSpPr/>
          <p:nvPr userDrawn="1"/>
        </p:nvSpPr>
        <p:spPr>
          <a:xfrm>
            <a:off x="10280163" y="383044"/>
            <a:ext cx="265826" cy="265826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25">
            <a:extLst>
              <a:ext uri="{FF2B5EF4-FFF2-40B4-BE49-F238E27FC236}">
                <a16:creationId xmlns:a16="http://schemas.microsoft.com/office/drawing/2014/main" id="{06D0732D-FE19-2CF3-2157-ECA26D2E130D}"/>
              </a:ext>
            </a:extLst>
          </p:cNvPr>
          <p:cNvSpPr/>
          <p:nvPr userDrawn="1"/>
        </p:nvSpPr>
        <p:spPr>
          <a:xfrm>
            <a:off x="10272148" y="364776"/>
            <a:ext cx="284116" cy="284116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484D46F-23DE-D75C-EB13-DA3101C00807}"/>
              </a:ext>
            </a:extLst>
          </p:cNvPr>
          <p:cNvSpPr/>
          <p:nvPr userDrawn="1"/>
        </p:nvSpPr>
        <p:spPr>
          <a:xfrm rot="312382">
            <a:off x="10261486" y="2729428"/>
            <a:ext cx="549101" cy="549101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25">
            <a:extLst>
              <a:ext uri="{FF2B5EF4-FFF2-40B4-BE49-F238E27FC236}">
                <a16:creationId xmlns:a16="http://schemas.microsoft.com/office/drawing/2014/main" id="{8046D2AA-6A92-6529-2183-DA9098A14F9B}"/>
              </a:ext>
            </a:extLst>
          </p:cNvPr>
          <p:cNvSpPr/>
          <p:nvPr userDrawn="1"/>
        </p:nvSpPr>
        <p:spPr>
          <a:xfrm rot="312382">
            <a:off x="10252547" y="2712005"/>
            <a:ext cx="586882" cy="586882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8C0DE59-EF25-A683-0101-519972B30053}"/>
              </a:ext>
            </a:extLst>
          </p:cNvPr>
          <p:cNvSpPr/>
          <p:nvPr userDrawn="1"/>
        </p:nvSpPr>
        <p:spPr>
          <a:xfrm rot="19464853">
            <a:off x="7896417" y="4655541"/>
            <a:ext cx="376440" cy="376440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25">
            <a:extLst>
              <a:ext uri="{FF2B5EF4-FFF2-40B4-BE49-F238E27FC236}">
                <a16:creationId xmlns:a16="http://schemas.microsoft.com/office/drawing/2014/main" id="{4408C60F-6CAA-A19C-C74E-AEB7998981EF}"/>
              </a:ext>
            </a:extLst>
          </p:cNvPr>
          <p:cNvSpPr/>
          <p:nvPr userDrawn="1"/>
        </p:nvSpPr>
        <p:spPr>
          <a:xfrm rot="19464853">
            <a:off x="7888040" y="4637603"/>
            <a:ext cx="402341" cy="402341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D0787C1-EDEB-2D42-1EF0-0E56239F023E}"/>
              </a:ext>
            </a:extLst>
          </p:cNvPr>
          <p:cNvSpPr/>
          <p:nvPr userDrawn="1"/>
        </p:nvSpPr>
        <p:spPr>
          <a:xfrm rot="19464853">
            <a:off x="7785438" y="2847293"/>
            <a:ext cx="335709" cy="335709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25">
            <a:extLst>
              <a:ext uri="{FF2B5EF4-FFF2-40B4-BE49-F238E27FC236}">
                <a16:creationId xmlns:a16="http://schemas.microsoft.com/office/drawing/2014/main" id="{D50D78BA-AF73-A42F-59C1-CA6B4CF757EF}"/>
              </a:ext>
            </a:extLst>
          </p:cNvPr>
          <p:cNvSpPr/>
          <p:nvPr userDrawn="1"/>
        </p:nvSpPr>
        <p:spPr>
          <a:xfrm rot="19464853">
            <a:off x="7776508" y="2830433"/>
            <a:ext cx="358808" cy="358808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8C12F6D-1E04-8D34-DF0C-153DA235BBF9}"/>
              </a:ext>
            </a:extLst>
          </p:cNvPr>
          <p:cNvSpPr/>
          <p:nvPr userDrawn="1"/>
        </p:nvSpPr>
        <p:spPr>
          <a:xfrm rot="21195533">
            <a:off x="5558666" y="466153"/>
            <a:ext cx="492334" cy="492334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25">
            <a:extLst>
              <a:ext uri="{FF2B5EF4-FFF2-40B4-BE49-F238E27FC236}">
                <a16:creationId xmlns:a16="http://schemas.microsoft.com/office/drawing/2014/main" id="{6908D908-60D0-98DE-E3FF-F9F404125118}"/>
              </a:ext>
            </a:extLst>
          </p:cNvPr>
          <p:cNvSpPr/>
          <p:nvPr userDrawn="1"/>
        </p:nvSpPr>
        <p:spPr>
          <a:xfrm rot="21195533">
            <a:off x="5551865" y="445151"/>
            <a:ext cx="526210" cy="526210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7303504-14D9-A403-9D68-CAB88BA6135A}"/>
              </a:ext>
            </a:extLst>
          </p:cNvPr>
          <p:cNvSpPr/>
          <p:nvPr userDrawn="1"/>
        </p:nvSpPr>
        <p:spPr>
          <a:xfrm rot="2420465">
            <a:off x="11090629" y="1290847"/>
            <a:ext cx="313823" cy="313823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25">
            <a:extLst>
              <a:ext uri="{FF2B5EF4-FFF2-40B4-BE49-F238E27FC236}">
                <a16:creationId xmlns:a16="http://schemas.microsoft.com/office/drawing/2014/main" id="{B7DAABFB-8B66-4484-A2AA-4ADB578571AA}"/>
              </a:ext>
            </a:extLst>
          </p:cNvPr>
          <p:cNvSpPr/>
          <p:nvPr userDrawn="1"/>
        </p:nvSpPr>
        <p:spPr>
          <a:xfrm rot="2420465">
            <a:off x="11084592" y="1282807"/>
            <a:ext cx="335416" cy="335416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CB2B6DB-989C-0820-C7E9-B271E0C26FD6}"/>
              </a:ext>
            </a:extLst>
          </p:cNvPr>
          <p:cNvSpPr/>
          <p:nvPr userDrawn="1"/>
        </p:nvSpPr>
        <p:spPr>
          <a:xfrm>
            <a:off x="8513631" y="467061"/>
            <a:ext cx="524743" cy="524743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25">
            <a:extLst>
              <a:ext uri="{FF2B5EF4-FFF2-40B4-BE49-F238E27FC236}">
                <a16:creationId xmlns:a16="http://schemas.microsoft.com/office/drawing/2014/main" id="{24B4F9B9-E3A3-0703-500C-866CD4559F1A}"/>
              </a:ext>
            </a:extLst>
          </p:cNvPr>
          <p:cNvSpPr/>
          <p:nvPr userDrawn="1"/>
        </p:nvSpPr>
        <p:spPr>
          <a:xfrm>
            <a:off x="8505617" y="448794"/>
            <a:ext cx="560848" cy="560848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826DB113-9616-2FD9-B787-7CF9F5F3D8C3}"/>
              </a:ext>
            </a:extLst>
          </p:cNvPr>
          <p:cNvSpPr/>
          <p:nvPr userDrawn="1"/>
        </p:nvSpPr>
        <p:spPr>
          <a:xfrm rot="18000000">
            <a:off x="3650605" y="4947212"/>
            <a:ext cx="234209" cy="234209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25">
            <a:extLst>
              <a:ext uri="{FF2B5EF4-FFF2-40B4-BE49-F238E27FC236}">
                <a16:creationId xmlns:a16="http://schemas.microsoft.com/office/drawing/2014/main" id="{308CFDB0-FE2A-0A9D-C5A8-A5F2B8E4A162}"/>
              </a:ext>
            </a:extLst>
          </p:cNvPr>
          <p:cNvSpPr/>
          <p:nvPr userDrawn="1"/>
        </p:nvSpPr>
        <p:spPr>
          <a:xfrm rot="18000000">
            <a:off x="3648928" y="4925288"/>
            <a:ext cx="250324" cy="250324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B73242D-F2E3-E543-E8E4-26278B27C39B}"/>
              </a:ext>
            </a:extLst>
          </p:cNvPr>
          <p:cNvSpPr/>
          <p:nvPr userDrawn="1"/>
        </p:nvSpPr>
        <p:spPr>
          <a:xfrm rot="19380154">
            <a:off x="6575885" y="3450532"/>
            <a:ext cx="558709" cy="558709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25">
            <a:extLst>
              <a:ext uri="{FF2B5EF4-FFF2-40B4-BE49-F238E27FC236}">
                <a16:creationId xmlns:a16="http://schemas.microsoft.com/office/drawing/2014/main" id="{AF2C92C5-1A5D-6B05-9537-C3ADBAF3BDCE}"/>
              </a:ext>
            </a:extLst>
          </p:cNvPr>
          <p:cNvSpPr/>
          <p:nvPr userDrawn="1"/>
        </p:nvSpPr>
        <p:spPr>
          <a:xfrm rot="19380154">
            <a:off x="6562959" y="3427447"/>
            <a:ext cx="597150" cy="597150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E36A062-68AE-7D81-3F7C-A6EB1AFE6825}"/>
              </a:ext>
            </a:extLst>
          </p:cNvPr>
          <p:cNvSpPr/>
          <p:nvPr userDrawn="1"/>
        </p:nvSpPr>
        <p:spPr>
          <a:xfrm rot="1676294">
            <a:off x="6761917" y="6152218"/>
            <a:ext cx="392791" cy="392791"/>
          </a:xfrm>
          <a:prstGeom prst="ellipse">
            <a:avLst/>
          </a:prstGeom>
          <a:solidFill>
            <a:srgbClr val="3738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25">
            <a:extLst>
              <a:ext uri="{FF2B5EF4-FFF2-40B4-BE49-F238E27FC236}">
                <a16:creationId xmlns:a16="http://schemas.microsoft.com/office/drawing/2014/main" id="{E4FC4BC9-D2A4-402E-7043-A30FD0ADDA29}"/>
              </a:ext>
            </a:extLst>
          </p:cNvPr>
          <p:cNvSpPr/>
          <p:nvPr userDrawn="1"/>
        </p:nvSpPr>
        <p:spPr>
          <a:xfrm rot="1676294">
            <a:off x="6756018" y="6137740"/>
            <a:ext cx="419816" cy="419816"/>
          </a:xfrm>
          <a:custGeom>
            <a:avLst/>
            <a:gdLst>
              <a:gd name="connsiteX0" fmla="*/ 3195091 w 4567428"/>
              <a:gd name="connsiteY0" fmla="*/ 1633936 h 4567428"/>
              <a:gd name="connsiteX1" fmla="*/ 2283714 w 4567428"/>
              <a:gd name="connsiteY1" fmla="*/ 2545313 h 4567428"/>
              <a:gd name="connsiteX2" fmla="*/ 1372337 w 4567428"/>
              <a:gd name="connsiteY2" fmla="*/ 1633936 h 4567428"/>
              <a:gd name="connsiteX3" fmla="*/ 2283714 w 4567428"/>
              <a:gd name="connsiteY3" fmla="*/ 722559 h 4567428"/>
              <a:gd name="connsiteX4" fmla="*/ 3195091 w 4567428"/>
              <a:gd name="connsiteY4" fmla="*/ 1633936 h 4567428"/>
              <a:gd name="connsiteX5" fmla="*/ 4567428 w 4567428"/>
              <a:gd name="connsiteY5" fmla="*/ 2283714 h 4567428"/>
              <a:gd name="connsiteX6" fmla="*/ 4521034 w 4567428"/>
              <a:gd name="connsiteY6" fmla="*/ 2743800 h 4567428"/>
              <a:gd name="connsiteX7" fmla="*/ 4387903 w 4567428"/>
              <a:gd name="connsiteY7" fmla="*/ 3172682 h 4567428"/>
              <a:gd name="connsiteX8" fmla="*/ 4177328 w 4567428"/>
              <a:gd name="connsiteY8" fmla="*/ 3560657 h 4567428"/>
              <a:gd name="connsiteX9" fmla="*/ 3898550 w 4567428"/>
              <a:gd name="connsiteY9" fmla="*/ 3898550 h 4567428"/>
              <a:gd name="connsiteX10" fmla="*/ 3776821 w 4567428"/>
              <a:gd name="connsiteY10" fmla="*/ 4011724 h 4567428"/>
              <a:gd name="connsiteX11" fmla="*/ 3560674 w 4567428"/>
              <a:gd name="connsiteY11" fmla="*/ 4177328 h 4567428"/>
              <a:gd name="connsiteX12" fmla="*/ 3172682 w 4567428"/>
              <a:gd name="connsiteY12" fmla="*/ 4387903 h 4567428"/>
              <a:gd name="connsiteX13" fmla="*/ 2743818 w 4567428"/>
              <a:gd name="connsiteY13" fmla="*/ 4521034 h 4567428"/>
              <a:gd name="connsiteX14" fmla="*/ 2283714 w 4567428"/>
              <a:gd name="connsiteY14" fmla="*/ 4567428 h 4567428"/>
              <a:gd name="connsiteX15" fmla="*/ 1823628 w 4567428"/>
              <a:gd name="connsiteY15" fmla="*/ 4521034 h 4567428"/>
              <a:gd name="connsiteX16" fmla="*/ 1394746 w 4567428"/>
              <a:gd name="connsiteY16" fmla="*/ 4387903 h 4567428"/>
              <a:gd name="connsiteX17" fmla="*/ 1006754 w 4567428"/>
              <a:gd name="connsiteY17" fmla="*/ 4177328 h 4567428"/>
              <a:gd name="connsiteX18" fmla="*/ 790625 w 4567428"/>
              <a:gd name="connsiteY18" fmla="*/ 4011724 h 4567428"/>
              <a:gd name="connsiteX19" fmla="*/ 668878 w 4567428"/>
              <a:gd name="connsiteY19" fmla="*/ 3898550 h 4567428"/>
              <a:gd name="connsiteX20" fmla="*/ 390102 w 4567428"/>
              <a:gd name="connsiteY20" fmla="*/ 3560674 h 4567428"/>
              <a:gd name="connsiteX21" fmla="*/ 179520 w 4567428"/>
              <a:gd name="connsiteY21" fmla="*/ 3172682 h 4567428"/>
              <a:gd name="connsiteX22" fmla="*/ 46394 w 4567428"/>
              <a:gd name="connsiteY22" fmla="*/ 2743800 h 4567428"/>
              <a:gd name="connsiteX23" fmla="*/ 0 w 4567428"/>
              <a:gd name="connsiteY23" fmla="*/ 2283714 h 4567428"/>
              <a:gd name="connsiteX24" fmla="*/ 46393 w 4567428"/>
              <a:gd name="connsiteY24" fmla="*/ 1823628 h 4567428"/>
              <a:gd name="connsiteX25" fmla="*/ 179518 w 4567428"/>
              <a:gd name="connsiteY25" fmla="*/ 1394746 h 4567428"/>
              <a:gd name="connsiteX26" fmla="*/ 390100 w 4567428"/>
              <a:gd name="connsiteY26" fmla="*/ 1006754 h 4567428"/>
              <a:gd name="connsiteX27" fmla="*/ 668878 w 4567428"/>
              <a:gd name="connsiteY27" fmla="*/ 668878 h 4567428"/>
              <a:gd name="connsiteX28" fmla="*/ 1006754 w 4567428"/>
              <a:gd name="connsiteY28" fmla="*/ 390102 h 4567428"/>
              <a:gd name="connsiteX29" fmla="*/ 1394746 w 4567428"/>
              <a:gd name="connsiteY29" fmla="*/ 179520 h 4567428"/>
              <a:gd name="connsiteX30" fmla="*/ 1823628 w 4567428"/>
              <a:gd name="connsiteY30" fmla="*/ 46394 h 4567428"/>
              <a:gd name="connsiteX31" fmla="*/ 2283714 w 4567428"/>
              <a:gd name="connsiteY31" fmla="*/ 0 h 4567428"/>
              <a:gd name="connsiteX32" fmla="*/ 2743800 w 4567428"/>
              <a:gd name="connsiteY32" fmla="*/ 46393 h 4567428"/>
              <a:gd name="connsiteX33" fmla="*/ 3172682 w 4567428"/>
              <a:gd name="connsiteY33" fmla="*/ 179518 h 4567428"/>
              <a:gd name="connsiteX34" fmla="*/ 3560657 w 4567428"/>
              <a:gd name="connsiteY34" fmla="*/ 390100 h 4567428"/>
              <a:gd name="connsiteX35" fmla="*/ 3898550 w 4567428"/>
              <a:gd name="connsiteY35" fmla="*/ 668878 h 4567428"/>
              <a:gd name="connsiteX36" fmla="*/ 4177328 w 4567428"/>
              <a:gd name="connsiteY36" fmla="*/ 1006754 h 4567428"/>
              <a:gd name="connsiteX37" fmla="*/ 4387903 w 4567428"/>
              <a:gd name="connsiteY37" fmla="*/ 1394746 h 4567428"/>
              <a:gd name="connsiteX38" fmla="*/ 4521034 w 4567428"/>
              <a:gd name="connsiteY38" fmla="*/ 1823628 h 4567428"/>
              <a:gd name="connsiteX39" fmla="*/ 4567428 w 4567428"/>
              <a:gd name="connsiteY39" fmla="*/ 2283714 h 4567428"/>
              <a:gd name="connsiteX40" fmla="*/ 4279804 w 4567428"/>
              <a:gd name="connsiteY40" fmla="*/ 2283714 h 4567428"/>
              <a:gd name="connsiteX41" fmla="*/ 2283714 w 4567428"/>
              <a:gd name="connsiteY41" fmla="*/ 287621 h 4567428"/>
              <a:gd name="connsiteX42" fmla="*/ 287621 w 4567428"/>
              <a:gd name="connsiteY42" fmla="*/ 2283714 h 4567428"/>
              <a:gd name="connsiteX43" fmla="*/ 820251 w 4567428"/>
              <a:gd name="connsiteY43" fmla="*/ 3639815 h 4567428"/>
              <a:gd name="connsiteX44" fmla="*/ 1645234 w 4567428"/>
              <a:gd name="connsiteY44" fmla="*/ 2583991 h 4567428"/>
              <a:gd name="connsiteX45" fmla="*/ 1825960 w 4567428"/>
              <a:gd name="connsiteY45" fmla="*/ 2597416 h 4567428"/>
              <a:gd name="connsiteX46" fmla="*/ 1939460 w 4567428"/>
              <a:gd name="connsiteY46" fmla="*/ 2655383 h 4567428"/>
              <a:gd name="connsiteX47" fmla="*/ 2283714 w 4567428"/>
              <a:gd name="connsiteY47" fmla="*/ 2724924 h 4567428"/>
              <a:gd name="connsiteX48" fmla="*/ 2627969 w 4567428"/>
              <a:gd name="connsiteY48" fmla="*/ 2655383 h 4567428"/>
              <a:gd name="connsiteX49" fmla="*/ 2741468 w 4567428"/>
              <a:gd name="connsiteY49" fmla="*/ 2597416 h 4567428"/>
              <a:gd name="connsiteX50" fmla="*/ 2922194 w 4567428"/>
              <a:gd name="connsiteY50" fmla="*/ 2583991 h 4567428"/>
              <a:gd name="connsiteX51" fmla="*/ 3747177 w 4567428"/>
              <a:gd name="connsiteY51" fmla="*/ 3639815 h 4567428"/>
              <a:gd name="connsiteX52" fmla="*/ 4279804 w 4567428"/>
              <a:gd name="connsiteY52" fmla="*/ 2283714 h 45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4567428" h="4567428">
                <a:moveTo>
                  <a:pt x="3195091" y="1633936"/>
                </a:moveTo>
                <a:cubicBezTo>
                  <a:pt x="3195091" y="2137279"/>
                  <a:pt x="2787057" y="2545313"/>
                  <a:pt x="2283714" y="2545313"/>
                </a:cubicBezTo>
                <a:cubicBezTo>
                  <a:pt x="1780371" y="2545313"/>
                  <a:pt x="1372337" y="2137279"/>
                  <a:pt x="1372337" y="1633936"/>
                </a:cubicBezTo>
                <a:cubicBezTo>
                  <a:pt x="1372337" y="1130610"/>
                  <a:pt x="1780371" y="722559"/>
                  <a:pt x="2283714" y="722559"/>
                </a:cubicBezTo>
                <a:cubicBezTo>
                  <a:pt x="2787057" y="722559"/>
                  <a:pt x="3195091" y="1130610"/>
                  <a:pt x="3195091" y="1633936"/>
                </a:cubicBezTo>
                <a:close/>
                <a:moveTo>
                  <a:pt x="4567428" y="2283714"/>
                </a:moveTo>
                <a:cubicBezTo>
                  <a:pt x="4567428" y="2438568"/>
                  <a:pt x="4551826" y="2593370"/>
                  <a:pt x="4521034" y="2743800"/>
                </a:cubicBezTo>
                <a:cubicBezTo>
                  <a:pt x="4491030" y="2890510"/>
                  <a:pt x="4446230" y="3034785"/>
                  <a:pt x="4387903" y="3172682"/>
                </a:cubicBezTo>
                <a:cubicBezTo>
                  <a:pt x="4330656" y="3308042"/>
                  <a:pt x="4259796" y="3438567"/>
                  <a:pt x="4177328" y="3560657"/>
                </a:cubicBezTo>
                <a:cubicBezTo>
                  <a:pt x="4095649" y="3681546"/>
                  <a:pt x="4001849" y="3795235"/>
                  <a:pt x="3898550" y="3898550"/>
                </a:cubicBezTo>
                <a:cubicBezTo>
                  <a:pt x="3859408" y="3937675"/>
                  <a:pt x="3818758" y="3975480"/>
                  <a:pt x="3776821" y="4011724"/>
                </a:cubicBezTo>
                <a:cubicBezTo>
                  <a:pt x="3708052" y="4071201"/>
                  <a:pt x="3635752" y="4126596"/>
                  <a:pt x="3560674" y="4177328"/>
                </a:cubicBezTo>
                <a:cubicBezTo>
                  <a:pt x="3438567" y="4259796"/>
                  <a:pt x="3308042" y="4330656"/>
                  <a:pt x="3172682" y="4387903"/>
                </a:cubicBezTo>
                <a:cubicBezTo>
                  <a:pt x="3034802" y="4446230"/>
                  <a:pt x="2890510" y="4491013"/>
                  <a:pt x="2743818" y="4521034"/>
                </a:cubicBezTo>
                <a:cubicBezTo>
                  <a:pt x="2593370" y="4551826"/>
                  <a:pt x="2438568" y="4567428"/>
                  <a:pt x="2283714" y="4567428"/>
                </a:cubicBezTo>
                <a:cubicBezTo>
                  <a:pt x="2128861" y="4567428"/>
                  <a:pt x="1974058" y="4551826"/>
                  <a:pt x="1823628" y="4521034"/>
                </a:cubicBezTo>
                <a:cubicBezTo>
                  <a:pt x="1676918" y="4491030"/>
                  <a:pt x="1532643" y="4446230"/>
                  <a:pt x="1394746" y="4387903"/>
                </a:cubicBezTo>
                <a:cubicBezTo>
                  <a:pt x="1259403" y="4330656"/>
                  <a:pt x="1128861" y="4259796"/>
                  <a:pt x="1006754" y="4177328"/>
                </a:cubicBezTo>
                <a:cubicBezTo>
                  <a:pt x="931677" y="4126596"/>
                  <a:pt x="859393" y="4071201"/>
                  <a:pt x="790625" y="4011724"/>
                </a:cubicBezTo>
                <a:cubicBezTo>
                  <a:pt x="748671" y="3975480"/>
                  <a:pt x="708020" y="3937675"/>
                  <a:pt x="668878" y="3898550"/>
                </a:cubicBezTo>
                <a:cubicBezTo>
                  <a:pt x="565581" y="3795235"/>
                  <a:pt x="471788" y="3681546"/>
                  <a:pt x="390102" y="3560674"/>
                </a:cubicBezTo>
                <a:cubicBezTo>
                  <a:pt x="307626" y="3438567"/>
                  <a:pt x="236771" y="3308042"/>
                  <a:pt x="179520" y="3172682"/>
                </a:cubicBezTo>
                <a:cubicBezTo>
                  <a:pt x="121205" y="3034802"/>
                  <a:pt x="76408" y="2890510"/>
                  <a:pt x="46394" y="2743800"/>
                </a:cubicBezTo>
                <a:cubicBezTo>
                  <a:pt x="15604" y="2593370"/>
                  <a:pt x="0" y="2438568"/>
                  <a:pt x="0" y="2283714"/>
                </a:cubicBezTo>
                <a:cubicBezTo>
                  <a:pt x="0" y="2128861"/>
                  <a:pt x="15604" y="1974058"/>
                  <a:pt x="46393" y="1823628"/>
                </a:cubicBezTo>
                <a:cubicBezTo>
                  <a:pt x="76407" y="1676918"/>
                  <a:pt x="121203" y="1532643"/>
                  <a:pt x="179518" y="1394746"/>
                </a:cubicBezTo>
                <a:cubicBezTo>
                  <a:pt x="236769" y="1259403"/>
                  <a:pt x="307624" y="1128861"/>
                  <a:pt x="390100" y="1006754"/>
                </a:cubicBezTo>
                <a:cubicBezTo>
                  <a:pt x="471784" y="885882"/>
                  <a:pt x="565578" y="772194"/>
                  <a:pt x="668878" y="668878"/>
                </a:cubicBezTo>
                <a:cubicBezTo>
                  <a:pt x="772194" y="565581"/>
                  <a:pt x="885865" y="471788"/>
                  <a:pt x="1006754" y="390102"/>
                </a:cubicBezTo>
                <a:cubicBezTo>
                  <a:pt x="1128861" y="307626"/>
                  <a:pt x="1259386" y="236771"/>
                  <a:pt x="1394746" y="179520"/>
                </a:cubicBezTo>
                <a:cubicBezTo>
                  <a:pt x="1532626" y="121205"/>
                  <a:pt x="1676918" y="76408"/>
                  <a:pt x="1823628" y="46394"/>
                </a:cubicBezTo>
                <a:cubicBezTo>
                  <a:pt x="1974058" y="15604"/>
                  <a:pt x="2128861" y="0"/>
                  <a:pt x="2283714" y="0"/>
                </a:cubicBezTo>
                <a:cubicBezTo>
                  <a:pt x="2438568" y="0"/>
                  <a:pt x="2593370" y="15604"/>
                  <a:pt x="2743800" y="46393"/>
                </a:cubicBezTo>
                <a:cubicBezTo>
                  <a:pt x="2890510" y="76407"/>
                  <a:pt x="3034785" y="121203"/>
                  <a:pt x="3172682" y="179518"/>
                </a:cubicBezTo>
                <a:cubicBezTo>
                  <a:pt x="3308042" y="236769"/>
                  <a:pt x="3438567" y="307624"/>
                  <a:pt x="3560657" y="390100"/>
                </a:cubicBezTo>
                <a:cubicBezTo>
                  <a:pt x="3681546" y="471784"/>
                  <a:pt x="3795235" y="565578"/>
                  <a:pt x="3898550" y="668878"/>
                </a:cubicBezTo>
                <a:cubicBezTo>
                  <a:pt x="4001849" y="772194"/>
                  <a:pt x="4095632" y="885865"/>
                  <a:pt x="4177328" y="1006754"/>
                </a:cubicBezTo>
                <a:cubicBezTo>
                  <a:pt x="4259796" y="1128861"/>
                  <a:pt x="4330656" y="1259386"/>
                  <a:pt x="4387903" y="1394746"/>
                </a:cubicBezTo>
                <a:cubicBezTo>
                  <a:pt x="4446213" y="1532626"/>
                  <a:pt x="4491013" y="1676918"/>
                  <a:pt x="4521034" y="1823628"/>
                </a:cubicBezTo>
                <a:cubicBezTo>
                  <a:pt x="4551826" y="1974058"/>
                  <a:pt x="4567428" y="2128861"/>
                  <a:pt x="4567428" y="2283714"/>
                </a:cubicBezTo>
                <a:close/>
                <a:moveTo>
                  <a:pt x="4279804" y="2283714"/>
                </a:moveTo>
                <a:cubicBezTo>
                  <a:pt x="4279804" y="1183057"/>
                  <a:pt x="3384372" y="287621"/>
                  <a:pt x="2283714" y="287621"/>
                </a:cubicBezTo>
                <a:cubicBezTo>
                  <a:pt x="1183057" y="287621"/>
                  <a:pt x="287621" y="1183057"/>
                  <a:pt x="287621" y="2283714"/>
                </a:cubicBezTo>
                <a:cubicBezTo>
                  <a:pt x="287621" y="2806791"/>
                  <a:pt x="489862" y="3283525"/>
                  <a:pt x="820251" y="3639815"/>
                </a:cubicBezTo>
                <a:cubicBezTo>
                  <a:pt x="914754" y="3115247"/>
                  <a:pt x="1226485" y="2757670"/>
                  <a:pt x="1645234" y="2583991"/>
                </a:cubicBezTo>
                <a:cubicBezTo>
                  <a:pt x="1704179" y="2559543"/>
                  <a:pt x="1771370" y="2564378"/>
                  <a:pt x="1825960" y="2597416"/>
                </a:cubicBezTo>
                <a:cubicBezTo>
                  <a:pt x="1862187" y="2619362"/>
                  <a:pt x="1900078" y="2638719"/>
                  <a:pt x="1939460" y="2655383"/>
                </a:cubicBezTo>
                <a:cubicBezTo>
                  <a:pt x="2048570" y="2701521"/>
                  <a:pt x="2164402" y="2724924"/>
                  <a:pt x="2283714" y="2724924"/>
                </a:cubicBezTo>
                <a:cubicBezTo>
                  <a:pt x="2403026" y="2724924"/>
                  <a:pt x="2518858" y="2701521"/>
                  <a:pt x="2627969" y="2655383"/>
                </a:cubicBezTo>
                <a:cubicBezTo>
                  <a:pt x="2667351" y="2638719"/>
                  <a:pt x="2705224" y="2619362"/>
                  <a:pt x="2741468" y="2597416"/>
                </a:cubicBezTo>
                <a:cubicBezTo>
                  <a:pt x="2796058" y="2564378"/>
                  <a:pt x="2863249" y="2559543"/>
                  <a:pt x="2922194" y="2583991"/>
                </a:cubicBezTo>
                <a:cubicBezTo>
                  <a:pt x="3340943" y="2757670"/>
                  <a:pt x="3652674" y="3115247"/>
                  <a:pt x="3747177" y="3639815"/>
                </a:cubicBezTo>
                <a:cubicBezTo>
                  <a:pt x="4077561" y="3283525"/>
                  <a:pt x="4279804" y="2806791"/>
                  <a:pt x="4279804" y="228371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71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56A6061-2904-E65A-F5CC-3C15FB5742EC}"/>
              </a:ext>
            </a:extLst>
          </p:cNvPr>
          <p:cNvSpPr txBox="1"/>
          <p:nvPr userDrawn="1"/>
        </p:nvSpPr>
        <p:spPr>
          <a:xfrm>
            <a:off x="3531583" y="7736765"/>
            <a:ext cx="3175677" cy="825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dirty="0">
                <a:solidFill>
                  <a:srgbClr val="292A2F"/>
                </a:solidFill>
                <a:effectLst/>
                <a:latin typeface="Montserrat Medium" pitchFamily="2" charset="77"/>
              </a:rPr>
              <a:t>Leverage those learnings in programmatic activation and find net-new consumers.</a:t>
            </a:r>
          </a:p>
        </p:txBody>
      </p:sp>
    </p:spTree>
    <p:extLst>
      <p:ext uri="{BB962C8B-B14F-4D97-AF65-F5344CB8AC3E}">
        <p14:creationId xmlns:p14="http://schemas.microsoft.com/office/powerpoint/2010/main" val="361243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0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0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repeatCount="0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0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0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repeatCount="0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repeatCount="0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0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9" presetClass="emph" presetSubtype="0" repeatCount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mph" presetSubtype="0" repeatCount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mph" presetSubtype="0" repeatCount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mph" presetSubtype="0" repeatCount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mph" presetSubtype="0" repeatCount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mph" presetSubtype="0" repeatCount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mph" presetSubtype="0" repeatCount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mph" presetSubtype="0" repeatCount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mph" presetSubtype="0" repeatCount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repeatCount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3DFE9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3" grpId="0" animBg="1"/>
      <p:bldP spid="14" grpId="0" animBg="1"/>
      <p:bldP spid="19" grpId="0" animBg="1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4" name="Content Placeholder 33">
            <a:extLst>
              <a:ext uri="{FF2B5EF4-FFF2-40B4-BE49-F238E27FC236}">
                <a16:creationId xmlns:a16="http://schemas.microsoft.com/office/drawing/2014/main" id="{8DE39CAC-765A-E242-5432-878CBFE5892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74320" y="2826685"/>
            <a:ext cx="7684777" cy="16605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6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B2F8A47-C3C6-1FCD-FE6C-99A99E2EEEB2}"/>
              </a:ext>
            </a:extLst>
          </p:cNvPr>
          <p:cNvSpPr/>
          <p:nvPr userDrawn="1"/>
        </p:nvSpPr>
        <p:spPr>
          <a:xfrm>
            <a:off x="3914906" y="1932837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Content Placeholder 33">
            <a:extLst>
              <a:ext uri="{FF2B5EF4-FFF2-40B4-BE49-F238E27FC236}">
                <a16:creationId xmlns:a16="http://schemas.microsoft.com/office/drawing/2014/main" id="{0A5094EA-93E5-D60F-A1AB-1D3ADE9DE830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74322" y="4070569"/>
            <a:ext cx="7684776" cy="34825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First Last Names | </a:t>
            </a:r>
            <a:r>
              <a:rPr lang="en-US" dirty="0" err="1"/>
              <a:t>email@causaliq.com</a:t>
            </a:r>
            <a:r>
              <a:rPr lang="en-US" dirty="0"/>
              <a:t> | 555.555.5555</a:t>
            </a:r>
          </a:p>
          <a:p>
            <a:pPr lvl="0"/>
            <a:endParaRPr lang="en-US" dirty="0"/>
          </a:p>
        </p:txBody>
      </p:sp>
      <p:sp>
        <p:nvSpPr>
          <p:cNvPr id="33" name="Picture Placeholder 38">
            <a:extLst>
              <a:ext uri="{FF2B5EF4-FFF2-40B4-BE49-F238E27FC236}">
                <a16:creationId xmlns:a16="http://schemas.microsoft.com/office/drawing/2014/main" id="{7F01E24D-5634-A642-DA14-671D21B950D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54223" y="197892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57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/>
      <p:bldP spid="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Content Placeholder 33">
            <a:extLst>
              <a:ext uri="{FF2B5EF4-FFF2-40B4-BE49-F238E27FC236}">
                <a16:creationId xmlns:a16="http://schemas.microsoft.com/office/drawing/2014/main" id="{F288F9DA-ED1C-7583-CFE0-4ABAA7FE9F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050568" y="1630230"/>
            <a:ext cx="7208529" cy="1660525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100000"/>
              </a:lnSpc>
              <a:buNone/>
              <a:defRPr sz="6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3996D42-C820-7AC9-9251-4FCDFF39052D}"/>
              </a:ext>
            </a:extLst>
          </p:cNvPr>
          <p:cNvSpPr/>
          <p:nvPr userDrawn="1"/>
        </p:nvSpPr>
        <p:spPr>
          <a:xfrm>
            <a:off x="1051337" y="3336168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Picture Placeholder 38">
            <a:extLst>
              <a:ext uri="{FF2B5EF4-FFF2-40B4-BE49-F238E27FC236}">
                <a16:creationId xmlns:a16="http://schemas.microsoft.com/office/drawing/2014/main" id="{94B679D2-303B-67C4-52EF-72890CCD1E8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90654" y="3382257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6" name="Content Placeholder 33">
            <a:extLst>
              <a:ext uri="{FF2B5EF4-FFF2-40B4-BE49-F238E27FC236}">
                <a16:creationId xmlns:a16="http://schemas.microsoft.com/office/drawing/2014/main" id="{89877E9A-88F9-8D93-3898-217CB3C3707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212312" y="3382257"/>
            <a:ext cx="1990694" cy="166052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First Last 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  <a:p>
            <a:pPr lvl="0"/>
            <a:r>
              <a:rPr lang="en-US" dirty="0"/>
              <a:t>Phone</a:t>
            </a:r>
          </a:p>
          <a:p>
            <a:pPr lvl="0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B5FCA2B-3415-E779-A92D-89384BD6DE59}"/>
              </a:ext>
            </a:extLst>
          </p:cNvPr>
          <p:cNvSpPr/>
          <p:nvPr userDrawn="1"/>
        </p:nvSpPr>
        <p:spPr>
          <a:xfrm>
            <a:off x="4163814" y="3336168"/>
            <a:ext cx="990824" cy="99082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59426" dir="5400000" algn="ctr" rotWithShape="0">
              <a:srgbClr val="000000">
                <a:alpha val="80425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Picture Placeholder 38">
            <a:extLst>
              <a:ext uri="{FF2B5EF4-FFF2-40B4-BE49-F238E27FC236}">
                <a16:creationId xmlns:a16="http://schemas.microsoft.com/office/drawing/2014/main" id="{4CE23A04-0B1A-3294-99F6-8464B278D18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03131" y="3382257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9" name="Content Placeholder 33">
            <a:extLst>
              <a:ext uri="{FF2B5EF4-FFF2-40B4-BE49-F238E27FC236}">
                <a16:creationId xmlns:a16="http://schemas.microsoft.com/office/drawing/2014/main" id="{528482E7-AF67-8739-1A4F-E1673BE7AF10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324789" y="3382257"/>
            <a:ext cx="1990694" cy="166052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First Last 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  <a:p>
            <a:pPr lvl="0"/>
            <a:r>
              <a:rPr lang="en-US" dirty="0"/>
              <a:t>Phone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72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0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animBg="1"/>
      <p:bldP spid="35" grpId="0"/>
      <p:bldP spid="36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animBg="1"/>
      <p:bldP spid="38" grpId="0"/>
      <p:bldP spid="39" grpId="0">
        <p:tmplLst>
          <p:tmpl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_With_1_Pictur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Corner">
            <a:extLst>
              <a:ext uri="{FF2B5EF4-FFF2-40B4-BE49-F238E27FC236}">
                <a16:creationId xmlns:a16="http://schemas.microsoft.com/office/drawing/2014/main" id="{50EE5CA7-7785-547A-E258-01F60293B398}"/>
              </a:ext>
            </a:extLst>
          </p:cNvPr>
          <p:cNvSpPr/>
          <p:nvPr userDrawn="1"/>
        </p:nvSpPr>
        <p:spPr>
          <a:xfrm rot="18103370">
            <a:off x="7301667" y="2328416"/>
            <a:ext cx="8222760" cy="4028739"/>
          </a:xfrm>
          <a:custGeom>
            <a:avLst/>
            <a:gdLst>
              <a:gd name="connsiteX0" fmla="*/ 8149211 w 8222760"/>
              <a:gd name="connsiteY0" fmla="*/ 287131 h 4028739"/>
              <a:gd name="connsiteX1" fmla="*/ 8222760 w 8222760"/>
              <a:gd name="connsiteY1" fmla="*/ 406111 h 4028739"/>
              <a:gd name="connsiteX2" fmla="*/ 2362451 w 8222760"/>
              <a:gd name="connsiteY2" fmla="*/ 4028739 h 4028739"/>
              <a:gd name="connsiteX3" fmla="*/ 2152076 w 8222760"/>
              <a:gd name="connsiteY3" fmla="*/ 3686922 h 4028739"/>
              <a:gd name="connsiteX4" fmla="*/ 0 w 8222760"/>
              <a:gd name="connsiteY4" fmla="*/ 187795 h 4028739"/>
              <a:gd name="connsiteX5" fmla="*/ 66191 w 8222760"/>
              <a:gd name="connsiteY5" fmla="*/ 172527 h 4028739"/>
              <a:gd name="connsiteX6" fmla="*/ 7878409 w 8222760"/>
              <a:gd name="connsiteY6" fmla="*/ 316305 h 4028739"/>
              <a:gd name="connsiteX7" fmla="*/ 8130201 w 8222760"/>
              <a:gd name="connsiteY7" fmla="*/ 276388 h 4028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2760" h="4028739">
                <a:moveTo>
                  <a:pt x="8149211" y="287131"/>
                </a:moveTo>
                <a:lnTo>
                  <a:pt x="8222760" y="406111"/>
                </a:lnTo>
                <a:lnTo>
                  <a:pt x="2362451" y="4028739"/>
                </a:lnTo>
                <a:lnTo>
                  <a:pt x="2152076" y="3686922"/>
                </a:lnTo>
                <a:cubicBezTo>
                  <a:pt x="1086376" y="1956456"/>
                  <a:pt x="359928" y="792177"/>
                  <a:pt x="0" y="187795"/>
                </a:cubicBezTo>
                <a:lnTo>
                  <a:pt x="66191" y="172527"/>
                </a:lnTo>
                <a:cubicBezTo>
                  <a:pt x="2846721" y="-413351"/>
                  <a:pt x="5033581" y="713698"/>
                  <a:pt x="7878409" y="316305"/>
                </a:cubicBezTo>
                <a:lnTo>
                  <a:pt x="8130201" y="276388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1000">
                <a:srgbClr val="F0E741"/>
              </a:gs>
            </a:gsLst>
            <a:lin ang="7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22842" y="5944225"/>
            <a:ext cx="1559564" cy="396980"/>
          </a:xfrm>
          <a:prstGeom prst="rect">
            <a:avLst/>
          </a:prstGeom>
        </p:spPr>
      </p:pic>
      <p:sp>
        <p:nvSpPr>
          <p:cNvPr id="24" name="Right-12">
            <a:extLst>
              <a:ext uri="{FF2B5EF4-FFF2-40B4-BE49-F238E27FC236}">
                <a16:creationId xmlns:a16="http://schemas.microsoft.com/office/drawing/2014/main" id="{09DCA9BE-0D65-4153-891D-CF1FB919415F}"/>
              </a:ext>
            </a:extLst>
          </p:cNvPr>
          <p:cNvSpPr/>
          <p:nvPr userDrawn="1"/>
        </p:nvSpPr>
        <p:spPr>
          <a:xfrm rot="18103370">
            <a:off x="4662569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3" name="Right-11">
            <a:extLst>
              <a:ext uri="{FF2B5EF4-FFF2-40B4-BE49-F238E27FC236}">
                <a16:creationId xmlns:a16="http://schemas.microsoft.com/office/drawing/2014/main" id="{E649EA29-BD49-6198-46B8-8BA3A4B7AB54}"/>
              </a:ext>
            </a:extLst>
          </p:cNvPr>
          <p:cNvSpPr/>
          <p:nvPr userDrawn="1"/>
        </p:nvSpPr>
        <p:spPr>
          <a:xfrm rot="18103370">
            <a:off x="4767343" y="3227356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2" name="Right-10">
            <a:extLst>
              <a:ext uri="{FF2B5EF4-FFF2-40B4-BE49-F238E27FC236}">
                <a16:creationId xmlns:a16="http://schemas.microsoft.com/office/drawing/2014/main" id="{C10A03B5-7964-3A2A-9A22-A5C8E8431420}"/>
              </a:ext>
            </a:extLst>
          </p:cNvPr>
          <p:cNvSpPr/>
          <p:nvPr userDrawn="1"/>
        </p:nvSpPr>
        <p:spPr>
          <a:xfrm rot="18103370">
            <a:off x="4867355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1" name="Right-9">
            <a:extLst>
              <a:ext uri="{FF2B5EF4-FFF2-40B4-BE49-F238E27FC236}">
                <a16:creationId xmlns:a16="http://schemas.microsoft.com/office/drawing/2014/main" id="{BB8210F5-7402-C2E4-C4E0-08DAC2BD6422}"/>
              </a:ext>
            </a:extLst>
          </p:cNvPr>
          <p:cNvSpPr/>
          <p:nvPr userDrawn="1"/>
        </p:nvSpPr>
        <p:spPr>
          <a:xfrm rot="18103370">
            <a:off x="4972130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0" name="Right-8">
            <a:extLst>
              <a:ext uri="{FF2B5EF4-FFF2-40B4-BE49-F238E27FC236}">
                <a16:creationId xmlns:a16="http://schemas.microsoft.com/office/drawing/2014/main" id="{04859BF1-5484-7137-C606-B7235EF9F3C9}"/>
              </a:ext>
            </a:extLst>
          </p:cNvPr>
          <p:cNvSpPr/>
          <p:nvPr userDrawn="1"/>
        </p:nvSpPr>
        <p:spPr>
          <a:xfrm rot="18103370">
            <a:off x="506261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9" name="Right-7">
            <a:extLst>
              <a:ext uri="{FF2B5EF4-FFF2-40B4-BE49-F238E27FC236}">
                <a16:creationId xmlns:a16="http://schemas.microsoft.com/office/drawing/2014/main" id="{95D43B04-6578-D407-017E-93938E6210D6}"/>
              </a:ext>
            </a:extLst>
          </p:cNvPr>
          <p:cNvSpPr/>
          <p:nvPr userDrawn="1"/>
        </p:nvSpPr>
        <p:spPr>
          <a:xfrm rot="18103370">
            <a:off x="5157868" y="3227357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8" name="Right-6">
            <a:extLst>
              <a:ext uri="{FF2B5EF4-FFF2-40B4-BE49-F238E27FC236}">
                <a16:creationId xmlns:a16="http://schemas.microsoft.com/office/drawing/2014/main" id="{5EB71382-83AC-6778-F925-B8AB7B430999}"/>
              </a:ext>
            </a:extLst>
          </p:cNvPr>
          <p:cNvSpPr/>
          <p:nvPr userDrawn="1"/>
        </p:nvSpPr>
        <p:spPr>
          <a:xfrm rot="18103370">
            <a:off x="524359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7" name="Right-5">
            <a:extLst>
              <a:ext uri="{FF2B5EF4-FFF2-40B4-BE49-F238E27FC236}">
                <a16:creationId xmlns:a16="http://schemas.microsoft.com/office/drawing/2014/main" id="{9F95CF77-2BB4-71A4-D5E7-0801575E6902}"/>
              </a:ext>
            </a:extLst>
          </p:cNvPr>
          <p:cNvSpPr/>
          <p:nvPr userDrawn="1"/>
        </p:nvSpPr>
        <p:spPr>
          <a:xfrm rot="18103370">
            <a:off x="5324555" y="3227359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6" name="Right-4">
            <a:extLst>
              <a:ext uri="{FF2B5EF4-FFF2-40B4-BE49-F238E27FC236}">
                <a16:creationId xmlns:a16="http://schemas.microsoft.com/office/drawing/2014/main" id="{50FA0AC2-4EF1-9955-85FE-DD1D0DCC999D}"/>
              </a:ext>
            </a:extLst>
          </p:cNvPr>
          <p:cNvSpPr/>
          <p:nvPr userDrawn="1"/>
        </p:nvSpPr>
        <p:spPr>
          <a:xfrm rot="18103370">
            <a:off x="5408317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7" name="Right-3">
            <a:extLst>
              <a:ext uri="{FF2B5EF4-FFF2-40B4-BE49-F238E27FC236}">
                <a16:creationId xmlns:a16="http://schemas.microsoft.com/office/drawing/2014/main" id="{38094B00-2755-9D8A-2AA8-427939D9D08F}"/>
              </a:ext>
            </a:extLst>
          </p:cNvPr>
          <p:cNvSpPr/>
          <p:nvPr userDrawn="1"/>
        </p:nvSpPr>
        <p:spPr>
          <a:xfrm rot="18103370">
            <a:off x="5499059" y="3227360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0E741">
                    <a:alpha val="8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8" name="Right-2">
            <a:extLst>
              <a:ext uri="{FF2B5EF4-FFF2-40B4-BE49-F238E27FC236}">
                <a16:creationId xmlns:a16="http://schemas.microsoft.com/office/drawing/2014/main" id="{ADC7F8AD-F456-EF82-296D-7284F723206A}"/>
              </a:ext>
            </a:extLst>
          </p:cNvPr>
          <p:cNvSpPr/>
          <p:nvPr userDrawn="1"/>
        </p:nvSpPr>
        <p:spPr>
          <a:xfrm rot="18103370">
            <a:off x="5589801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9" name="Right-1">
            <a:extLst>
              <a:ext uri="{FF2B5EF4-FFF2-40B4-BE49-F238E27FC236}">
                <a16:creationId xmlns:a16="http://schemas.microsoft.com/office/drawing/2014/main" id="{0FED2CC3-D650-2017-C0E4-E5F21328EE38}"/>
              </a:ext>
            </a:extLst>
          </p:cNvPr>
          <p:cNvSpPr/>
          <p:nvPr userDrawn="1"/>
        </p:nvSpPr>
        <p:spPr>
          <a:xfrm rot="18103370">
            <a:off x="5680543" y="3227358"/>
            <a:ext cx="8130201" cy="40327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9" fmla="*/ 7181862 w 9431805"/>
              <a:gd name="connsiteY9" fmla="*/ 562488 h 4385584"/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7090422 w 9431805"/>
              <a:gd name="connsiteY0" fmla="*/ 450004 h 4364540"/>
              <a:gd name="connsiteX1" fmla="*/ 9431805 w 9431805"/>
              <a:gd name="connsiteY1" fmla="*/ 4237649 h 4364540"/>
              <a:gd name="connsiteX2" fmla="*/ 9180013 w 9431805"/>
              <a:gd name="connsiteY2" fmla="*/ 4277566 h 4364540"/>
              <a:gd name="connsiteX3" fmla="*/ 1367795 w 9431805"/>
              <a:gd name="connsiteY3" fmla="*/ 4133788 h 4364540"/>
              <a:gd name="connsiteX4" fmla="*/ 1301604 w 9431805"/>
              <a:gd name="connsiteY4" fmla="*/ 4149056 h 4364540"/>
              <a:gd name="connsiteX5" fmla="*/ 0 w 9431805"/>
              <a:gd name="connsiteY5" fmla="*/ 2043457 h 4364540"/>
              <a:gd name="connsiteX6" fmla="*/ 3297538 w 9431805"/>
              <a:gd name="connsiteY6" fmla="*/ 5041 h 4364540"/>
              <a:gd name="connsiteX7" fmla="*/ 3331255 w 9431805"/>
              <a:gd name="connsiteY7" fmla="*/ 0 h 4364540"/>
              <a:gd name="connsiteX0" fmla="*/ 7090422 w 9431805"/>
              <a:gd name="connsiteY0" fmla="*/ 444963 h 4359499"/>
              <a:gd name="connsiteX1" fmla="*/ 9431805 w 9431805"/>
              <a:gd name="connsiteY1" fmla="*/ 4232608 h 4359499"/>
              <a:gd name="connsiteX2" fmla="*/ 9180013 w 9431805"/>
              <a:gd name="connsiteY2" fmla="*/ 4272525 h 4359499"/>
              <a:gd name="connsiteX3" fmla="*/ 1367795 w 9431805"/>
              <a:gd name="connsiteY3" fmla="*/ 4128747 h 4359499"/>
              <a:gd name="connsiteX4" fmla="*/ 1301604 w 9431805"/>
              <a:gd name="connsiteY4" fmla="*/ 4144015 h 4359499"/>
              <a:gd name="connsiteX5" fmla="*/ 0 w 9431805"/>
              <a:gd name="connsiteY5" fmla="*/ 2038416 h 4359499"/>
              <a:gd name="connsiteX6" fmla="*/ 3297538 w 9431805"/>
              <a:gd name="connsiteY6" fmla="*/ 0 h 4359499"/>
              <a:gd name="connsiteX0" fmla="*/ 7090422 w 9431805"/>
              <a:gd name="connsiteY0" fmla="*/ 0 h 3914536"/>
              <a:gd name="connsiteX1" fmla="*/ 9431805 w 9431805"/>
              <a:gd name="connsiteY1" fmla="*/ 3787645 h 3914536"/>
              <a:gd name="connsiteX2" fmla="*/ 9180013 w 9431805"/>
              <a:gd name="connsiteY2" fmla="*/ 3827562 h 3914536"/>
              <a:gd name="connsiteX3" fmla="*/ 1367795 w 9431805"/>
              <a:gd name="connsiteY3" fmla="*/ 3683784 h 3914536"/>
              <a:gd name="connsiteX4" fmla="*/ 1301604 w 9431805"/>
              <a:gd name="connsiteY4" fmla="*/ 3699052 h 3914536"/>
              <a:gd name="connsiteX5" fmla="*/ 0 w 9431805"/>
              <a:gd name="connsiteY5" fmla="*/ 1593453 h 3914536"/>
              <a:gd name="connsiteX0" fmla="*/ 5788818 w 8130201"/>
              <a:gd name="connsiteY0" fmla="*/ 0 h 3914536"/>
              <a:gd name="connsiteX1" fmla="*/ 8130201 w 8130201"/>
              <a:gd name="connsiteY1" fmla="*/ 3787645 h 3914536"/>
              <a:gd name="connsiteX2" fmla="*/ 7878409 w 8130201"/>
              <a:gd name="connsiteY2" fmla="*/ 3827562 h 3914536"/>
              <a:gd name="connsiteX3" fmla="*/ 66191 w 8130201"/>
              <a:gd name="connsiteY3" fmla="*/ 3683784 h 3914536"/>
              <a:gd name="connsiteX4" fmla="*/ 0 w 8130201"/>
              <a:gd name="connsiteY4" fmla="*/ 3699052 h 3914536"/>
              <a:gd name="connsiteX0" fmla="*/ 8130201 w 8130201"/>
              <a:gd name="connsiteY0" fmla="*/ 276388 h 403279"/>
              <a:gd name="connsiteX1" fmla="*/ 7878409 w 8130201"/>
              <a:gd name="connsiteY1" fmla="*/ 316305 h 403279"/>
              <a:gd name="connsiteX2" fmla="*/ 66191 w 8130201"/>
              <a:gd name="connsiteY2" fmla="*/ 172527 h 403279"/>
              <a:gd name="connsiteX3" fmla="*/ 0 w 8130201"/>
              <a:gd name="connsiteY3" fmla="*/ 187795 h 40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0201" h="403279">
                <a:moveTo>
                  <a:pt x="8130201" y="276388"/>
                </a:moveTo>
                <a:lnTo>
                  <a:pt x="7878409" y="316305"/>
                </a:lnTo>
                <a:cubicBezTo>
                  <a:pt x="5033581" y="713698"/>
                  <a:pt x="2846721" y="-413351"/>
                  <a:pt x="66191" y="172527"/>
                </a:cubicBezTo>
                <a:lnTo>
                  <a:pt x="0" y="187795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2" name="left-12">
            <a:extLst>
              <a:ext uri="{FF2B5EF4-FFF2-40B4-BE49-F238E27FC236}">
                <a16:creationId xmlns:a16="http://schemas.microsoft.com/office/drawing/2014/main" id="{C1010011-FE52-5DAD-EE5A-B8CBC219D1D8}"/>
              </a:ext>
            </a:extLst>
          </p:cNvPr>
          <p:cNvSpPr/>
          <p:nvPr userDrawn="1"/>
        </p:nvSpPr>
        <p:spPr>
          <a:xfrm rot="18103370">
            <a:off x="-1225874" y="1896234"/>
            <a:ext cx="5309971" cy="480969"/>
          </a:xfrm>
          <a:custGeom>
            <a:avLst/>
            <a:gdLst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526869 w 5778191"/>
              <a:gd name="connsiteY10" fmla="*/ 51429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10" fmla="*/ 5618309 w 5778191"/>
              <a:gd name="connsiteY10" fmla="*/ 605734 h 1612776"/>
              <a:gd name="connsiteX0" fmla="*/ 5526869 w 5778191"/>
              <a:gd name="connsiteY0" fmla="*/ 514294 h 1612776"/>
              <a:gd name="connsiteX1" fmla="*/ 5548248 w 5778191"/>
              <a:gd name="connsiteY1" fmla="*/ 609691 h 1612776"/>
              <a:gd name="connsiteX2" fmla="*/ 5306061 w 5778191"/>
              <a:gd name="connsiteY2" fmla="*/ 1606713 h 1612776"/>
              <a:gd name="connsiteX3" fmla="*/ 1430 w 5778191"/>
              <a:gd name="connsiteY3" fmla="*/ 224927 h 1612776"/>
              <a:gd name="connsiteX4" fmla="*/ 0 w 5778191"/>
              <a:gd name="connsiteY4" fmla="*/ 224645 h 1612776"/>
              <a:gd name="connsiteX5" fmla="*/ 37310 w 5778191"/>
              <a:gd name="connsiteY5" fmla="*/ 201581 h 1612776"/>
              <a:gd name="connsiteX6" fmla="*/ 78607 w 5778191"/>
              <a:gd name="connsiteY6" fmla="*/ 196170 h 1612776"/>
              <a:gd name="connsiteX7" fmla="*/ 1588114 w 5778191"/>
              <a:gd name="connsiteY7" fmla="*/ 21044 h 1612776"/>
              <a:gd name="connsiteX8" fmla="*/ 5042368 w 5778191"/>
              <a:gd name="connsiteY8" fmla="*/ 480969 h 1612776"/>
              <a:gd name="connsiteX9" fmla="*/ 5347281 w 5778191"/>
              <a:gd name="connsiteY9" fmla="*/ 471048 h 1612776"/>
              <a:gd name="connsiteX0" fmla="*/ 5548248 w 5778191"/>
              <a:gd name="connsiteY0" fmla="*/ 609691 h 1612776"/>
              <a:gd name="connsiteX1" fmla="*/ 5306061 w 5778191"/>
              <a:gd name="connsiteY1" fmla="*/ 1606713 h 1612776"/>
              <a:gd name="connsiteX2" fmla="*/ 1430 w 5778191"/>
              <a:gd name="connsiteY2" fmla="*/ 224927 h 1612776"/>
              <a:gd name="connsiteX3" fmla="*/ 0 w 5778191"/>
              <a:gd name="connsiteY3" fmla="*/ 224645 h 1612776"/>
              <a:gd name="connsiteX4" fmla="*/ 37310 w 5778191"/>
              <a:gd name="connsiteY4" fmla="*/ 201581 h 1612776"/>
              <a:gd name="connsiteX5" fmla="*/ 78607 w 5778191"/>
              <a:gd name="connsiteY5" fmla="*/ 196170 h 1612776"/>
              <a:gd name="connsiteX6" fmla="*/ 1588114 w 5778191"/>
              <a:gd name="connsiteY6" fmla="*/ 21044 h 1612776"/>
              <a:gd name="connsiteX7" fmla="*/ 5042368 w 5778191"/>
              <a:gd name="connsiteY7" fmla="*/ 480969 h 1612776"/>
              <a:gd name="connsiteX8" fmla="*/ 5347281 w 5778191"/>
              <a:gd name="connsiteY8" fmla="*/ 471048 h 1612776"/>
              <a:gd name="connsiteX0" fmla="*/ 5306061 w 5347281"/>
              <a:gd name="connsiteY0" fmla="*/ 1606713 h 1606713"/>
              <a:gd name="connsiteX1" fmla="*/ 1430 w 5347281"/>
              <a:gd name="connsiteY1" fmla="*/ 224927 h 1606713"/>
              <a:gd name="connsiteX2" fmla="*/ 0 w 5347281"/>
              <a:gd name="connsiteY2" fmla="*/ 224645 h 1606713"/>
              <a:gd name="connsiteX3" fmla="*/ 37310 w 5347281"/>
              <a:gd name="connsiteY3" fmla="*/ 201581 h 1606713"/>
              <a:gd name="connsiteX4" fmla="*/ 78607 w 5347281"/>
              <a:gd name="connsiteY4" fmla="*/ 196170 h 1606713"/>
              <a:gd name="connsiteX5" fmla="*/ 1588114 w 5347281"/>
              <a:gd name="connsiteY5" fmla="*/ 21044 h 1606713"/>
              <a:gd name="connsiteX6" fmla="*/ 5042368 w 5347281"/>
              <a:gd name="connsiteY6" fmla="*/ 480969 h 1606713"/>
              <a:gd name="connsiteX7" fmla="*/ 5347281 w 5347281"/>
              <a:gd name="connsiteY7" fmla="*/ 471048 h 1606713"/>
              <a:gd name="connsiteX0" fmla="*/ 1430 w 5347281"/>
              <a:gd name="connsiteY0" fmla="*/ 224927 h 480969"/>
              <a:gd name="connsiteX1" fmla="*/ 0 w 5347281"/>
              <a:gd name="connsiteY1" fmla="*/ 224645 h 480969"/>
              <a:gd name="connsiteX2" fmla="*/ 37310 w 5347281"/>
              <a:gd name="connsiteY2" fmla="*/ 201581 h 480969"/>
              <a:gd name="connsiteX3" fmla="*/ 78607 w 5347281"/>
              <a:gd name="connsiteY3" fmla="*/ 196170 h 480969"/>
              <a:gd name="connsiteX4" fmla="*/ 1588114 w 5347281"/>
              <a:gd name="connsiteY4" fmla="*/ 21044 h 480969"/>
              <a:gd name="connsiteX5" fmla="*/ 5042368 w 5347281"/>
              <a:gd name="connsiteY5" fmla="*/ 480969 h 480969"/>
              <a:gd name="connsiteX6" fmla="*/ 5347281 w 5347281"/>
              <a:gd name="connsiteY6" fmla="*/ 471048 h 480969"/>
              <a:gd name="connsiteX0" fmla="*/ 0 w 5345851"/>
              <a:gd name="connsiteY0" fmla="*/ 224927 h 480969"/>
              <a:gd name="connsiteX1" fmla="*/ 35880 w 5345851"/>
              <a:gd name="connsiteY1" fmla="*/ 201581 h 480969"/>
              <a:gd name="connsiteX2" fmla="*/ 77177 w 5345851"/>
              <a:gd name="connsiteY2" fmla="*/ 196170 h 480969"/>
              <a:gd name="connsiteX3" fmla="*/ 1586684 w 5345851"/>
              <a:gd name="connsiteY3" fmla="*/ 21044 h 480969"/>
              <a:gd name="connsiteX4" fmla="*/ 5040938 w 5345851"/>
              <a:gd name="connsiteY4" fmla="*/ 480969 h 480969"/>
              <a:gd name="connsiteX5" fmla="*/ 5345851 w 5345851"/>
              <a:gd name="connsiteY5" fmla="*/ 471048 h 480969"/>
              <a:gd name="connsiteX0" fmla="*/ 0 w 5309971"/>
              <a:gd name="connsiteY0" fmla="*/ 201581 h 480969"/>
              <a:gd name="connsiteX1" fmla="*/ 41297 w 5309971"/>
              <a:gd name="connsiteY1" fmla="*/ 196170 h 480969"/>
              <a:gd name="connsiteX2" fmla="*/ 1550804 w 5309971"/>
              <a:gd name="connsiteY2" fmla="*/ 21044 h 480969"/>
              <a:gd name="connsiteX3" fmla="*/ 5005058 w 5309971"/>
              <a:gd name="connsiteY3" fmla="*/ 480969 h 480969"/>
              <a:gd name="connsiteX4" fmla="*/ 5309971 w 530997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9971" h="480969">
                <a:moveTo>
                  <a:pt x="0" y="201581"/>
                </a:moveTo>
                <a:lnTo>
                  <a:pt x="41297" y="196170"/>
                </a:lnTo>
                <a:cubicBezTo>
                  <a:pt x="239620" y="170443"/>
                  <a:pt x="686190" y="115408"/>
                  <a:pt x="1550804" y="21044"/>
                </a:cubicBezTo>
                <a:cubicBezTo>
                  <a:pt x="2808425" y="-116213"/>
                  <a:pt x="3839637" y="462185"/>
                  <a:pt x="5005058" y="480969"/>
                </a:cubicBezTo>
                <a:lnTo>
                  <a:pt x="5309971" y="471048"/>
                </a:lnTo>
              </a:path>
            </a:pathLst>
          </a:custGeom>
          <a:noFill/>
          <a:ln w="63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1" name="Left-11">
            <a:extLst>
              <a:ext uri="{FF2B5EF4-FFF2-40B4-BE49-F238E27FC236}">
                <a16:creationId xmlns:a16="http://schemas.microsoft.com/office/drawing/2014/main" id="{AD2620AA-F4F9-2B5C-4AD1-4C2796D4C9E4}"/>
              </a:ext>
            </a:extLst>
          </p:cNvPr>
          <p:cNvSpPr/>
          <p:nvPr userDrawn="1"/>
        </p:nvSpPr>
        <p:spPr>
          <a:xfrm rot="18103370">
            <a:off x="-1137191" y="1797669"/>
            <a:ext cx="5056657" cy="480969"/>
          </a:xfrm>
          <a:custGeom>
            <a:avLst/>
            <a:gdLst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10" fmla="*/ 5367260 w 5378282"/>
              <a:gd name="connsiteY10" fmla="*/ 518661 h 2207701"/>
              <a:gd name="connsiteX0" fmla="*/ 5367260 w 5458700"/>
              <a:gd name="connsiteY0" fmla="*/ 518661 h 2207701"/>
              <a:gd name="connsiteX1" fmla="*/ 5311990 w 5458700"/>
              <a:gd name="connsiteY1" fmla="*/ 685814 h 2207701"/>
              <a:gd name="connsiteX2" fmla="*/ 3770838 w 5458700"/>
              <a:gd name="connsiteY2" fmla="*/ 2202127 h 2207701"/>
              <a:gd name="connsiteX3" fmla="*/ 60749 w 5458700"/>
              <a:gd name="connsiteY3" fmla="*/ 217687 h 2207701"/>
              <a:gd name="connsiteX4" fmla="*/ 0 w 5458700"/>
              <a:gd name="connsiteY4" fmla="*/ 195779 h 2207701"/>
              <a:gd name="connsiteX5" fmla="*/ 45054 w 5458700"/>
              <a:gd name="connsiteY5" fmla="*/ 167928 h 2207701"/>
              <a:gd name="connsiteX6" fmla="*/ 59509 w 5458700"/>
              <a:gd name="connsiteY6" fmla="*/ 166116 h 2207701"/>
              <a:gd name="connsiteX7" fmla="*/ 1342544 w 5458700"/>
              <a:gd name="connsiteY7" fmla="*/ 21044 h 2207701"/>
              <a:gd name="connsiteX8" fmla="*/ 4796798 w 5458700"/>
              <a:gd name="connsiteY8" fmla="*/ 480969 h 2207701"/>
              <a:gd name="connsiteX9" fmla="*/ 5101711 w 5458700"/>
              <a:gd name="connsiteY9" fmla="*/ 471048 h 2207701"/>
              <a:gd name="connsiteX10" fmla="*/ 5458700 w 5458700"/>
              <a:gd name="connsiteY10" fmla="*/ 610101 h 2207701"/>
              <a:gd name="connsiteX0" fmla="*/ 5367260 w 5378282"/>
              <a:gd name="connsiteY0" fmla="*/ 518661 h 2207701"/>
              <a:gd name="connsiteX1" fmla="*/ 5311990 w 5378282"/>
              <a:gd name="connsiteY1" fmla="*/ 685814 h 2207701"/>
              <a:gd name="connsiteX2" fmla="*/ 3770838 w 5378282"/>
              <a:gd name="connsiteY2" fmla="*/ 2202127 h 2207701"/>
              <a:gd name="connsiteX3" fmla="*/ 60749 w 5378282"/>
              <a:gd name="connsiteY3" fmla="*/ 217687 h 2207701"/>
              <a:gd name="connsiteX4" fmla="*/ 0 w 5378282"/>
              <a:gd name="connsiteY4" fmla="*/ 195779 h 2207701"/>
              <a:gd name="connsiteX5" fmla="*/ 45054 w 5378282"/>
              <a:gd name="connsiteY5" fmla="*/ 167928 h 2207701"/>
              <a:gd name="connsiteX6" fmla="*/ 59509 w 5378282"/>
              <a:gd name="connsiteY6" fmla="*/ 166116 h 2207701"/>
              <a:gd name="connsiteX7" fmla="*/ 1342544 w 5378282"/>
              <a:gd name="connsiteY7" fmla="*/ 21044 h 2207701"/>
              <a:gd name="connsiteX8" fmla="*/ 4796798 w 5378282"/>
              <a:gd name="connsiteY8" fmla="*/ 480969 h 2207701"/>
              <a:gd name="connsiteX9" fmla="*/ 5101711 w 5378282"/>
              <a:gd name="connsiteY9" fmla="*/ 471048 h 2207701"/>
              <a:gd name="connsiteX0" fmla="*/ 5311990 w 5311990"/>
              <a:gd name="connsiteY0" fmla="*/ 685814 h 2207701"/>
              <a:gd name="connsiteX1" fmla="*/ 3770838 w 5311990"/>
              <a:gd name="connsiteY1" fmla="*/ 2202127 h 2207701"/>
              <a:gd name="connsiteX2" fmla="*/ 60749 w 5311990"/>
              <a:gd name="connsiteY2" fmla="*/ 217687 h 2207701"/>
              <a:gd name="connsiteX3" fmla="*/ 0 w 5311990"/>
              <a:gd name="connsiteY3" fmla="*/ 195779 h 2207701"/>
              <a:gd name="connsiteX4" fmla="*/ 45054 w 5311990"/>
              <a:gd name="connsiteY4" fmla="*/ 167928 h 2207701"/>
              <a:gd name="connsiteX5" fmla="*/ 59509 w 5311990"/>
              <a:gd name="connsiteY5" fmla="*/ 166116 h 2207701"/>
              <a:gd name="connsiteX6" fmla="*/ 1342544 w 5311990"/>
              <a:gd name="connsiteY6" fmla="*/ 21044 h 2207701"/>
              <a:gd name="connsiteX7" fmla="*/ 4796798 w 5311990"/>
              <a:gd name="connsiteY7" fmla="*/ 480969 h 2207701"/>
              <a:gd name="connsiteX8" fmla="*/ 5101711 w 5311990"/>
              <a:gd name="connsiteY8" fmla="*/ 471048 h 2207701"/>
              <a:gd name="connsiteX0" fmla="*/ 3770838 w 5101711"/>
              <a:gd name="connsiteY0" fmla="*/ 2202127 h 2202127"/>
              <a:gd name="connsiteX1" fmla="*/ 60749 w 5101711"/>
              <a:gd name="connsiteY1" fmla="*/ 217687 h 2202127"/>
              <a:gd name="connsiteX2" fmla="*/ 0 w 5101711"/>
              <a:gd name="connsiteY2" fmla="*/ 195779 h 2202127"/>
              <a:gd name="connsiteX3" fmla="*/ 45054 w 5101711"/>
              <a:gd name="connsiteY3" fmla="*/ 167928 h 2202127"/>
              <a:gd name="connsiteX4" fmla="*/ 59509 w 5101711"/>
              <a:gd name="connsiteY4" fmla="*/ 166116 h 2202127"/>
              <a:gd name="connsiteX5" fmla="*/ 1342544 w 5101711"/>
              <a:gd name="connsiteY5" fmla="*/ 21044 h 2202127"/>
              <a:gd name="connsiteX6" fmla="*/ 4796798 w 5101711"/>
              <a:gd name="connsiteY6" fmla="*/ 480969 h 2202127"/>
              <a:gd name="connsiteX7" fmla="*/ 5101711 w 5101711"/>
              <a:gd name="connsiteY7" fmla="*/ 471048 h 2202127"/>
              <a:gd name="connsiteX0" fmla="*/ 60749 w 5101711"/>
              <a:gd name="connsiteY0" fmla="*/ 217687 h 480969"/>
              <a:gd name="connsiteX1" fmla="*/ 0 w 5101711"/>
              <a:gd name="connsiteY1" fmla="*/ 195779 h 480969"/>
              <a:gd name="connsiteX2" fmla="*/ 45054 w 5101711"/>
              <a:gd name="connsiteY2" fmla="*/ 167928 h 480969"/>
              <a:gd name="connsiteX3" fmla="*/ 59509 w 5101711"/>
              <a:gd name="connsiteY3" fmla="*/ 166116 h 480969"/>
              <a:gd name="connsiteX4" fmla="*/ 1342544 w 5101711"/>
              <a:gd name="connsiteY4" fmla="*/ 21044 h 480969"/>
              <a:gd name="connsiteX5" fmla="*/ 4796798 w 5101711"/>
              <a:gd name="connsiteY5" fmla="*/ 480969 h 480969"/>
              <a:gd name="connsiteX6" fmla="*/ 5101711 w 5101711"/>
              <a:gd name="connsiteY6" fmla="*/ 471048 h 480969"/>
              <a:gd name="connsiteX0" fmla="*/ 0 w 5101711"/>
              <a:gd name="connsiteY0" fmla="*/ 195779 h 480969"/>
              <a:gd name="connsiteX1" fmla="*/ 45054 w 5101711"/>
              <a:gd name="connsiteY1" fmla="*/ 167928 h 480969"/>
              <a:gd name="connsiteX2" fmla="*/ 59509 w 5101711"/>
              <a:gd name="connsiteY2" fmla="*/ 166116 h 480969"/>
              <a:gd name="connsiteX3" fmla="*/ 1342544 w 5101711"/>
              <a:gd name="connsiteY3" fmla="*/ 21044 h 480969"/>
              <a:gd name="connsiteX4" fmla="*/ 4796798 w 5101711"/>
              <a:gd name="connsiteY4" fmla="*/ 480969 h 480969"/>
              <a:gd name="connsiteX5" fmla="*/ 5101711 w 5101711"/>
              <a:gd name="connsiteY5" fmla="*/ 471048 h 480969"/>
              <a:gd name="connsiteX0" fmla="*/ 0 w 5056657"/>
              <a:gd name="connsiteY0" fmla="*/ 167928 h 480969"/>
              <a:gd name="connsiteX1" fmla="*/ 14455 w 5056657"/>
              <a:gd name="connsiteY1" fmla="*/ 166116 h 480969"/>
              <a:gd name="connsiteX2" fmla="*/ 1297490 w 5056657"/>
              <a:gd name="connsiteY2" fmla="*/ 21044 h 480969"/>
              <a:gd name="connsiteX3" fmla="*/ 4751744 w 5056657"/>
              <a:gd name="connsiteY3" fmla="*/ 480969 h 480969"/>
              <a:gd name="connsiteX4" fmla="*/ 5056657 w 5056657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6657" h="480969">
                <a:moveTo>
                  <a:pt x="0" y="167928"/>
                </a:moveTo>
                <a:lnTo>
                  <a:pt x="14455" y="166116"/>
                </a:lnTo>
                <a:cubicBezTo>
                  <a:pt x="165870" y="147367"/>
                  <a:pt x="511477" y="106830"/>
                  <a:pt x="1297490" y="21044"/>
                </a:cubicBezTo>
                <a:cubicBezTo>
                  <a:pt x="2555111" y="-116213"/>
                  <a:pt x="3586323" y="462185"/>
                  <a:pt x="4751744" y="480969"/>
                </a:cubicBezTo>
                <a:lnTo>
                  <a:pt x="5056657" y="471048"/>
                </a:lnTo>
              </a:path>
            </a:pathLst>
          </a:custGeom>
          <a:noFill/>
          <a:ln w="190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0E741">
                    <a:alpha val="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30" name="Left-10">
            <a:extLst>
              <a:ext uri="{FF2B5EF4-FFF2-40B4-BE49-F238E27FC236}">
                <a16:creationId xmlns:a16="http://schemas.microsoft.com/office/drawing/2014/main" id="{92641C2A-6166-0D2D-1480-3934FBAC3983}"/>
              </a:ext>
            </a:extLst>
          </p:cNvPr>
          <p:cNvSpPr/>
          <p:nvPr userDrawn="1"/>
        </p:nvSpPr>
        <p:spPr>
          <a:xfrm rot="18103370">
            <a:off x="-1049582" y="1701635"/>
            <a:ext cx="4820893" cy="480969"/>
          </a:xfrm>
          <a:custGeom>
            <a:avLst/>
            <a:gdLst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9" fmla="*/ 5242697 w 5256891"/>
              <a:gd name="connsiteY9" fmla="*/ 698248 h 767577"/>
              <a:gd name="connsiteX0" fmla="*/ 5242697 w 5334137"/>
              <a:gd name="connsiteY0" fmla="*/ 698248 h 789688"/>
              <a:gd name="connsiteX1" fmla="*/ 4926196 w 5334137"/>
              <a:gd name="connsiteY1" fmla="*/ 761176 h 789688"/>
              <a:gd name="connsiteX2" fmla="*/ 73660 w 5334137"/>
              <a:gd name="connsiteY2" fmla="*/ 156409 h 789688"/>
              <a:gd name="connsiteX3" fmla="*/ 0 w 5334137"/>
              <a:gd name="connsiteY3" fmla="*/ 144636 h 789688"/>
              <a:gd name="connsiteX4" fmla="*/ 22626 w 5334137"/>
              <a:gd name="connsiteY4" fmla="*/ 130650 h 789688"/>
              <a:gd name="connsiteX5" fmla="*/ 45781 w 5334137"/>
              <a:gd name="connsiteY5" fmla="*/ 128718 h 789688"/>
              <a:gd name="connsiteX6" fmla="*/ 1084352 w 5334137"/>
              <a:gd name="connsiteY6" fmla="*/ 21044 h 789688"/>
              <a:gd name="connsiteX7" fmla="*/ 4538606 w 5334137"/>
              <a:gd name="connsiteY7" fmla="*/ 480969 h 789688"/>
              <a:gd name="connsiteX8" fmla="*/ 4843519 w 5334137"/>
              <a:gd name="connsiteY8" fmla="*/ 471048 h 789688"/>
              <a:gd name="connsiteX9" fmla="*/ 5334137 w 5334137"/>
              <a:gd name="connsiteY9" fmla="*/ 789688 h 789688"/>
              <a:gd name="connsiteX0" fmla="*/ 5242697 w 5256891"/>
              <a:gd name="connsiteY0" fmla="*/ 698248 h 767577"/>
              <a:gd name="connsiteX1" fmla="*/ 4926196 w 5256891"/>
              <a:gd name="connsiteY1" fmla="*/ 761176 h 767577"/>
              <a:gd name="connsiteX2" fmla="*/ 73660 w 5256891"/>
              <a:gd name="connsiteY2" fmla="*/ 156409 h 767577"/>
              <a:gd name="connsiteX3" fmla="*/ 0 w 5256891"/>
              <a:gd name="connsiteY3" fmla="*/ 144636 h 767577"/>
              <a:gd name="connsiteX4" fmla="*/ 22626 w 5256891"/>
              <a:gd name="connsiteY4" fmla="*/ 130650 h 767577"/>
              <a:gd name="connsiteX5" fmla="*/ 45781 w 5256891"/>
              <a:gd name="connsiteY5" fmla="*/ 128718 h 767577"/>
              <a:gd name="connsiteX6" fmla="*/ 1084352 w 5256891"/>
              <a:gd name="connsiteY6" fmla="*/ 21044 h 767577"/>
              <a:gd name="connsiteX7" fmla="*/ 4538606 w 5256891"/>
              <a:gd name="connsiteY7" fmla="*/ 480969 h 767577"/>
              <a:gd name="connsiteX8" fmla="*/ 4843519 w 5256891"/>
              <a:gd name="connsiteY8" fmla="*/ 471048 h 767577"/>
              <a:gd name="connsiteX0" fmla="*/ 5239996 w 5426685"/>
              <a:gd name="connsiteY0" fmla="*/ 699918 h 797512"/>
              <a:gd name="connsiteX1" fmla="*/ 4926196 w 5426685"/>
              <a:gd name="connsiteY1" fmla="*/ 761176 h 797512"/>
              <a:gd name="connsiteX2" fmla="*/ 73660 w 5426685"/>
              <a:gd name="connsiteY2" fmla="*/ 156409 h 797512"/>
              <a:gd name="connsiteX3" fmla="*/ 0 w 5426685"/>
              <a:gd name="connsiteY3" fmla="*/ 144636 h 797512"/>
              <a:gd name="connsiteX4" fmla="*/ 22626 w 5426685"/>
              <a:gd name="connsiteY4" fmla="*/ 130650 h 797512"/>
              <a:gd name="connsiteX5" fmla="*/ 45781 w 5426685"/>
              <a:gd name="connsiteY5" fmla="*/ 128718 h 797512"/>
              <a:gd name="connsiteX6" fmla="*/ 1084352 w 5426685"/>
              <a:gd name="connsiteY6" fmla="*/ 21044 h 797512"/>
              <a:gd name="connsiteX7" fmla="*/ 4538606 w 5426685"/>
              <a:gd name="connsiteY7" fmla="*/ 480969 h 797512"/>
              <a:gd name="connsiteX8" fmla="*/ 4843519 w 5426685"/>
              <a:gd name="connsiteY8" fmla="*/ 471048 h 797512"/>
              <a:gd name="connsiteX0" fmla="*/ 4926196 w 4926196"/>
              <a:gd name="connsiteY0" fmla="*/ 761176 h 761176"/>
              <a:gd name="connsiteX1" fmla="*/ 73660 w 4926196"/>
              <a:gd name="connsiteY1" fmla="*/ 156409 h 761176"/>
              <a:gd name="connsiteX2" fmla="*/ 0 w 4926196"/>
              <a:gd name="connsiteY2" fmla="*/ 144636 h 761176"/>
              <a:gd name="connsiteX3" fmla="*/ 22626 w 4926196"/>
              <a:gd name="connsiteY3" fmla="*/ 130650 h 761176"/>
              <a:gd name="connsiteX4" fmla="*/ 45781 w 4926196"/>
              <a:gd name="connsiteY4" fmla="*/ 128718 h 761176"/>
              <a:gd name="connsiteX5" fmla="*/ 1084352 w 4926196"/>
              <a:gd name="connsiteY5" fmla="*/ 21044 h 761176"/>
              <a:gd name="connsiteX6" fmla="*/ 4538606 w 4926196"/>
              <a:gd name="connsiteY6" fmla="*/ 480969 h 761176"/>
              <a:gd name="connsiteX7" fmla="*/ 4843519 w 4926196"/>
              <a:gd name="connsiteY7" fmla="*/ 471048 h 761176"/>
              <a:gd name="connsiteX0" fmla="*/ 73660 w 4843519"/>
              <a:gd name="connsiteY0" fmla="*/ 156409 h 480969"/>
              <a:gd name="connsiteX1" fmla="*/ 0 w 4843519"/>
              <a:gd name="connsiteY1" fmla="*/ 144636 h 480969"/>
              <a:gd name="connsiteX2" fmla="*/ 22626 w 4843519"/>
              <a:gd name="connsiteY2" fmla="*/ 130650 h 480969"/>
              <a:gd name="connsiteX3" fmla="*/ 45781 w 4843519"/>
              <a:gd name="connsiteY3" fmla="*/ 128718 h 480969"/>
              <a:gd name="connsiteX4" fmla="*/ 1084352 w 4843519"/>
              <a:gd name="connsiteY4" fmla="*/ 21044 h 480969"/>
              <a:gd name="connsiteX5" fmla="*/ 4538606 w 4843519"/>
              <a:gd name="connsiteY5" fmla="*/ 480969 h 480969"/>
              <a:gd name="connsiteX6" fmla="*/ 4843519 w 4843519"/>
              <a:gd name="connsiteY6" fmla="*/ 471048 h 480969"/>
              <a:gd name="connsiteX0" fmla="*/ 0 w 4843519"/>
              <a:gd name="connsiteY0" fmla="*/ 144636 h 480969"/>
              <a:gd name="connsiteX1" fmla="*/ 22626 w 4843519"/>
              <a:gd name="connsiteY1" fmla="*/ 130650 h 480969"/>
              <a:gd name="connsiteX2" fmla="*/ 45781 w 4843519"/>
              <a:gd name="connsiteY2" fmla="*/ 128718 h 480969"/>
              <a:gd name="connsiteX3" fmla="*/ 1084352 w 4843519"/>
              <a:gd name="connsiteY3" fmla="*/ 21044 h 480969"/>
              <a:gd name="connsiteX4" fmla="*/ 4538606 w 4843519"/>
              <a:gd name="connsiteY4" fmla="*/ 480969 h 480969"/>
              <a:gd name="connsiteX5" fmla="*/ 4843519 w 4843519"/>
              <a:gd name="connsiteY5" fmla="*/ 471048 h 480969"/>
              <a:gd name="connsiteX0" fmla="*/ 0 w 4820893"/>
              <a:gd name="connsiteY0" fmla="*/ 130650 h 480969"/>
              <a:gd name="connsiteX1" fmla="*/ 23155 w 4820893"/>
              <a:gd name="connsiteY1" fmla="*/ 128718 h 480969"/>
              <a:gd name="connsiteX2" fmla="*/ 1061726 w 4820893"/>
              <a:gd name="connsiteY2" fmla="*/ 21044 h 480969"/>
              <a:gd name="connsiteX3" fmla="*/ 4515980 w 4820893"/>
              <a:gd name="connsiteY3" fmla="*/ 480969 h 480969"/>
              <a:gd name="connsiteX4" fmla="*/ 4820893 w 48208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20893" h="480969">
                <a:moveTo>
                  <a:pt x="0" y="130650"/>
                </a:moveTo>
                <a:lnTo>
                  <a:pt x="23155" y="128718"/>
                </a:lnTo>
                <a:cubicBezTo>
                  <a:pt x="150136" y="117669"/>
                  <a:pt x="432915" y="89673"/>
                  <a:pt x="1061726" y="21044"/>
                </a:cubicBezTo>
                <a:cubicBezTo>
                  <a:pt x="2319347" y="-116213"/>
                  <a:pt x="3350559" y="462185"/>
                  <a:pt x="4515980" y="480969"/>
                </a:cubicBezTo>
                <a:lnTo>
                  <a:pt x="4820893" y="471048"/>
                </a:ln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0E741">
                    <a:alpha val="1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9" name="Left-9">
            <a:extLst>
              <a:ext uri="{FF2B5EF4-FFF2-40B4-BE49-F238E27FC236}">
                <a16:creationId xmlns:a16="http://schemas.microsoft.com/office/drawing/2014/main" id="{1D52BF86-291B-4E8A-C03E-65092EC6FDFD}"/>
              </a:ext>
            </a:extLst>
          </p:cNvPr>
          <p:cNvSpPr/>
          <p:nvPr userDrawn="1"/>
        </p:nvSpPr>
        <p:spPr>
          <a:xfrm rot="18103370">
            <a:off x="-981262" y="1609757"/>
            <a:ext cx="4596461" cy="480969"/>
          </a:xfrm>
          <a:custGeom>
            <a:avLst/>
            <a:gdLst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9" fmla="*/ 4888995 w 5338951"/>
              <a:gd name="connsiteY9" fmla="*/ 635046 h 1346795"/>
              <a:gd name="connsiteX10" fmla="*/ 5302811 w 5338951"/>
              <a:gd name="connsiteY10" fmla="*/ 1147924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10" fmla="*/ 4980435 w 5338951"/>
              <a:gd name="connsiteY10" fmla="*/ 726486 h 1346795"/>
              <a:gd name="connsiteX0" fmla="*/ 4888995 w 5338951"/>
              <a:gd name="connsiteY0" fmla="*/ 635046 h 1346795"/>
              <a:gd name="connsiteX1" fmla="*/ 5302811 w 5338951"/>
              <a:gd name="connsiteY1" fmla="*/ 1147924 h 1346795"/>
              <a:gd name="connsiteX2" fmla="*/ 5020188 w 5338951"/>
              <a:gd name="connsiteY2" fmla="*/ 1330340 h 1346795"/>
              <a:gd name="connsiteX3" fmla="*/ 4132 w 5338951"/>
              <a:gd name="connsiteY3" fmla="*/ 134648 h 1346795"/>
              <a:gd name="connsiteX4" fmla="*/ 0 w 5338951"/>
              <a:gd name="connsiteY4" fmla="*/ 133619 h 1346795"/>
              <a:gd name="connsiteX5" fmla="*/ 33539 w 5338951"/>
              <a:gd name="connsiteY5" fmla="*/ 112886 h 1346795"/>
              <a:gd name="connsiteX6" fmla="*/ 103695 w 5338951"/>
              <a:gd name="connsiteY6" fmla="*/ 105106 h 1346795"/>
              <a:gd name="connsiteX7" fmla="*/ 870833 w 5338951"/>
              <a:gd name="connsiteY7" fmla="*/ 21044 h 1346795"/>
              <a:gd name="connsiteX8" fmla="*/ 4325087 w 5338951"/>
              <a:gd name="connsiteY8" fmla="*/ 480969 h 1346795"/>
              <a:gd name="connsiteX9" fmla="*/ 4630000 w 5338951"/>
              <a:gd name="connsiteY9" fmla="*/ 471048 h 1346795"/>
              <a:gd name="connsiteX0" fmla="*/ 5302811 w 5338951"/>
              <a:gd name="connsiteY0" fmla="*/ 1147924 h 1346795"/>
              <a:gd name="connsiteX1" fmla="*/ 5020188 w 5338951"/>
              <a:gd name="connsiteY1" fmla="*/ 1330340 h 1346795"/>
              <a:gd name="connsiteX2" fmla="*/ 4132 w 5338951"/>
              <a:gd name="connsiteY2" fmla="*/ 134648 h 1346795"/>
              <a:gd name="connsiteX3" fmla="*/ 0 w 5338951"/>
              <a:gd name="connsiteY3" fmla="*/ 133619 h 1346795"/>
              <a:gd name="connsiteX4" fmla="*/ 33539 w 5338951"/>
              <a:gd name="connsiteY4" fmla="*/ 112886 h 1346795"/>
              <a:gd name="connsiteX5" fmla="*/ 103695 w 5338951"/>
              <a:gd name="connsiteY5" fmla="*/ 105106 h 1346795"/>
              <a:gd name="connsiteX6" fmla="*/ 870833 w 5338951"/>
              <a:gd name="connsiteY6" fmla="*/ 21044 h 1346795"/>
              <a:gd name="connsiteX7" fmla="*/ 4325087 w 5338951"/>
              <a:gd name="connsiteY7" fmla="*/ 480969 h 1346795"/>
              <a:gd name="connsiteX8" fmla="*/ 4630000 w 5338951"/>
              <a:gd name="connsiteY8" fmla="*/ 471048 h 1346795"/>
              <a:gd name="connsiteX0" fmla="*/ 5020188 w 5020188"/>
              <a:gd name="connsiteY0" fmla="*/ 1330340 h 1330340"/>
              <a:gd name="connsiteX1" fmla="*/ 4132 w 5020188"/>
              <a:gd name="connsiteY1" fmla="*/ 134648 h 1330340"/>
              <a:gd name="connsiteX2" fmla="*/ 0 w 5020188"/>
              <a:gd name="connsiteY2" fmla="*/ 133619 h 1330340"/>
              <a:gd name="connsiteX3" fmla="*/ 33539 w 5020188"/>
              <a:gd name="connsiteY3" fmla="*/ 112886 h 1330340"/>
              <a:gd name="connsiteX4" fmla="*/ 103695 w 5020188"/>
              <a:gd name="connsiteY4" fmla="*/ 105106 h 1330340"/>
              <a:gd name="connsiteX5" fmla="*/ 870833 w 5020188"/>
              <a:gd name="connsiteY5" fmla="*/ 21044 h 1330340"/>
              <a:gd name="connsiteX6" fmla="*/ 4325087 w 5020188"/>
              <a:gd name="connsiteY6" fmla="*/ 480969 h 1330340"/>
              <a:gd name="connsiteX7" fmla="*/ 4630000 w 5020188"/>
              <a:gd name="connsiteY7" fmla="*/ 471048 h 1330340"/>
              <a:gd name="connsiteX0" fmla="*/ 4132 w 4630000"/>
              <a:gd name="connsiteY0" fmla="*/ 134648 h 480969"/>
              <a:gd name="connsiteX1" fmla="*/ 0 w 4630000"/>
              <a:gd name="connsiteY1" fmla="*/ 133619 h 480969"/>
              <a:gd name="connsiteX2" fmla="*/ 33539 w 4630000"/>
              <a:gd name="connsiteY2" fmla="*/ 112886 h 480969"/>
              <a:gd name="connsiteX3" fmla="*/ 103695 w 4630000"/>
              <a:gd name="connsiteY3" fmla="*/ 105106 h 480969"/>
              <a:gd name="connsiteX4" fmla="*/ 870833 w 4630000"/>
              <a:gd name="connsiteY4" fmla="*/ 21044 h 480969"/>
              <a:gd name="connsiteX5" fmla="*/ 4325087 w 4630000"/>
              <a:gd name="connsiteY5" fmla="*/ 480969 h 480969"/>
              <a:gd name="connsiteX6" fmla="*/ 4630000 w 4630000"/>
              <a:gd name="connsiteY6" fmla="*/ 471048 h 480969"/>
              <a:gd name="connsiteX0" fmla="*/ 0 w 4625868"/>
              <a:gd name="connsiteY0" fmla="*/ 134648 h 480969"/>
              <a:gd name="connsiteX1" fmla="*/ 29407 w 4625868"/>
              <a:gd name="connsiteY1" fmla="*/ 112886 h 480969"/>
              <a:gd name="connsiteX2" fmla="*/ 99563 w 4625868"/>
              <a:gd name="connsiteY2" fmla="*/ 105106 h 480969"/>
              <a:gd name="connsiteX3" fmla="*/ 866701 w 4625868"/>
              <a:gd name="connsiteY3" fmla="*/ 21044 h 480969"/>
              <a:gd name="connsiteX4" fmla="*/ 4320955 w 4625868"/>
              <a:gd name="connsiteY4" fmla="*/ 480969 h 480969"/>
              <a:gd name="connsiteX5" fmla="*/ 4625868 w 4625868"/>
              <a:gd name="connsiteY5" fmla="*/ 471048 h 480969"/>
              <a:gd name="connsiteX0" fmla="*/ 0 w 4596461"/>
              <a:gd name="connsiteY0" fmla="*/ 112886 h 480969"/>
              <a:gd name="connsiteX1" fmla="*/ 70156 w 4596461"/>
              <a:gd name="connsiteY1" fmla="*/ 105106 h 480969"/>
              <a:gd name="connsiteX2" fmla="*/ 837294 w 4596461"/>
              <a:gd name="connsiteY2" fmla="*/ 21044 h 480969"/>
              <a:gd name="connsiteX3" fmla="*/ 4291548 w 4596461"/>
              <a:gd name="connsiteY3" fmla="*/ 480969 h 480969"/>
              <a:gd name="connsiteX4" fmla="*/ 4596461 w 4596461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6461" h="480969">
                <a:moveTo>
                  <a:pt x="0" y="112886"/>
                </a:moveTo>
                <a:lnTo>
                  <a:pt x="70156" y="105106"/>
                </a:lnTo>
                <a:lnTo>
                  <a:pt x="837294" y="21044"/>
                </a:lnTo>
                <a:cubicBezTo>
                  <a:pt x="2094915" y="-116213"/>
                  <a:pt x="3126127" y="462185"/>
                  <a:pt x="4291548" y="480969"/>
                </a:cubicBezTo>
                <a:lnTo>
                  <a:pt x="4596461" y="471048"/>
                </a:ln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0E741">
                    <a:alpha val="2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8" name="Left-8">
            <a:extLst>
              <a:ext uri="{FF2B5EF4-FFF2-40B4-BE49-F238E27FC236}">
                <a16:creationId xmlns:a16="http://schemas.microsoft.com/office/drawing/2014/main" id="{5DBB0299-F972-5471-387E-9662ED14D81B}"/>
              </a:ext>
            </a:extLst>
          </p:cNvPr>
          <p:cNvSpPr/>
          <p:nvPr userDrawn="1"/>
        </p:nvSpPr>
        <p:spPr>
          <a:xfrm rot="18103370">
            <a:off x="-911594" y="1506006"/>
            <a:ext cx="4383703" cy="480969"/>
          </a:xfrm>
          <a:custGeom>
            <a:avLst/>
            <a:gdLst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9" fmla="*/ 4913743 w 4916264"/>
              <a:gd name="connsiteY9" fmla="*/ 759732 h 811772"/>
              <a:gd name="connsiteX0" fmla="*/ 4913743 w 5005183"/>
              <a:gd name="connsiteY0" fmla="*/ 759732 h 851172"/>
              <a:gd name="connsiteX1" fmla="*/ 4625061 w 5005183"/>
              <a:gd name="connsiteY1" fmla="*/ 805328 h 851172"/>
              <a:gd name="connsiteX2" fmla="*/ 25521 w 5005183"/>
              <a:gd name="connsiteY2" fmla="*/ 141643 h 851172"/>
              <a:gd name="connsiteX3" fmla="*/ 0 w 5005183"/>
              <a:gd name="connsiteY3" fmla="*/ 137015 h 851172"/>
              <a:gd name="connsiteX4" fmla="*/ 75593 w 5005183"/>
              <a:gd name="connsiteY4" fmla="*/ 90286 h 851172"/>
              <a:gd name="connsiteX5" fmla="*/ 159703 w 5005183"/>
              <a:gd name="connsiteY5" fmla="*/ 80741 h 851172"/>
              <a:gd name="connsiteX6" fmla="*/ 700129 w 5005183"/>
              <a:gd name="connsiteY6" fmla="*/ 21044 h 851172"/>
              <a:gd name="connsiteX7" fmla="*/ 4154383 w 5005183"/>
              <a:gd name="connsiteY7" fmla="*/ 480969 h 851172"/>
              <a:gd name="connsiteX8" fmla="*/ 4459296 w 5005183"/>
              <a:gd name="connsiteY8" fmla="*/ 471048 h 851172"/>
              <a:gd name="connsiteX9" fmla="*/ 5005183 w 5005183"/>
              <a:gd name="connsiteY9" fmla="*/ 851172 h 851172"/>
              <a:gd name="connsiteX0" fmla="*/ 4913743 w 4916264"/>
              <a:gd name="connsiteY0" fmla="*/ 759732 h 811772"/>
              <a:gd name="connsiteX1" fmla="*/ 4625061 w 4916264"/>
              <a:gd name="connsiteY1" fmla="*/ 805328 h 811772"/>
              <a:gd name="connsiteX2" fmla="*/ 25521 w 4916264"/>
              <a:gd name="connsiteY2" fmla="*/ 141643 h 811772"/>
              <a:gd name="connsiteX3" fmla="*/ 0 w 4916264"/>
              <a:gd name="connsiteY3" fmla="*/ 137015 h 811772"/>
              <a:gd name="connsiteX4" fmla="*/ 75593 w 4916264"/>
              <a:gd name="connsiteY4" fmla="*/ 90286 h 811772"/>
              <a:gd name="connsiteX5" fmla="*/ 159703 w 4916264"/>
              <a:gd name="connsiteY5" fmla="*/ 80741 h 811772"/>
              <a:gd name="connsiteX6" fmla="*/ 700129 w 4916264"/>
              <a:gd name="connsiteY6" fmla="*/ 21044 h 811772"/>
              <a:gd name="connsiteX7" fmla="*/ 4154383 w 4916264"/>
              <a:gd name="connsiteY7" fmla="*/ 480969 h 811772"/>
              <a:gd name="connsiteX8" fmla="*/ 4459296 w 4916264"/>
              <a:gd name="connsiteY8" fmla="*/ 471048 h 811772"/>
              <a:gd name="connsiteX0" fmla="*/ 4625061 w 4625061"/>
              <a:gd name="connsiteY0" fmla="*/ 805328 h 805328"/>
              <a:gd name="connsiteX1" fmla="*/ 25521 w 4625061"/>
              <a:gd name="connsiteY1" fmla="*/ 141643 h 805328"/>
              <a:gd name="connsiteX2" fmla="*/ 0 w 4625061"/>
              <a:gd name="connsiteY2" fmla="*/ 137015 h 805328"/>
              <a:gd name="connsiteX3" fmla="*/ 75593 w 4625061"/>
              <a:gd name="connsiteY3" fmla="*/ 90286 h 805328"/>
              <a:gd name="connsiteX4" fmla="*/ 159703 w 4625061"/>
              <a:gd name="connsiteY4" fmla="*/ 80741 h 805328"/>
              <a:gd name="connsiteX5" fmla="*/ 700129 w 4625061"/>
              <a:gd name="connsiteY5" fmla="*/ 21044 h 805328"/>
              <a:gd name="connsiteX6" fmla="*/ 4154383 w 4625061"/>
              <a:gd name="connsiteY6" fmla="*/ 480969 h 805328"/>
              <a:gd name="connsiteX7" fmla="*/ 4459296 w 4625061"/>
              <a:gd name="connsiteY7" fmla="*/ 471048 h 805328"/>
              <a:gd name="connsiteX0" fmla="*/ 25521 w 4459296"/>
              <a:gd name="connsiteY0" fmla="*/ 141643 h 480969"/>
              <a:gd name="connsiteX1" fmla="*/ 0 w 4459296"/>
              <a:gd name="connsiteY1" fmla="*/ 137015 h 480969"/>
              <a:gd name="connsiteX2" fmla="*/ 75593 w 4459296"/>
              <a:gd name="connsiteY2" fmla="*/ 90286 h 480969"/>
              <a:gd name="connsiteX3" fmla="*/ 159703 w 4459296"/>
              <a:gd name="connsiteY3" fmla="*/ 80741 h 480969"/>
              <a:gd name="connsiteX4" fmla="*/ 700129 w 4459296"/>
              <a:gd name="connsiteY4" fmla="*/ 21044 h 480969"/>
              <a:gd name="connsiteX5" fmla="*/ 4154383 w 4459296"/>
              <a:gd name="connsiteY5" fmla="*/ 480969 h 480969"/>
              <a:gd name="connsiteX6" fmla="*/ 4459296 w 4459296"/>
              <a:gd name="connsiteY6" fmla="*/ 471048 h 480969"/>
              <a:gd name="connsiteX0" fmla="*/ 0 w 4459296"/>
              <a:gd name="connsiteY0" fmla="*/ 137015 h 480969"/>
              <a:gd name="connsiteX1" fmla="*/ 75593 w 4459296"/>
              <a:gd name="connsiteY1" fmla="*/ 90286 h 480969"/>
              <a:gd name="connsiteX2" fmla="*/ 159703 w 4459296"/>
              <a:gd name="connsiteY2" fmla="*/ 80741 h 480969"/>
              <a:gd name="connsiteX3" fmla="*/ 700129 w 4459296"/>
              <a:gd name="connsiteY3" fmla="*/ 21044 h 480969"/>
              <a:gd name="connsiteX4" fmla="*/ 4154383 w 4459296"/>
              <a:gd name="connsiteY4" fmla="*/ 480969 h 480969"/>
              <a:gd name="connsiteX5" fmla="*/ 4459296 w 4459296"/>
              <a:gd name="connsiteY5" fmla="*/ 471048 h 480969"/>
              <a:gd name="connsiteX0" fmla="*/ 0 w 4383703"/>
              <a:gd name="connsiteY0" fmla="*/ 90286 h 480969"/>
              <a:gd name="connsiteX1" fmla="*/ 84110 w 4383703"/>
              <a:gd name="connsiteY1" fmla="*/ 80741 h 480969"/>
              <a:gd name="connsiteX2" fmla="*/ 624536 w 4383703"/>
              <a:gd name="connsiteY2" fmla="*/ 21044 h 480969"/>
              <a:gd name="connsiteX3" fmla="*/ 4078790 w 4383703"/>
              <a:gd name="connsiteY3" fmla="*/ 480969 h 480969"/>
              <a:gd name="connsiteX4" fmla="*/ 4383703 w 438370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3703" h="480969">
                <a:moveTo>
                  <a:pt x="0" y="90286"/>
                </a:moveTo>
                <a:lnTo>
                  <a:pt x="84110" y="80741"/>
                </a:lnTo>
                <a:lnTo>
                  <a:pt x="624536" y="21044"/>
                </a:lnTo>
                <a:cubicBezTo>
                  <a:pt x="1882157" y="-116213"/>
                  <a:pt x="2913369" y="462185"/>
                  <a:pt x="4078790" y="480969"/>
                </a:cubicBezTo>
                <a:lnTo>
                  <a:pt x="4383703" y="471048"/>
                </a:ln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0E741">
                    <a:alpha val="3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7" name="Left-7">
            <a:extLst>
              <a:ext uri="{FF2B5EF4-FFF2-40B4-BE49-F238E27FC236}">
                <a16:creationId xmlns:a16="http://schemas.microsoft.com/office/drawing/2014/main" id="{694C9A8A-E22F-C921-64A7-170A01C5C691}"/>
              </a:ext>
            </a:extLst>
          </p:cNvPr>
          <p:cNvSpPr/>
          <p:nvPr userDrawn="1"/>
        </p:nvSpPr>
        <p:spPr>
          <a:xfrm rot="18103370">
            <a:off x="-834891" y="1416089"/>
            <a:ext cx="4149493" cy="480969"/>
          </a:xfrm>
          <a:custGeom>
            <a:avLst/>
            <a:gdLst>
              <a:gd name="connsiteX0" fmla="*/ 4609589 w 4614347"/>
              <a:gd name="connsiteY0" fmla="*/ 528446 h 1013009"/>
              <a:gd name="connsiteX1" fmla="*/ 4571200 w 4614347"/>
              <a:gd name="connsiteY1" fmla="*/ 575616 h 1013009"/>
              <a:gd name="connsiteX2" fmla="*/ 3350457 w 4614347"/>
              <a:gd name="connsiteY2" fmla="*/ 998028 h 1013009"/>
              <a:gd name="connsiteX3" fmla="*/ 105801 w 4614347"/>
              <a:gd name="connsiteY3" fmla="*/ 224496 h 1013009"/>
              <a:gd name="connsiteX4" fmla="*/ 0 w 4614347"/>
              <a:gd name="connsiteY4" fmla="*/ 191282 h 1013009"/>
              <a:gd name="connsiteX5" fmla="*/ 203649 w 4614347"/>
              <a:gd name="connsiteY5" fmla="*/ 65394 h 1013009"/>
              <a:gd name="connsiteX6" fmla="*/ 378544 w 4614347"/>
              <a:gd name="connsiteY6" fmla="*/ 45017 h 1013009"/>
              <a:gd name="connsiteX7" fmla="*/ 593975 w 4614347"/>
              <a:gd name="connsiteY7" fmla="*/ 21044 h 1013009"/>
              <a:gd name="connsiteX8" fmla="*/ 4048229 w 4614347"/>
              <a:gd name="connsiteY8" fmla="*/ 480969 h 1013009"/>
              <a:gd name="connsiteX9" fmla="*/ 4353142 w 4614347"/>
              <a:gd name="connsiteY9" fmla="*/ 471048 h 1013009"/>
              <a:gd name="connsiteX10" fmla="*/ 4609589 w 4614347"/>
              <a:gd name="connsiteY10" fmla="*/ 528446 h 1013009"/>
              <a:gd name="connsiteX0" fmla="*/ 4571200 w 4662640"/>
              <a:gd name="connsiteY0" fmla="*/ 575616 h 1013009"/>
              <a:gd name="connsiteX1" fmla="*/ 3350457 w 4662640"/>
              <a:gd name="connsiteY1" fmla="*/ 998028 h 1013009"/>
              <a:gd name="connsiteX2" fmla="*/ 105801 w 4662640"/>
              <a:gd name="connsiteY2" fmla="*/ 224496 h 1013009"/>
              <a:gd name="connsiteX3" fmla="*/ 0 w 4662640"/>
              <a:gd name="connsiteY3" fmla="*/ 191282 h 1013009"/>
              <a:gd name="connsiteX4" fmla="*/ 203649 w 4662640"/>
              <a:gd name="connsiteY4" fmla="*/ 65394 h 1013009"/>
              <a:gd name="connsiteX5" fmla="*/ 378544 w 4662640"/>
              <a:gd name="connsiteY5" fmla="*/ 45017 h 1013009"/>
              <a:gd name="connsiteX6" fmla="*/ 593975 w 4662640"/>
              <a:gd name="connsiteY6" fmla="*/ 21044 h 1013009"/>
              <a:gd name="connsiteX7" fmla="*/ 4048229 w 4662640"/>
              <a:gd name="connsiteY7" fmla="*/ 480969 h 1013009"/>
              <a:gd name="connsiteX8" fmla="*/ 4353142 w 4662640"/>
              <a:gd name="connsiteY8" fmla="*/ 471048 h 1013009"/>
              <a:gd name="connsiteX9" fmla="*/ 4609589 w 4662640"/>
              <a:gd name="connsiteY9" fmla="*/ 528446 h 1013009"/>
              <a:gd name="connsiteX10" fmla="*/ 4662640 w 4662640"/>
              <a:gd name="connsiteY10" fmla="*/ 667056 h 1013009"/>
              <a:gd name="connsiteX0" fmla="*/ 4571200 w 4609589"/>
              <a:gd name="connsiteY0" fmla="*/ 575616 h 1013009"/>
              <a:gd name="connsiteX1" fmla="*/ 3350457 w 4609589"/>
              <a:gd name="connsiteY1" fmla="*/ 998028 h 1013009"/>
              <a:gd name="connsiteX2" fmla="*/ 105801 w 4609589"/>
              <a:gd name="connsiteY2" fmla="*/ 224496 h 1013009"/>
              <a:gd name="connsiteX3" fmla="*/ 0 w 4609589"/>
              <a:gd name="connsiteY3" fmla="*/ 191282 h 1013009"/>
              <a:gd name="connsiteX4" fmla="*/ 203649 w 4609589"/>
              <a:gd name="connsiteY4" fmla="*/ 65394 h 1013009"/>
              <a:gd name="connsiteX5" fmla="*/ 378544 w 4609589"/>
              <a:gd name="connsiteY5" fmla="*/ 45017 h 1013009"/>
              <a:gd name="connsiteX6" fmla="*/ 593975 w 4609589"/>
              <a:gd name="connsiteY6" fmla="*/ 21044 h 1013009"/>
              <a:gd name="connsiteX7" fmla="*/ 4048229 w 4609589"/>
              <a:gd name="connsiteY7" fmla="*/ 480969 h 1013009"/>
              <a:gd name="connsiteX8" fmla="*/ 4353142 w 4609589"/>
              <a:gd name="connsiteY8" fmla="*/ 471048 h 1013009"/>
              <a:gd name="connsiteX9" fmla="*/ 4609589 w 4609589"/>
              <a:gd name="connsiteY9" fmla="*/ 528446 h 1013009"/>
              <a:gd name="connsiteX0" fmla="*/ 4571200 w 4571200"/>
              <a:gd name="connsiteY0" fmla="*/ 575616 h 1013009"/>
              <a:gd name="connsiteX1" fmla="*/ 3350457 w 4571200"/>
              <a:gd name="connsiteY1" fmla="*/ 998028 h 1013009"/>
              <a:gd name="connsiteX2" fmla="*/ 105801 w 4571200"/>
              <a:gd name="connsiteY2" fmla="*/ 224496 h 1013009"/>
              <a:gd name="connsiteX3" fmla="*/ 0 w 4571200"/>
              <a:gd name="connsiteY3" fmla="*/ 191282 h 1013009"/>
              <a:gd name="connsiteX4" fmla="*/ 203649 w 4571200"/>
              <a:gd name="connsiteY4" fmla="*/ 65394 h 1013009"/>
              <a:gd name="connsiteX5" fmla="*/ 378544 w 4571200"/>
              <a:gd name="connsiteY5" fmla="*/ 45017 h 1013009"/>
              <a:gd name="connsiteX6" fmla="*/ 593975 w 4571200"/>
              <a:gd name="connsiteY6" fmla="*/ 21044 h 1013009"/>
              <a:gd name="connsiteX7" fmla="*/ 4048229 w 4571200"/>
              <a:gd name="connsiteY7" fmla="*/ 480969 h 1013009"/>
              <a:gd name="connsiteX8" fmla="*/ 4353142 w 4571200"/>
              <a:gd name="connsiteY8" fmla="*/ 471048 h 1013009"/>
              <a:gd name="connsiteX0" fmla="*/ 3350457 w 4353142"/>
              <a:gd name="connsiteY0" fmla="*/ 998028 h 998028"/>
              <a:gd name="connsiteX1" fmla="*/ 105801 w 4353142"/>
              <a:gd name="connsiteY1" fmla="*/ 224496 h 998028"/>
              <a:gd name="connsiteX2" fmla="*/ 0 w 4353142"/>
              <a:gd name="connsiteY2" fmla="*/ 191282 h 998028"/>
              <a:gd name="connsiteX3" fmla="*/ 203649 w 4353142"/>
              <a:gd name="connsiteY3" fmla="*/ 65394 h 998028"/>
              <a:gd name="connsiteX4" fmla="*/ 378544 w 4353142"/>
              <a:gd name="connsiteY4" fmla="*/ 45017 h 998028"/>
              <a:gd name="connsiteX5" fmla="*/ 593975 w 4353142"/>
              <a:gd name="connsiteY5" fmla="*/ 21044 h 998028"/>
              <a:gd name="connsiteX6" fmla="*/ 4048229 w 4353142"/>
              <a:gd name="connsiteY6" fmla="*/ 480969 h 998028"/>
              <a:gd name="connsiteX7" fmla="*/ 4353142 w 4353142"/>
              <a:gd name="connsiteY7" fmla="*/ 471048 h 998028"/>
              <a:gd name="connsiteX0" fmla="*/ 105801 w 4353142"/>
              <a:gd name="connsiteY0" fmla="*/ 224496 h 480969"/>
              <a:gd name="connsiteX1" fmla="*/ 0 w 4353142"/>
              <a:gd name="connsiteY1" fmla="*/ 191282 h 480969"/>
              <a:gd name="connsiteX2" fmla="*/ 203649 w 4353142"/>
              <a:gd name="connsiteY2" fmla="*/ 65394 h 480969"/>
              <a:gd name="connsiteX3" fmla="*/ 378544 w 4353142"/>
              <a:gd name="connsiteY3" fmla="*/ 45017 h 480969"/>
              <a:gd name="connsiteX4" fmla="*/ 593975 w 4353142"/>
              <a:gd name="connsiteY4" fmla="*/ 21044 h 480969"/>
              <a:gd name="connsiteX5" fmla="*/ 4048229 w 4353142"/>
              <a:gd name="connsiteY5" fmla="*/ 480969 h 480969"/>
              <a:gd name="connsiteX6" fmla="*/ 4353142 w 4353142"/>
              <a:gd name="connsiteY6" fmla="*/ 471048 h 480969"/>
              <a:gd name="connsiteX0" fmla="*/ 0 w 4353142"/>
              <a:gd name="connsiteY0" fmla="*/ 191282 h 480969"/>
              <a:gd name="connsiteX1" fmla="*/ 203649 w 4353142"/>
              <a:gd name="connsiteY1" fmla="*/ 65394 h 480969"/>
              <a:gd name="connsiteX2" fmla="*/ 378544 w 4353142"/>
              <a:gd name="connsiteY2" fmla="*/ 45017 h 480969"/>
              <a:gd name="connsiteX3" fmla="*/ 593975 w 4353142"/>
              <a:gd name="connsiteY3" fmla="*/ 21044 h 480969"/>
              <a:gd name="connsiteX4" fmla="*/ 4048229 w 4353142"/>
              <a:gd name="connsiteY4" fmla="*/ 480969 h 480969"/>
              <a:gd name="connsiteX5" fmla="*/ 4353142 w 4353142"/>
              <a:gd name="connsiteY5" fmla="*/ 471048 h 480969"/>
              <a:gd name="connsiteX0" fmla="*/ 0 w 4149493"/>
              <a:gd name="connsiteY0" fmla="*/ 65394 h 480969"/>
              <a:gd name="connsiteX1" fmla="*/ 174895 w 4149493"/>
              <a:gd name="connsiteY1" fmla="*/ 45017 h 480969"/>
              <a:gd name="connsiteX2" fmla="*/ 390326 w 4149493"/>
              <a:gd name="connsiteY2" fmla="*/ 21044 h 480969"/>
              <a:gd name="connsiteX3" fmla="*/ 3844580 w 4149493"/>
              <a:gd name="connsiteY3" fmla="*/ 480969 h 480969"/>
              <a:gd name="connsiteX4" fmla="*/ 4149493 w 4149493"/>
              <a:gd name="connsiteY4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9493" h="480969">
                <a:moveTo>
                  <a:pt x="0" y="65394"/>
                </a:moveTo>
                <a:lnTo>
                  <a:pt x="174895" y="45017"/>
                </a:lnTo>
                <a:lnTo>
                  <a:pt x="390326" y="21044"/>
                </a:lnTo>
                <a:cubicBezTo>
                  <a:pt x="1647947" y="-116213"/>
                  <a:pt x="2679159" y="462185"/>
                  <a:pt x="3844580" y="480969"/>
                </a:cubicBezTo>
                <a:lnTo>
                  <a:pt x="4149493" y="471048"/>
                </a:ln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0E741">
                    <a:alpha val="4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6" name="Left-6">
            <a:extLst>
              <a:ext uri="{FF2B5EF4-FFF2-40B4-BE49-F238E27FC236}">
                <a16:creationId xmlns:a16="http://schemas.microsoft.com/office/drawing/2014/main" id="{EF38D3BB-26EB-EDBC-80A4-9E89B2FDF128}"/>
              </a:ext>
            </a:extLst>
          </p:cNvPr>
          <p:cNvSpPr/>
          <p:nvPr userDrawn="1"/>
        </p:nvSpPr>
        <p:spPr>
          <a:xfrm rot="18103370">
            <a:off x="-769658" y="1325779"/>
            <a:ext cx="3955595" cy="480969"/>
          </a:xfrm>
          <a:custGeom>
            <a:avLst/>
            <a:gdLst>
              <a:gd name="connsiteX0" fmla="*/ 4471770 w 4490039"/>
              <a:gd name="connsiteY0" fmla="*/ 745322 h 1028278"/>
              <a:gd name="connsiteX1" fmla="*/ 4477781 w 4490039"/>
              <a:gd name="connsiteY1" fmla="*/ 827635 h 1028278"/>
              <a:gd name="connsiteX2" fmla="*/ 3710995 w 4490039"/>
              <a:gd name="connsiteY2" fmla="*/ 988092 h 1028278"/>
              <a:gd name="connsiteX3" fmla="*/ 29035 w 4490039"/>
              <a:gd name="connsiteY3" fmla="*/ 191841 h 1028278"/>
              <a:gd name="connsiteX4" fmla="*/ 0 w 4490039"/>
              <a:gd name="connsiteY4" fmla="*/ 183990 h 1028278"/>
              <a:gd name="connsiteX5" fmla="*/ 228481 w 4490039"/>
              <a:gd name="connsiteY5" fmla="*/ 42751 h 1028278"/>
              <a:gd name="connsiteX6" fmla="*/ 422884 w 4490039"/>
              <a:gd name="connsiteY6" fmla="*/ 21044 h 1028278"/>
              <a:gd name="connsiteX7" fmla="*/ 3877138 w 4490039"/>
              <a:gd name="connsiteY7" fmla="*/ 480969 h 1028278"/>
              <a:gd name="connsiteX8" fmla="*/ 4184076 w 4490039"/>
              <a:gd name="connsiteY8" fmla="*/ 472188 h 1028278"/>
              <a:gd name="connsiteX9" fmla="*/ 4471770 w 4490039"/>
              <a:gd name="connsiteY9" fmla="*/ 745322 h 1028278"/>
              <a:gd name="connsiteX0" fmla="*/ 29035 w 4490039"/>
              <a:gd name="connsiteY0" fmla="*/ 191841 h 1028278"/>
              <a:gd name="connsiteX1" fmla="*/ 0 w 4490039"/>
              <a:gd name="connsiteY1" fmla="*/ 183990 h 1028278"/>
              <a:gd name="connsiteX2" fmla="*/ 228481 w 4490039"/>
              <a:gd name="connsiteY2" fmla="*/ 42751 h 1028278"/>
              <a:gd name="connsiteX3" fmla="*/ 422884 w 4490039"/>
              <a:gd name="connsiteY3" fmla="*/ 21044 h 1028278"/>
              <a:gd name="connsiteX4" fmla="*/ 3877138 w 4490039"/>
              <a:gd name="connsiteY4" fmla="*/ 480969 h 1028278"/>
              <a:gd name="connsiteX5" fmla="*/ 4184076 w 4490039"/>
              <a:gd name="connsiteY5" fmla="*/ 472188 h 1028278"/>
              <a:gd name="connsiteX6" fmla="*/ 4471770 w 4490039"/>
              <a:gd name="connsiteY6" fmla="*/ 745322 h 1028278"/>
              <a:gd name="connsiteX7" fmla="*/ 4477781 w 4490039"/>
              <a:gd name="connsiteY7" fmla="*/ 827635 h 1028278"/>
              <a:gd name="connsiteX8" fmla="*/ 3710995 w 4490039"/>
              <a:gd name="connsiteY8" fmla="*/ 988092 h 1028278"/>
              <a:gd name="connsiteX9" fmla="*/ 120475 w 4490039"/>
              <a:gd name="connsiteY9" fmla="*/ 283281 h 1028278"/>
              <a:gd name="connsiteX0" fmla="*/ 0 w 4490039"/>
              <a:gd name="connsiteY0" fmla="*/ 183990 h 1028278"/>
              <a:gd name="connsiteX1" fmla="*/ 228481 w 4490039"/>
              <a:gd name="connsiteY1" fmla="*/ 42751 h 1028278"/>
              <a:gd name="connsiteX2" fmla="*/ 422884 w 4490039"/>
              <a:gd name="connsiteY2" fmla="*/ 21044 h 1028278"/>
              <a:gd name="connsiteX3" fmla="*/ 3877138 w 4490039"/>
              <a:gd name="connsiteY3" fmla="*/ 480969 h 1028278"/>
              <a:gd name="connsiteX4" fmla="*/ 4184076 w 4490039"/>
              <a:gd name="connsiteY4" fmla="*/ 472188 h 1028278"/>
              <a:gd name="connsiteX5" fmla="*/ 4471770 w 4490039"/>
              <a:gd name="connsiteY5" fmla="*/ 745322 h 1028278"/>
              <a:gd name="connsiteX6" fmla="*/ 4477781 w 4490039"/>
              <a:gd name="connsiteY6" fmla="*/ 827635 h 1028278"/>
              <a:gd name="connsiteX7" fmla="*/ 3710995 w 4490039"/>
              <a:gd name="connsiteY7" fmla="*/ 988092 h 1028278"/>
              <a:gd name="connsiteX8" fmla="*/ 120475 w 4490039"/>
              <a:gd name="connsiteY8" fmla="*/ 283281 h 1028278"/>
              <a:gd name="connsiteX0" fmla="*/ 108006 w 4369564"/>
              <a:gd name="connsiteY0" fmla="*/ 42751 h 1028278"/>
              <a:gd name="connsiteX1" fmla="*/ 302409 w 4369564"/>
              <a:gd name="connsiteY1" fmla="*/ 21044 h 1028278"/>
              <a:gd name="connsiteX2" fmla="*/ 3756663 w 4369564"/>
              <a:gd name="connsiteY2" fmla="*/ 480969 h 1028278"/>
              <a:gd name="connsiteX3" fmla="*/ 4063601 w 4369564"/>
              <a:gd name="connsiteY3" fmla="*/ 472188 h 1028278"/>
              <a:gd name="connsiteX4" fmla="*/ 4351295 w 4369564"/>
              <a:gd name="connsiteY4" fmla="*/ 745322 h 1028278"/>
              <a:gd name="connsiteX5" fmla="*/ 4357306 w 4369564"/>
              <a:gd name="connsiteY5" fmla="*/ 827635 h 1028278"/>
              <a:gd name="connsiteX6" fmla="*/ 3590520 w 4369564"/>
              <a:gd name="connsiteY6" fmla="*/ 988092 h 1028278"/>
              <a:gd name="connsiteX7" fmla="*/ 0 w 4369564"/>
              <a:gd name="connsiteY7" fmla="*/ 283281 h 1028278"/>
              <a:gd name="connsiteX0" fmla="*/ 0 w 4261558"/>
              <a:gd name="connsiteY0" fmla="*/ 42751 h 1028278"/>
              <a:gd name="connsiteX1" fmla="*/ 194403 w 4261558"/>
              <a:gd name="connsiteY1" fmla="*/ 21044 h 1028278"/>
              <a:gd name="connsiteX2" fmla="*/ 3648657 w 4261558"/>
              <a:gd name="connsiteY2" fmla="*/ 480969 h 1028278"/>
              <a:gd name="connsiteX3" fmla="*/ 3955595 w 4261558"/>
              <a:gd name="connsiteY3" fmla="*/ 472188 h 1028278"/>
              <a:gd name="connsiteX4" fmla="*/ 4243289 w 4261558"/>
              <a:gd name="connsiteY4" fmla="*/ 745322 h 1028278"/>
              <a:gd name="connsiteX5" fmla="*/ 4249300 w 4261558"/>
              <a:gd name="connsiteY5" fmla="*/ 827635 h 1028278"/>
              <a:gd name="connsiteX6" fmla="*/ 3482514 w 4261558"/>
              <a:gd name="connsiteY6" fmla="*/ 988092 h 1028278"/>
              <a:gd name="connsiteX0" fmla="*/ 0 w 4261558"/>
              <a:gd name="connsiteY0" fmla="*/ 42751 h 827635"/>
              <a:gd name="connsiteX1" fmla="*/ 194403 w 4261558"/>
              <a:gd name="connsiteY1" fmla="*/ 21044 h 827635"/>
              <a:gd name="connsiteX2" fmla="*/ 3648657 w 4261558"/>
              <a:gd name="connsiteY2" fmla="*/ 480969 h 827635"/>
              <a:gd name="connsiteX3" fmla="*/ 3955595 w 4261558"/>
              <a:gd name="connsiteY3" fmla="*/ 472188 h 827635"/>
              <a:gd name="connsiteX4" fmla="*/ 4243289 w 4261558"/>
              <a:gd name="connsiteY4" fmla="*/ 745322 h 827635"/>
              <a:gd name="connsiteX5" fmla="*/ 4249300 w 4261558"/>
              <a:gd name="connsiteY5" fmla="*/ 827635 h 827635"/>
              <a:gd name="connsiteX0" fmla="*/ 0 w 4243289"/>
              <a:gd name="connsiteY0" fmla="*/ 42751 h 745322"/>
              <a:gd name="connsiteX1" fmla="*/ 194403 w 4243289"/>
              <a:gd name="connsiteY1" fmla="*/ 21044 h 745322"/>
              <a:gd name="connsiteX2" fmla="*/ 3648657 w 4243289"/>
              <a:gd name="connsiteY2" fmla="*/ 480969 h 745322"/>
              <a:gd name="connsiteX3" fmla="*/ 3955595 w 4243289"/>
              <a:gd name="connsiteY3" fmla="*/ 472188 h 745322"/>
              <a:gd name="connsiteX4" fmla="*/ 4243289 w 4243289"/>
              <a:gd name="connsiteY4" fmla="*/ 745322 h 745322"/>
              <a:gd name="connsiteX0" fmla="*/ 0 w 3955595"/>
              <a:gd name="connsiteY0" fmla="*/ 42751 h 480969"/>
              <a:gd name="connsiteX1" fmla="*/ 194403 w 3955595"/>
              <a:gd name="connsiteY1" fmla="*/ 21044 h 480969"/>
              <a:gd name="connsiteX2" fmla="*/ 3648657 w 3955595"/>
              <a:gd name="connsiteY2" fmla="*/ 480969 h 480969"/>
              <a:gd name="connsiteX3" fmla="*/ 3955595 w 3955595"/>
              <a:gd name="connsiteY3" fmla="*/ 47218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5595" h="480969">
                <a:moveTo>
                  <a:pt x="0" y="42751"/>
                </a:moveTo>
                <a:lnTo>
                  <a:pt x="194403" y="21044"/>
                </a:lnTo>
                <a:cubicBezTo>
                  <a:pt x="1452024" y="-116213"/>
                  <a:pt x="2483236" y="462185"/>
                  <a:pt x="3648657" y="480969"/>
                </a:cubicBezTo>
                <a:lnTo>
                  <a:pt x="3955595" y="472188"/>
                </a:ln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0E741">
                    <a:alpha val="5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25" name="Left-5">
            <a:extLst>
              <a:ext uri="{FF2B5EF4-FFF2-40B4-BE49-F238E27FC236}">
                <a16:creationId xmlns:a16="http://schemas.microsoft.com/office/drawing/2014/main" id="{FAAFB9B8-F268-DD21-FA1D-9496D1F0D46D}"/>
              </a:ext>
            </a:extLst>
          </p:cNvPr>
          <p:cNvSpPr/>
          <p:nvPr userDrawn="1"/>
        </p:nvSpPr>
        <p:spPr>
          <a:xfrm rot="18103370">
            <a:off x="-732321" y="1258302"/>
            <a:ext cx="3792884" cy="480969"/>
          </a:xfrm>
          <a:custGeom>
            <a:avLst/>
            <a:gdLst>
              <a:gd name="connsiteX0" fmla="*/ 7090422 w 9431805"/>
              <a:gd name="connsiteY0" fmla="*/ 471048 h 4385584"/>
              <a:gd name="connsiteX1" fmla="*/ 9431805 w 9431805"/>
              <a:gd name="connsiteY1" fmla="*/ 4258693 h 4385584"/>
              <a:gd name="connsiteX2" fmla="*/ 9180013 w 9431805"/>
              <a:gd name="connsiteY2" fmla="*/ 4298610 h 4385584"/>
              <a:gd name="connsiteX3" fmla="*/ 1367795 w 9431805"/>
              <a:gd name="connsiteY3" fmla="*/ 4154832 h 4385584"/>
              <a:gd name="connsiteX4" fmla="*/ 1301604 w 9431805"/>
              <a:gd name="connsiteY4" fmla="*/ 4170100 h 4385584"/>
              <a:gd name="connsiteX5" fmla="*/ 0 w 9431805"/>
              <a:gd name="connsiteY5" fmla="*/ 2064501 h 4385584"/>
              <a:gd name="connsiteX6" fmla="*/ 3297538 w 9431805"/>
              <a:gd name="connsiteY6" fmla="*/ 26085 h 4385584"/>
              <a:gd name="connsiteX7" fmla="*/ 3331255 w 9431805"/>
              <a:gd name="connsiteY7" fmla="*/ 21044 h 4385584"/>
              <a:gd name="connsiteX8" fmla="*/ 6785509 w 9431805"/>
              <a:gd name="connsiteY8" fmla="*/ 480969 h 4385584"/>
              <a:gd name="connsiteX0" fmla="*/ 9431805 w 9523245"/>
              <a:gd name="connsiteY0" fmla="*/ 4258693 h 4385584"/>
              <a:gd name="connsiteX1" fmla="*/ 9180013 w 9523245"/>
              <a:gd name="connsiteY1" fmla="*/ 4298610 h 4385584"/>
              <a:gd name="connsiteX2" fmla="*/ 1367795 w 9523245"/>
              <a:gd name="connsiteY2" fmla="*/ 4154832 h 4385584"/>
              <a:gd name="connsiteX3" fmla="*/ 1301604 w 9523245"/>
              <a:gd name="connsiteY3" fmla="*/ 4170100 h 4385584"/>
              <a:gd name="connsiteX4" fmla="*/ 0 w 9523245"/>
              <a:gd name="connsiteY4" fmla="*/ 2064501 h 4385584"/>
              <a:gd name="connsiteX5" fmla="*/ 3297538 w 9523245"/>
              <a:gd name="connsiteY5" fmla="*/ 26085 h 4385584"/>
              <a:gd name="connsiteX6" fmla="*/ 3331255 w 9523245"/>
              <a:gd name="connsiteY6" fmla="*/ 21044 h 4385584"/>
              <a:gd name="connsiteX7" fmla="*/ 6785509 w 9523245"/>
              <a:gd name="connsiteY7" fmla="*/ 480969 h 4385584"/>
              <a:gd name="connsiteX8" fmla="*/ 7090422 w 9523245"/>
              <a:gd name="connsiteY8" fmla="*/ 471048 h 4385584"/>
              <a:gd name="connsiteX9" fmla="*/ 9523245 w 9523245"/>
              <a:gd name="connsiteY9" fmla="*/ 4350133 h 4385584"/>
              <a:gd name="connsiteX0" fmla="*/ 9431805 w 9431805"/>
              <a:gd name="connsiteY0" fmla="*/ 4258693 h 4385584"/>
              <a:gd name="connsiteX1" fmla="*/ 9180013 w 9431805"/>
              <a:gd name="connsiteY1" fmla="*/ 4298610 h 4385584"/>
              <a:gd name="connsiteX2" fmla="*/ 1367795 w 9431805"/>
              <a:gd name="connsiteY2" fmla="*/ 4154832 h 4385584"/>
              <a:gd name="connsiteX3" fmla="*/ 1301604 w 9431805"/>
              <a:gd name="connsiteY3" fmla="*/ 4170100 h 4385584"/>
              <a:gd name="connsiteX4" fmla="*/ 0 w 9431805"/>
              <a:gd name="connsiteY4" fmla="*/ 2064501 h 4385584"/>
              <a:gd name="connsiteX5" fmla="*/ 3297538 w 9431805"/>
              <a:gd name="connsiteY5" fmla="*/ 26085 h 4385584"/>
              <a:gd name="connsiteX6" fmla="*/ 3331255 w 9431805"/>
              <a:gd name="connsiteY6" fmla="*/ 21044 h 4385584"/>
              <a:gd name="connsiteX7" fmla="*/ 6785509 w 9431805"/>
              <a:gd name="connsiteY7" fmla="*/ 480969 h 4385584"/>
              <a:gd name="connsiteX8" fmla="*/ 7090422 w 9431805"/>
              <a:gd name="connsiteY8" fmla="*/ 471048 h 4385584"/>
              <a:gd name="connsiteX0" fmla="*/ 9180013 w 9180013"/>
              <a:gd name="connsiteY0" fmla="*/ 4298610 h 4385584"/>
              <a:gd name="connsiteX1" fmla="*/ 1367795 w 9180013"/>
              <a:gd name="connsiteY1" fmla="*/ 4154832 h 4385584"/>
              <a:gd name="connsiteX2" fmla="*/ 1301604 w 9180013"/>
              <a:gd name="connsiteY2" fmla="*/ 4170100 h 4385584"/>
              <a:gd name="connsiteX3" fmla="*/ 0 w 9180013"/>
              <a:gd name="connsiteY3" fmla="*/ 2064501 h 4385584"/>
              <a:gd name="connsiteX4" fmla="*/ 3297538 w 9180013"/>
              <a:gd name="connsiteY4" fmla="*/ 26085 h 4385584"/>
              <a:gd name="connsiteX5" fmla="*/ 3331255 w 9180013"/>
              <a:gd name="connsiteY5" fmla="*/ 21044 h 4385584"/>
              <a:gd name="connsiteX6" fmla="*/ 6785509 w 9180013"/>
              <a:gd name="connsiteY6" fmla="*/ 480969 h 4385584"/>
              <a:gd name="connsiteX7" fmla="*/ 7090422 w 9180013"/>
              <a:gd name="connsiteY7" fmla="*/ 471048 h 4385584"/>
              <a:gd name="connsiteX0" fmla="*/ 1367795 w 7090422"/>
              <a:gd name="connsiteY0" fmla="*/ 4154832 h 4170100"/>
              <a:gd name="connsiteX1" fmla="*/ 1301604 w 7090422"/>
              <a:gd name="connsiteY1" fmla="*/ 4170100 h 4170100"/>
              <a:gd name="connsiteX2" fmla="*/ 0 w 7090422"/>
              <a:gd name="connsiteY2" fmla="*/ 2064501 h 4170100"/>
              <a:gd name="connsiteX3" fmla="*/ 3297538 w 7090422"/>
              <a:gd name="connsiteY3" fmla="*/ 26085 h 4170100"/>
              <a:gd name="connsiteX4" fmla="*/ 3331255 w 7090422"/>
              <a:gd name="connsiteY4" fmla="*/ 21044 h 4170100"/>
              <a:gd name="connsiteX5" fmla="*/ 6785509 w 7090422"/>
              <a:gd name="connsiteY5" fmla="*/ 480969 h 4170100"/>
              <a:gd name="connsiteX6" fmla="*/ 7090422 w 7090422"/>
              <a:gd name="connsiteY6" fmla="*/ 471048 h 4170100"/>
              <a:gd name="connsiteX0" fmla="*/ 1301604 w 7090422"/>
              <a:gd name="connsiteY0" fmla="*/ 4170100 h 4170100"/>
              <a:gd name="connsiteX1" fmla="*/ 0 w 7090422"/>
              <a:gd name="connsiteY1" fmla="*/ 2064501 h 4170100"/>
              <a:gd name="connsiteX2" fmla="*/ 3297538 w 7090422"/>
              <a:gd name="connsiteY2" fmla="*/ 26085 h 4170100"/>
              <a:gd name="connsiteX3" fmla="*/ 3331255 w 7090422"/>
              <a:gd name="connsiteY3" fmla="*/ 21044 h 4170100"/>
              <a:gd name="connsiteX4" fmla="*/ 6785509 w 7090422"/>
              <a:gd name="connsiteY4" fmla="*/ 480969 h 4170100"/>
              <a:gd name="connsiteX5" fmla="*/ 7090422 w 7090422"/>
              <a:gd name="connsiteY5" fmla="*/ 471048 h 4170100"/>
              <a:gd name="connsiteX0" fmla="*/ 0 w 7090422"/>
              <a:gd name="connsiteY0" fmla="*/ 2064501 h 2064501"/>
              <a:gd name="connsiteX1" fmla="*/ 3297538 w 7090422"/>
              <a:gd name="connsiteY1" fmla="*/ 26085 h 2064501"/>
              <a:gd name="connsiteX2" fmla="*/ 3331255 w 7090422"/>
              <a:gd name="connsiteY2" fmla="*/ 21044 h 2064501"/>
              <a:gd name="connsiteX3" fmla="*/ 6785509 w 7090422"/>
              <a:gd name="connsiteY3" fmla="*/ 480969 h 2064501"/>
              <a:gd name="connsiteX4" fmla="*/ 7090422 w 7090422"/>
              <a:gd name="connsiteY4" fmla="*/ 471048 h 2064501"/>
              <a:gd name="connsiteX0" fmla="*/ 0 w 3792884"/>
              <a:gd name="connsiteY0" fmla="*/ 26085 h 480969"/>
              <a:gd name="connsiteX1" fmla="*/ 33717 w 3792884"/>
              <a:gd name="connsiteY1" fmla="*/ 21044 h 480969"/>
              <a:gd name="connsiteX2" fmla="*/ 3487971 w 3792884"/>
              <a:gd name="connsiteY2" fmla="*/ 480969 h 480969"/>
              <a:gd name="connsiteX3" fmla="*/ 3792884 w 3792884"/>
              <a:gd name="connsiteY3" fmla="*/ 471048 h 48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92884" h="480969">
                <a:moveTo>
                  <a:pt x="0" y="26085"/>
                </a:moveTo>
                <a:lnTo>
                  <a:pt x="33717" y="21044"/>
                </a:lnTo>
                <a:cubicBezTo>
                  <a:pt x="1291338" y="-116213"/>
                  <a:pt x="2322550" y="462185"/>
                  <a:pt x="3487971" y="480969"/>
                </a:cubicBezTo>
                <a:lnTo>
                  <a:pt x="3792884" y="471048"/>
                </a:ln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0E741">
                    <a:alpha val="6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0" name="Left-4">
            <a:extLst>
              <a:ext uri="{FF2B5EF4-FFF2-40B4-BE49-F238E27FC236}">
                <a16:creationId xmlns:a16="http://schemas.microsoft.com/office/drawing/2014/main" id="{40E78053-931F-EB81-AAA6-8B75E740E0E5}"/>
              </a:ext>
            </a:extLst>
          </p:cNvPr>
          <p:cNvSpPr/>
          <p:nvPr userDrawn="1"/>
        </p:nvSpPr>
        <p:spPr>
          <a:xfrm rot="18103370">
            <a:off x="-656653" y="1157252"/>
            <a:ext cx="3600067" cy="480968"/>
          </a:xfrm>
          <a:custGeom>
            <a:avLst/>
            <a:gdLst>
              <a:gd name="connsiteX0" fmla="*/ 2769575 w 3700857"/>
              <a:gd name="connsiteY0" fmla="*/ 301845 h 2064307"/>
              <a:gd name="connsiteX1" fmla="*/ 3700857 w 3700857"/>
              <a:gd name="connsiteY1" fmla="*/ 2064307 h 2064307"/>
              <a:gd name="connsiteX2" fmla="*/ 3600067 w 3700857"/>
              <a:gd name="connsiteY2" fmla="*/ 2049520 h 2064307"/>
              <a:gd name="connsiteX3" fmla="*/ 3295154 w 3700857"/>
              <a:gd name="connsiteY3" fmla="*/ 2059441 h 2064307"/>
              <a:gd name="connsiteX4" fmla="*/ 74139 w 3700857"/>
              <a:gd name="connsiteY4" fmla="*/ 1581856 h 2064307"/>
              <a:gd name="connsiteX5" fmla="*/ 0 w 3700857"/>
              <a:gd name="connsiteY5" fmla="*/ 1587469 h 2064307"/>
              <a:gd name="connsiteX6" fmla="*/ 2568042 w 3700857"/>
              <a:gd name="connsiteY6" fmla="*/ 0 h 2064307"/>
              <a:gd name="connsiteX7" fmla="*/ 2568360 w 3700857"/>
              <a:gd name="connsiteY7" fmla="*/ 424 h 2064307"/>
              <a:gd name="connsiteX8" fmla="*/ 2769575 w 3700857"/>
              <a:gd name="connsiteY8" fmla="*/ 301845 h 2064307"/>
              <a:gd name="connsiteX0" fmla="*/ 3700857 w 3792297"/>
              <a:gd name="connsiteY0" fmla="*/ 2064307 h 2155747"/>
              <a:gd name="connsiteX1" fmla="*/ 3600067 w 3792297"/>
              <a:gd name="connsiteY1" fmla="*/ 2049520 h 2155747"/>
              <a:gd name="connsiteX2" fmla="*/ 3295154 w 3792297"/>
              <a:gd name="connsiteY2" fmla="*/ 2059441 h 2155747"/>
              <a:gd name="connsiteX3" fmla="*/ 74139 w 3792297"/>
              <a:gd name="connsiteY3" fmla="*/ 1581856 h 2155747"/>
              <a:gd name="connsiteX4" fmla="*/ 0 w 3792297"/>
              <a:gd name="connsiteY4" fmla="*/ 1587469 h 2155747"/>
              <a:gd name="connsiteX5" fmla="*/ 2568042 w 3792297"/>
              <a:gd name="connsiteY5" fmla="*/ 0 h 2155747"/>
              <a:gd name="connsiteX6" fmla="*/ 2568360 w 3792297"/>
              <a:gd name="connsiteY6" fmla="*/ 424 h 2155747"/>
              <a:gd name="connsiteX7" fmla="*/ 2769575 w 3792297"/>
              <a:gd name="connsiteY7" fmla="*/ 301845 h 2155747"/>
              <a:gd name="connsiteX8" fmla="*/ 3792297 w 3792297"/>
              <a:gd name="connsiteY8" fmla="*/ 2155747 h 215574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7" fmla="*/ 2769575 w 3700857"/>
              <a:gd name="connsiteY7" fmla="*/ 301845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6" fmla="*/ 2568360 w 3700857"/>
              <a:gd name="connsiteY6" fmla="*/ 424 h 2064307"/>
              <a:gd name="connsiteX0" fmla="*/ 3700857 w 3700857"/>
              <a:gd name="connsiteY0" fmla="*/ 2064307 h 2064307"/>
              <a:gd name="connsiteX1" fmla="*/ 3600067 w 3700857"/>
              <a:gd name="connsiteY1" fmla="*/ 2049520 h 2064307"/>
              <a:gd name="connsiteX2" fmla="*/ 3295154 w 3700857"/>
              <a:gd name="connsiteY2" fmla="*/ 2059441 h 2064307"/>
              <a:gd name="connsiteX3" fmla="*/ 74139 w 3700857"/>
              <a:gd name="connsiteY3" fmla="*/ 1581856 h 2064307"/>
              <a:gd name="connsiteX4" fmla="*/ 0 w 3700857"/>
              <a:gd name="connsiteY4" fmla="*/ 1587469 h 2064307"/>
              <a:gd name="connsiteX5" fmla="*/ 2568042 w 3700857"/>
              <a:gd name="connsiteY5" fmla="*/ 0 h 2064307"/>
              <a:gd name="connsiteX0" fmla="*/ 3600067 w 3600067"/>
              <a:gd name="connsiteY0" fmla="*/ 2049520 h 2059441"/>
              <a:gd name="connsiteX1" fmla="*/ 3295154 w 3600067"/>
              <a:gd name="connsiteY1" fmla="*/ 2059441 h 2059441"/>
              <a:gd name="connsiteX2" fmla="*/ 74139 w 3600067"/>
              <a:gd name="connsiteY2" fmla="*/ 1581856 h 2059441"/>
              <a:gd name="connsiteX3" fmla="*/ 0 w 3600067"/>
              <a:gd name="connsiteY3" fmla="*/ 1587469 h 2059441"/>
              <a:gd name="connsiteX4" fmla="*/ 2568042 w 3600067"/>
              <a:gd name="connsiteY4" fmla="*/ 0 h 2059441"/>
              <a:gd name="connsiteX0" fmla="*/ 3600067 w 3600067"/>
              <a:gd name="connsiteY0" fmla="*/ 471047 h 480968"/>
              <a:gd name="connsiteX1" fmla="*/ 3295154 w 3600067"/>
              <a:gd name="connsiteY1" fmla="*/ 480968 h 480968"/>
              <a:gd name="connsiteX2" fmla="*/ 74139 w 3600067"/>
              <a:gd name="connsiteY2" fmla="*/ 3383 h 480968"/>
              <a:gd name="connsiteX3" fmla="*/ 0 w 3600067"/>
              <a:gd name="connsiteY3" fmla="*/ 8996 h 4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0067" h="480968">
                <a:moveTo>
                  <a:pt x="3600067" y="471047"/>
                </a:moveTo>
                <a:lnTo>
                  <a:pt x="3295154" y="480968"/>
                </a:lnTo>
                <a:cubicBezTo>
                  <a:pt x="2202572" y="463358"/>
                  <a:pt x="1227947" y="-46100"/>
                  <a:pt x="74139" y="3383"/>
                </a:cubicBezTo>
                <a:lnTo>
                  <a:pt x="0" y="8996"/>
                </a:ln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0E741">
                    <a:alpha val="7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1" name="Left-3">
            <a:extLst>
              <a:ext uri="{FF2B5EF4-FFF2-40B4-BE49-F238E27FC236}">
                <a16:creationId xmlns:a16="http://schemas.microsoft.com/office/drawing/2014/main" id="{A58EEB3F-E0FB-4D8F-7640-A7D32F44CE8B}"/>
              </a:ext>
            </a:extLst>
          </p:cNvPr>
          <p:cNvSpPr/>
          <p:nvPr userDrawn="1"/>
        </p:nvSpPr>
        <p:spPr>
          <a:xfrm rot="18103370">
            <a:off x="-610257" y="1085321"/>
            <a:ext cx="3429811" cy="480341"/>
          </a:xfrm>
          <a:custGeom>
            <a:avLst/>
            <a:gdLst>
              <a:gd name="connsiteX0" fmla="*/ 2786419 w 3522157"/>
              <a:gd name="connsiteY0" fmla="*/ 620545 h 1953884"/>
              <a:gd name="connsiteX1" fmla="*/ 3522157 w 3522157"/>
              <a:gd name="connsiteY1" fmla="*/ 1896781 h 1953884"/>
              <a:gd name="connsiteX2" fmla="*/ 3429811 w 3522157"/>
              <a:gd name="connsiteY2" fmla="*/ 1943963 h 1953884"/>
              <a:gd name="connsiteX3" fmla="*/ 3124898 w 3522157"/>
              <a:gd name="connsiteY3" fmla="*/ 1953884 h 1953884"/>
              <a:gd name="connsiteX4" fmla="*/ 132343 w 3522157"/>
              <a:gd name="connsiteY4" fmla="*/ 1473543 h 1953884"/>
              <a:gd name="connsiteX5" fmla="*/ 0 w 3522157"/>
              <a:gd name="connsiteY5" fmla="*/ 1475139 h 1953884"/>
              <a:gd name="connsiteX6" fmla="*/ 2386327 w 3522157"/>
              <a:gd name="connsiteY6" fmla="*/ 0 h 1953884"/>
              <a:gd name="connsiteX7" fmla="*/ 2496678 w 3522157"/>
              <a:gd name="connsiteY7" fmla="*/ 162733 h 1953884"/>
              <a:gd name="connsiteX8" fmla="*/ 2786419 w 3522157"/>
              <a:gd name="connsiteY8" fmla="*/ 620545 h 1953884"/>
              <a:gd name="connsiteX0" fmla="*/ 3522157 w 3613597"/>
              <a:gd name="connsiteY0" fmla="*/ 1896781 h 1988221"/>
              <a:gd name="connsiteX1" fmla="*/ 3429811 w 3613597"/>
              <a:gd name="connsiteY1" fmla="*/ 1943963 h 1988221"/>
              <a:gd name="connsiteX2" fmla="*/ 3124898 w 3613597"/>
              <a:gd name="connsiteY2" fmla="*/ 1953884 h 1988221"/>
              <a:gd name="connsiteX3" fmla="*/ 132343 w 3613597"/>
              <a:gd name="connsiteY3" fmla="*/ 1473543 h 1988221"/>
              <a:gd name="connsiteX4" fmla="*/ 0 w 3613597"/>
              <a:gd name="connsiteY4" fmla="*/ 1475139 h 1988221"/>
              <a:gd name="connsiteX5" fmla="*/ 2386327 w 3613597"/>
              <a:gd name="connsiteY5" fmla="*/ 0 h 1988221"/>
              <a:gd name="connsiteX6" fmla="*/ 2496678 w 3613597"/>
              <a:gd name="connsiteY6" fmla="*/ 162733 h 1988221"/>
              <a:gd name="connsiteX7" fmla="*/ 2786419 w 3613597"/>
              <a:gd name="connsiteY7" fmla="*/ 620545 h 1988221"/>
              <a:gd name="connsiteX8" fmla="*/ 3613597 w 3613597"/>
              <a:gd name="connsiteY8" fmla="*/ 1988221 h 1988221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8" fmla="*/ 3317909 w 3522157"/>
              <a:gd name="connsiteY8" fmla="*/ 1413276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7" fmla="*/ 2786419 w 3522157"/>
              <a:gd name="connsiteY7" fmla="*/ 620545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6" fmla="*/ 2496678 w 3522157"/>
              <a:gd name="connsiteY6" fmla="*/ 162733 h 1953884"/>
              <a:gd name="connsiteX0" fmla="*/ 3522157 w 3522157"/>
              <a:gd name="connsiteY0" fmla="*/ 1896781 h 1953884"/>
              <a:gd name="connsiteX1" fmla="*/ 3429811 w 3522157"/>
              <a:gd name="connsiteY1" fmla="*/ 1943963 h 1953884"/>
              <a:gd name="connsiteX2" fmla="*/ 3124898 w 3522157"/>
              <a:gd name="connsiteY2" fmla="*/ 1953884 h 1953884"/>
              <a:gd name="connsiteX3" fmla="*/ 132343 w 3522157"/>
              <a:gd name="connsiteY3" fmla="*/ 1473543 h 1953884"/>
              <a:gd name="connsiteX4" fmla="*/ 0 w 3522157"/>
              <a:gd name="connsiteY4" fmla="*/ 1475139 h 1953884"/>
              <a:gd name="connsiteX5" fmla="*/ 2386327 w 3522157"/>
              <a:gd name="connsiteY5" fmla="*/ 0 h 1953884"/>
              <a:gd name="connsiteX0" fmla="*/ 3522157 w 3522157"/>
              <a:gd name="connsiteY0" fmla="*/ 423238 h 480341"/>
              <a:gd name="connsiteX1" fmla="*/ 3429811 w 3522157"/>
              <a:gd name="connsiteY1" fmla="*/ 470420 h 480341"/>
              <a:gd name="connsiteX2" fmla="*/ 3124898 w 3522157"/>
              <a:gd name="connsiteY2" fmla="*/ 480341 h 480341"/>
              <a:gd name="connsiteX3" fmla="*/ 132343 w 3522157"/>
              <a:gd name="connsiteY3" fmla="*/ 0 h 480341"/>
              <a:gd name="connsiteX4" fmla="*/ 0 w 3522157"/>
              <a:gd name="connsiteY4" fmla="*/ 1596 h 480341"/>
              <a:gd name="connsiteX0" fmla="*/ 3429811 w 3429811"/>
              <a:gd name="connsiteY0" fmla="*/ 470420 h 480341"/>
              <a:gd name="connsiteX1" fmla="*/ 3124898 w 3429811"/>
              <a:gd name="connsiteY1" fmla="*/ 480341 h 480341"/>
              <a:gd name="connsiteX2" fmla="*/ 132343 w 3429811"/>
              <a:gd name="connsiteY2" fmla="*/ 0 h 480341"/>
              <a:gd name="connsiteX3" fmla="*/ 0 w 3429811"/>
              <a:gd name="connsiteY3" fmla="*/ 1596 h 480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811" h="480341">
                <a:moveTo>
                  <a:pt x="3429811" y="470420"/>
                </a:moveTo>
                <a:lnTo>
                  <a:pt x="3124898" y="480341"/>
                </a:lnTo>
                <a:cubicBezTo>
                  <a:pt x="2105155" y="463905"/>
                  <a:pt x="1188165" y="19015"/>
                  <a:pt x="132343" y="0"/>
                </a:cubicBezTo>
                <a:lnTo>
                  <a:pt x="0" y="1596"/>
                </a:ln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99000">
                  <a:srgbClr val="F0E741">
                    <a:alpha val="8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2" name="Left-2">
            <a:extLst>
              <a:ext uri="{FF2B5EF4-FFF2-40B4-BE49-F238E27FC236}">
                <a16:creationId xmlns:a16="http://schemas.microsoft.com/office/drawing/2014/main" id="{BC99A901-7A07-95FA-C73B-4B7F4ED1C90F}"/>
              </a:ext>
            </a:extLst>
          </p:cNvPr>
          <p:cNvSpPr/>
          <p:nvPr userDrawn="1"/>
        </p:nvSpPr>
        <p:spPr>
          <a:xfrm rot="18103370">
            <a:off x="-571540" y="1018305"/>
            <a:ext cx="3269974" cy="479080"/>
          </a:xfrm>
          <a:custGeom>
            <a:avLst/>
            <a:gdLst>
              <a:gd name="connsiteX0" fmla="*/ 2627879 w 3393549"/>
              <a:gd name="connsiteY0" fmla="*/ 556631 h 1887494"/>
              <a:gd name="connsiteX1" fmla="*/ 3393549 w 3393549"/>
              <a:gd name="connsiteY1" fmla="*/ 1844682 h 1887494"/>
              <a:gd name="connsiteX2" fmla="*/ 3269974 w 3393549"/>
              <a:gd name="connsiteY2" fmla="*/ 1877573 h 1887494"/>
              <a:gd name="connsiteX3" fmla="*/ 2965061 w 3393549"/>
              <a:gd name="connsiteY3" fmla="*/ 1887494 h 1887494"/>
              <a:gd name="connsiteX4" fmla="*/ 196717 w 3393549"/>
              <a:gd name="connsiteY4" fmla="*/ 1417435 h 1887494"/>
              <a:gd name="connsiteX5" fmla="*/ 0 w 3393549"/>
              <a:gd name="connsiteY5" fmla="*/ 1408414 h 1887494"/>
              <a:gd name="connsiteX6" fmla="*/ 2278385 w 3393549"/>
              <a:gd name="connsiteY6" fmla="*/ 0 h 1887494"/>
              <a:gd name="connsiteX7" fmla="*/ 2336104 w 3393549"/>
              <a:gd name="connsiteY7" fmla="*/ 89203 h 1887494"/>
              <a:gd name="connsiteX8" fmla="*/ 2627879 w 3393549"/>
              <a:gd name="connsiteY8" fmla="*/ 556631 h 1887494"/>
              <a:gd name="connsiteX0" fmla="*/ 3393549 w 3484989"/>
              <a:gd name="connsiteY0" fmla="*/ 1844682 h 1936122"/>
              <a:gd name="connsiteX1" fmla="*/ 3269974 w 3484989"/>
              <a:gd name="connsiteY1" fmla="*/ 1877573 h 1936122"/>
              <a:gd name="connsiteX2" fmla="*/ 2965061 w 3484989"/>
              <a:gd name="connsiteY2" fmla="*/ 1887494 h 1936122"/>
              <a:gd name="connsiteX3" fmla="*/ 196717 w 3484989"/>
              <a:gd name="connsiteY3" fmla="*/ 1417435 h 1936122"/>
              <a:gd name="connsiteX4" fmla="*/ 0 w 3484989"/>
              <a:gd name="connsiteY4" fmla="*/ 1408414 h 1936122"/>
              <a:gd name="connsiteX5" fmla="*/ 2278385 w 3484989"/>
              <a:gd name="connsiteY5" fmla="*/ 0 h 1936122"/>
              <a:gd name="connsiteX6" fmla="*/ 2336104 w 3484989"/>
              <a:gd name="connsiteY6" fmla="*/ 89203 h 1936122"/>
              <a:gd name="connsiteX7" fmla="*/ 2627879 w 3484989"/>
              <a:gd name="connsiteY7" fmla="*/ 556631 h 1936122"/>
              <a:gd name="connsiteX8" fmla="*/ 3484989 w 3484989"/>
              <a:gd name="connsiteY8" fmla="*/ 1936122 h 1936122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8" fmla="*/ 2857914 w 3393549"/>
              <a:gd name="connsiteY8" fmla="*/ 927744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7" fmla="*/ 2627879 w 3393549"/>
              <a:gd name="connsiteY7" fmla="*/ 556631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6" fmla="*/ 2336104 w 3393549"/>
              <a:gd name="connsiteY6" fmla="*/ 89203 h 1887494"/>
              <a:gd name="connsiteX0" fmla="*/ 3393549 w 3393549"/>
              <a:gd name="connsiteY0" fmla="*/ 1844682 h 1887494"/>
              <a:gd name="connsiteX1" fmla="*/ 3269974 w 3393549"/>
              <a:gd name="connsiteY1" fmla="*/ 1877573 h 1887494"/>
              <a:gd name="connsiteX2" fmla="*/ 2965061 w 3393549"/>
              <a:gd name="connsiteY2" fmla="*/ 1887494 h 1887494"/>
              <a:gd name="connsiteX3" fmla="*/ 196717 w 3393549"/>
              <a:gd name="connsiteY3" fmla="*/ 1417435 h 1887494"/>
              <a:gd name="connsiteX4" fmla="*/ 0 w 3393549"/>
              <a:gd name="connsiteY4" fmla="*/ 1408414 h 1887494"/>
              <a:gd name="connsiteX5" fmla="*/ 2278385 w 3393549"/>
              <a:gd name="connsiteY5" fmla="*/ 0 h 1887494"/>
              <a:gd name="connsiteX0" fmla="*/ 3393549 w 3393549"/>
              <a:gd name="connsiteY0" fmla="*/ 436268 h 479080"/>
              <a:gd name="connsiteX1" fmla="*/ 3269974 w 3393549"/>
              <a:gd name="connsiteY1" fmla="*/ 469159 h 479080"/>
              <a:gd name="connsiteX2" fmla="*/ 2965061 w 3393549"/>
              <a:gd name="connsiteY2" fmla="*/ 479080 h 479080"/>
              <a:gd name="connsiteX3" fmla="*/ 196717 w 3393549"/>
              <a:gd name="connsiteY3" fmla="*/ 9021 h 479080"/>
              <a:gd name="connsiteX4" fmla="*/ 0 w 3393549"/>
              <a:gd name="connsiteY4" fmla="*/ 0 h 479080"/>
              <a:gd name="connsiteX0" fmla="*/ 3269974 w 3269974"/>
              <a:gd name="connsiteY0" fmla="*/ 469159 h 479080"/>
              <a:gd name="connsiteX1" fmla="*/ 2965061 w 3269974"/>
              <a:gd name="connsiteY1" fmla="*/ 479080 h 479080"/>
              <a:gd name="connsiteX2" fmla="*/ 196717 w 3269974"/>
              <a:gd name="connsiteY2" fmla="*/ 9021 h 479080"/>
              <a:gd name="connsiteX3" fmla="*/ 0 w 3269974"/>
              <a:gd name="connsiteY3" fmla="*/ 0 h 47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9974" h="479080">
                <a:moveTo>
                  <a:pt x="3269974" y="469159"/>
                </a:moveTo>
                <a:lnTo>
                  <a:pt x="2965061" y="479080"/>
                </a:lnTo>
                <a:cubicBezTo>
                  <a:pt x="2018156" y="463818"/>
                  <a:pt x="1159851" y="79123"/>
                  <a:pt x="196717" y="9021"/>
                </a:cubicBezTo>
                <a:lnTo>
                  <a:pt x="0" y="0"/>
                </a:ln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0E741">
                    <a:alpha val="95000"/>
                  </a:srgbClr>
                </a:gs>
              </a:gsLst>
              <a:lin ang="19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3" name="Left-1">
            <a:extLst>
              <a:ext uri="{FF2B5EF4-FFF2-40B4-BE49-F238E27FC236}">
                <a16:creationId xmlns:a16="http://schemas.microsoft.com/office/drawing/2014/main" id="{0C35EFED-7547-E2B0-0665-4FBA65973E60}"/>
              </a:ext>
            </a:extLst>
          </p:cNvPr>
          <p:cNvSpPr/>
          <p:nvPr userDrawn="1"/>
        </p:nvSpPr>
        <p:spPr>
          <a:xfrm rot="18103370">
            <a:off x="-539353" y="962491"/>
            <a:ext cx="3122047" cy="472297"/>
          </a:xfrm>
          <a:custGeom>
            <a:avLst/>
            <a:gdLst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281380"/>
              <a:gd name="connsiteY0" fmla="*/ 1738633 h 1830073"/>
              <a:gd name="connsiteX1" fmla="*/ 3122047 w 3281380"/>
              <a:gd name="connsiteY1" fmla="*/ 1740835 h 1830073"/>
              <a:gd name="connsiteX2" fmla="*/ 2817134 w 3281380"/>
              <a:gd name="connsiteY2" fmla="*/ 1750756 h 1830073"/>
              <a:gd name="connsiteX3" fmla="*/ 48790 w 3281380"/>
              <a:gd name="connsiteY3" fmla="*/ 1280697 h 1830073"/>
              <a:gd name="connsiteX4" fmla="*/ 0 w 3281380"/>
              <a:gd name="connsiteY4" fmla="*/ 1278459 h 1830073"/>
              <a:gd name="connsiteX5" fmla="*/ 2068158 w 3281380"/>
              <a:gd name="connsiteY5" fmla="*/ 0 h 1830073"/>
              <a:gd name="connsiteX6" fmla="*/ 3281380 w 3281380"/>
              <a:gd name="connsiteY6" fmla="*/ 1830073 h 1830073"/>
              <a:gd name="connsiteX0" fmla="*/ 3189940 w 3189940"/>
              <a:gd name="connsiteY0" fmla="*/ 2446445 h 2458568"/>
              <a:gd name="connsiteX1" fmla="*/ 3122047 w 3189940"/>
              <a:gd name="connsiteY1" fmla="*/ 2448647 h 2458568"/>
              <a:gd name="connsiteX2" fmla="*/ 2817134 w 3189940"/>
              <a:gd name="connsiteY2" fmla="*/ 2458568 h 2458568"/>
              <a:gd name="connsiteX3" fmla="*/ 48790 w 3189940"/>
              <a:gd name="connsiteY3" fmla="*/ 1988509 h 2458568"/>
              <a:gd name="connsiteX4" fmla="*/ 0 w 3189940"/>
              <a:gd name="connsiteY4" fmla="*/ 1986271 h 2458568"/>
              <a:gd name="connsiteX5" fmla="*/ 2068158 w 3189940"/>
              <a:gd name="connsiteY5" fmla="*/ 707812 h 2458568"/>
              <a:gd name="connsiteX6" fmla="*/ 1656563 w 3189940"/>
              <a:gd name="connsiteY6" fmla="*/ 0 h 2458568"/>
              <a:gd name="connsiteX0" fmla="*/ 3189940 w 3189940"/>
              <a:gd name="connsiteY0" fmla="*/ 1738633 h 1750756"/>
              <a:gd name="connsiteX1" fmla="*/ 3122047 w 3189940"/>
              <a:gd name="connsiteY1" fmla="*/ 1740835 h 1750756"/>
              <a:gd name="connsiteX2" fmla="*/ 2817134 w 3189940"/>
              <a:gd name="connsiteY2" fmla="*/ 1750756 h 1750756"/>
              <a:gd name="connsiteX3" fmla="*/ 48790 w 3189940"/>
              <a:gd name="connsiteY3" fmla="*/ 1280697 h 1750756"/>
              <a:gd name="connsiteX4" fmla="*/ 0 w 3189940"/>
              <a:gd name="connsiteY4" fmla="*/ 1278459 h 1750756"/>
              <a:gd name="connsiteX5" fmla="*/ 2068158 w 3189940"/>
              <a:gd name="connsiteY5" fmla="*/ 0 h 1750756"/>
              <a:gd name="connsiteX0" fmla="*/ 3189940 w 3189940"/>
              <a:gd name="connsiteY0" fmla="*/ 460174 h 472297"/>
              <a:gd name="connsiteX1" fmla="*/ 3122047 w 3189940"/>
              <a:gd name="connsiteY1" fmla="*/ 462376 h 472297"/>
              <a:gd name="connsiteX2" fmla="*/ 2817134 w 3189940"/>
              <a:gd name="connsiteY2" fmla="*/ 472297 h 472297"/>
              <a:gd name="connsiteX3" fmla="*/ 48790 w 3189940"/>
              <a:gd name="connsiteY3" fmla="*/ 2238 h 472297"/>
              <a:gd name="connsiteX4" fmla="*/ 0 w 3189940"/>
              <a:gd name="connsiteY4" fmla="*/ 0 h 472297"/>
              <a:gd name="connsiteX0" fmla="*/ 3122047 w 3122047"/>
              <a:gd name="connsiteY0" fmla="*/ 462376 h 472297"/>
              <a:gd name="connsiteX1" fmla="*/ 2817134 w 3122047"/>
              <a:gd name="connsiteY1" fmla="*/ 472297 h 472297"/>
              <a:gd name="connsiteX2" fmla="*/ 48790 w 3122047"/>
              <a:gd name="connsiteY2" fmla="*/ 2238 h 472297"/>
              <a:gd name="connsiteX3" fmla="*/ 0 w 3122047"/>
              <a:gd name="connsiteY3" fmla="*/ 0 h 47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2047" h="472297">
                <a:moveTo>
                  <a:pt x="3122047" y="462376"/>
                </a:moveTo>
                <a:lnTo>
                  <a:pt x="2817134" y="472297"/>
                </a:lnTo>
                <a:cubicBezTo>
                  <a:pt x="1870229" y="457035"/>
                  <a:pt x="1011924" y="72340"/>
                  <a:pt x="48790" y="2238"/>
                </a:cubicBezTo>
                <a:lnTo>
                  <a:pt x="0" y="0"/>
                </a:ln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0E741"/>
                </a:gs>
              </a:gsLst>
              <a:lin ang="1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4" name="Left Corner">
            <a:extLst>
              <a:ext uri="{FF2B5EF4-FFF2-40B4-BE49-F238E27FC236}">
                <a16:creationId xmlns:a16="http://schemas.microsoft.com/office/drawing/2014/main" id="{65CE24CB-1BA2-9282-855A-7ABEAA81F087}"/>
              </a:ext>
            </a:extLst>
          </p:cNvPr>
          <p:cNvSpPr/>
          <p:nvPr userDrawn="1"/>
        </p:nvSpPr>
        <p:spPr>
          <a:xfrm rot="18103370">
            <a:off x="-1037745" y="-10238"/>
            <a:ext cx="2992774" cy="1675884"/>
          </a:xfrm>
          <a:custGeom>
            <a:avLst/>
            <a:gdLst>
              <a:gd name="connsiteX0" fmla="*/ 1962880 w 2992774"/>
              <a:gd name="connsiteY0" fmla="*/ 0 h 1675884"/>
              <a:gd name="connsiteX1" fmla="*/ 2992774 w 2992774"/>
              <a:gd name="connsiteY1" fmla="*/ 1666055 h 1675884"/>
              <a:gd name="connsiteX2" fmla="*/ 2690686 w 2992774"/>
              <a:gd name="connsiteY2" fmla="*/ 1675884 h 1675884"/>
              <a:gd name="connsiteX3" fmla="*/ 142831 w 2992774"/>
              <a:gd name="connsiteY3" fmla="*/ 1227276 h 1675884"/>
              <a:gd name="connsiteX4" fmla="*/ 0 w 2992774"/>
              <a:gd name="connsiteY4" fmla="*/ 1213380 h 1675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92774" h="1675884">
                <a:moveTo>
                  <a:pt x="1962880" y="0"/>
                </a:moveTo>
                <a:lnTo>
                  <a:pt x="2992774" y="1666055"/>
                </a:lnTo>
                <a:lnTo>
                  <a:pt x="2690686" y="1675884"/>
                </a:lnTo>
                <a:cubicBezTo>
                  <a:pt x="1816620" y="1661796"/>
                  <a:pt x="1018047" y="1332925"/>
                  <a:pt x="142831" y="1227276"/>
                </a:cubicBezTo>
                <a:lnTo>
                  <a:pt x="0" y="1213380"/>
                </a:ln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79000">
                <a:srgbClr val="F0E741"/>
              </a:gs>
            </a:gsLst>
            <a:lin ang="19200000" scaled="0"/>
            <a:tileRect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d-ID" sz="1352"/>
          </a:p>
        </p:txBody>
      </p:sp>
      <p:sp>
        <p:nvSpPr>
          <p:cNvPr id="15" name="Content Placeholder 33">
            <a:extLst>
              <a:ext uri="{FF2B5EF4-FFF2-40B4-BE49-F238E27FC236}">
                <a16:creationId xmlns:a16="http://schemas.microsoft.com/office/drawing/2014/main" id="{95B7C2DF-E820-6AA3-F315-019661F73E4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74320" y="2562817"/>
            <a:ext cx="7684777" cy="166052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6000"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Thank you</a:t>
            </a:r>
          </a:p>
        </p:txBody>
      </p:sp>
      <p:sp>
        <p:nvSpPr>
          <p:cNvPr id="34" name="Content Placeholder 33">
            <a:extLst>
              <a:ext uri="{FF2B5EF4-FFF2-40B4-BE49-F238E27FC236}">
                <a16:creationId xmlns:a16="http://schemas.microsoft.com/office/drawing/2014/main" id="{D5A83AC5-0D14-B4B3-F180-2FB467D897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74322" y="3806701"/>
            <a:ext cx="7684776" cy="34825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1000" b="0" i="0">
                <a:solidFill>
                  <a:schemeClr val="bg2">
                    <a:lumMod val="75000"/>
                  </a:schemeClr>
                </a:solidFill>
                <a:latin typeface="Montserrat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First Last Names | </a:t>
            </a:r>
            <a:r>
              <a:rPr lang="en-US" dirty="0" err="1"/>
              <a:t>email@causaliq.com</a:t>
            </a:r>
            <a:r>
              <a:rPr lang="en-US" dirty="0"/>
              <a:t> | 555.555.5555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05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8" grpId="0" animBg="1"/>
      <p:bldP spid="17" grpId="0" animBg="1"/>
      <p:bldP spid="6" grpId="0" animBg="1"/>
      <p:bldP spid="7" grpId="0" animBg="1"/>
      <p:bldP spid="8" grpId="0" animBg="1"/>
      <p:bldP spid="9" grpId="0" animBg="1"/>
      <p:bldP spid="32" grpId="0" animBg="1"/>
      <p:bldP spid="31" grpId="0" animBg="1"/>
      <p:bldP spid="30" grpId="0" animBg="1"/>
      <p:bldP spid="29" grpId="0" animBg="1"/>
      <p:bldP spid="28" grpId="0" animBg="1"/>
      <p:bldP spid="27" grpId="0" animBg="1"/>
      <p:bldP spid="26" grpId="0" animBg="1"/>
      <p:bldP spid="2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it">
    <p:bg>
      <p:bgPr>
        <a:gradFill>
          <a:gsLst>
            <a:gs pos="2000">
              <a:srgbClr val="37383E"/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Freeform 61">
            <a:extLst>
              <a:ext uri="{FF2B5EF4-FFF2-40B4-BE49-F238E27FC236}">
                <a16:creationId xmlns:a16="http://schemas.microsoft.com/office/drawing/2014/main" id="{15F55304-13CC-FEE2-7DA7-DEE887354E66}"/>
              </a:ext>
            </a:extLst>
          </p:cNvPr>
          <p:cNvSpPr/>
          <p:nvPr userDrawn="1"/>
        </p:nvSpPr>
        <p:spPr>
          <a:xfrm>
            <a:off x="0" y="0"/>
            <a:ext cx="12180411" cy="5454781"/>
          </a:xfrm>
          <a:custGeom>
            <a:avLst/>
            <a:gdLst>
              <a:gd name="connsiteX0" fmla="*/ 0 w 12180411"/>
              <a:gd name="connsiteY0" fmla="*/ 0 h 5454781"/>
              <a:gd name="connsiteX1" fmla="*/ 12180411 w 12180411"/>
              <a:gd name="connsiteY1" fmla="*/ 0 h 5454781"/>
              <a:gd name="connsiteX2" fmla="*/ 12180411 w 12180411"/>
              <a:gd name="connsiteY2" fmla="*/ 4430906 h 5454781"/>
              <a:gd name="connsiteX3" fmla="*/ 0 w 12180411"/>
              <a:gd name="connsiteY3" fmla="*/ 5159926 h 545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0411" h="5454781">
                <a:moveTo>
                  <a:pt x="0" y="0"/>
                </a:moveTo>
                <a:lnTo>
                  <a:pt x="12180411" y="0"/>
                </a:lnTo>
                <a:lnTo>
                  <a:pt x="12180411" y="4430906"/>
                </a:lnTo>
                <a:cubicBezTo>
                  <a:pt x="6090206" y="4430906"/>
                  <a:pt x="6090206" y="6119163"/>
                  <a:pt x="0" y="5159926"/>
                </a:cubicBezTo>
                <a:close/>
              </a:path>
            </a:pathLst>
          </a:custGeom>
          <a:gradFill flip="none" rotWithShape="1">
            <a:gsLst>
              <a:gs pos="2000">
                <a:srgbClr val="0BDFED"/>
              </a:gs>
              <a:gs pos="81000">
                <a:srgbClr val="FFE83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B287166-7870-85F4-5E11-47B10336B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77060" y="1403219"/>
            <a:ext cx="5637880" cy="1435097"/>
          </a:xfrm>
          <a:prstGeom prst="rect">
            <a:avLst/>
          </a:prstGeom>
        </p:spPr>
      </p:pic>
      <p:sp>
        <p:nvSpPr>
          <p:cNvPr id="38" name="Bottom-1">
            <a:extLst>
              <a:ext uri="{FF2B5EF4-FFF2-40B4-BE49-F238E27FC236}">
                <a16:creationId xmlns:a16="http://schemas.microsoft.com/office/drawing/2014/main" id="{E269E5A9-D3F8-9CB4-2D6A-CC61FFECB5EF}"/>
              </a:ext>
            </a:extLst>
          </p:cNvPr>
          <p:cNvSpPr/>
          <p:nvPr userDrawn="1"/>
        </p:nvSpPr>
        <p:spPr>
          <a:xfrm>
            <a:off x="0" y="4487579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15875">
            <a:gradFill>
              <a:gsLst>
                <a:gs pos="2000">
                  <a:srgbClr val="0BDFED"/>
                </a:gs>
                <a:gs pos="100000">
                  <a:srgbClr val="FFE836"/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Bottom-2">
            <a:extLst>
              <a:ext uri="{FF2B5EF4-FFF2-40B4-BE49-F238E27FC236}">
                <a16:creationId xmlns:a16="http://schemas.microsoft.com/office/drawing/2014/main" id="{82887F71-8F20-AC58-B780-EA0141EBB2C4}"/>
              </a:ext>
            </a:extLst>
          </p:cNvPr>
          <p:cNvSpPr/>
          <p:nvPr userDrawn="1"/>
        </p:nvSpPr>
        <p:spPr>
          <a:xfrm>
            <a:off x="0" y="4557154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14604">
            <a:gradFill>
              <a:gsLst>
                <a:gs pos="2000">
                  <a:srgbClr val="0BDFED">
                    <a:alpha val="95000"/>
                  </a:srgbClr>
                </a:gs>
                <a:gs pos="100000">
                  <a:srgbClr val="FFE836">
                    <a:alpha val="9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Bottom-3">
            <a:extLst>
              <a:ext uri="{FF2B5EF4-FFF2-40B4-BE49-F238E27FC236}">
                <a16:creationId xmlns:a16="http://schemas.microsoft.com/office/drawing/2014/main" id="{5CC587A1-86FA-7668-AB8E-C04F0F0E94B1}"/>
              </a:ext>
            </a:extLst>
          </p:cNvPr>
          <p:cNvSpPr/>
          <p:nvPr userDrawn="1"/>
        </p:nvSpPr>
        <p:spPr>
          <a:xfrm>
            <a:off x="0" y="4626729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13335">
            <a:gradFill>
              <a:gsLst>
                <a:gs pos="2000">
                  <a:srgbClr val="0BDFED">
                    <a:alpha val="85000"/>
                  </a:srgbClr>
                </a:gs>
                <a:gs pos="100000">
                  <a:srgbClr val="FFE836">
                    <a:alpha val="8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Bottom-4">
            <a:extLst>
              <a:ext uri="{FF2B5EF4-FFF2-40B4-BE49-F238E27FC236}">
                <a16:creationId xmlns:a16="http://schemas.microsoft.com/office/drawing/2014/main" id="{EA8417DA-1E4E-2D33-C72D-02D80ECAB152}"/>
              </a:ext>
            </a:extLst>
          </p:cNvPr>
          <p:cNvSpPr/>
          <p:nvPr userDrawn="1"/>
        </p:nvSpPr>
        <p:spPr>
          <a:xfrm>
            <a:off x="0" y="4696303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12065">
            <a:gradFill>
              <a:gsLst>
                <a:gs pos="2000">
                  <a:srgbClr val="0BDFED">
                    <a:alpha val="75000"/>
                  </a:srgbClr>
                </a:gs>
                <a:gs pos="100000">
                  <a:srgbClr val="FFE836">
                    <a:alpha val="7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3" name="Bottom-5">
            <a:extLst>
              <a:ext uri="{FF2B5EF4-FFF2-40B4-BE49-F238E27FC236}">
                <a16:creationId xmlns:a16="http://schemas.microsoft.com/office/drawing/2014/main" id="{16C212FF-13A8-0B36-397A-045E88F43771}"/>
              </a:ext>
            </a:extLst>
          </p:cNvPr>
          <p:cNvSpPr/>
          <p:nvPr userDrawn="1"/>
        </p:nvSpPr>
        <p:spPr>
          <a:xfrm>
            <a:off x="0" y="4763809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10795">
            <a:gradFill>
              <a:gsLst>
                <a:gs pos="2000">
                  <a:srgbClr val="0BDFED">
                    <a:alpha val="65000"/>
                  </a:srgbClr>
                </a:gs>
                <a:gs pos="100000">
                  <a:srgbClr val="FFE836">
                    <a:alpha val="6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4" name="Bottom-6">
            <a:extLst>
              <a:ext uri="{FF2B5EF4-FFF2-40B4-BE49-F238E27FC236}">
                <a16:creationId xmlns:a16="http://schemas.microsoft.com/office/drawing/2014/main" id="{C0674AE1-5108-65E6-F0F1-02EE9DE7F87E}"/>
              </a:ext>
            </a:extLst>
          </p:cNvPr>
          <p:cNvSpPr/>
          <p:nvPr userDrawn="1"/>
        </p:nvSpPr>
        <p:spPr>
          <a:xfrm>
            <a:off x="0" y="4839509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9525">
            <a:gradFill>
              <a:gsLst>
                <a:gs pos="2000">
                  <a:srgbClr val="0BDFED">
                    <a:alpha val="55000"/>
                  </a:srgbClr>
                </a:gs>
                <a:gs pos="100000">
                  <a:srgbClr val="FFE836">
                    <a:alpha val="5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5" name="Bottom-7">
            <a:extLst>
              <a:ext uri="{FF2B5EF4-FFF2-40B4-BE49-F238E27FC236}">
                <a16:creationId xmlns:a16="http://schemas.microsoft.com/office/drawing/2014/main" id="{F78D291E-C494-78FB-78B3-47DBC132FDA2}"/>
              </a:ext>
            </a:extLst>
          </p:cNvPr>
          <p:cNvSpPr/>
          <p:nvPr userDrawn="1"/>
        </p:nvSpPr>
        <p:spPr>
          <a:xfrm>
            <a:off x="0" y="4917231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8255">
            <a:gradFill>
              <a:gsLst>
                <a:gs pos="2000">
                  <a:srgbClr val="0BDFED">
                    <a:alpha val="45000"/>
                  </a:srgbClr>
                </a:gs>
                <a:gs pos="100000">
                  <a:srgbClr val="FFE836">
                    <a:alpha val="4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6" name="Bottom-8">
            <a:extLst>
              <a:ext uri="{FF2B5EF4-FFF2-40B4-BE49-F238E27FC236}">
                <a16:creationId xmlns:a16="http://schemas.microsoft.com/office/drawing/2014/main" id="{C599E991-3FE7-2E53-7833-379F4FFD376E}"/>
              </a:ext>
            </a:extLst>
          </p:cNvPr>
          <p:cNvSpPr/>
          <p:nvPr userDrawn="1"/>
        </p:nvSpPr>
        <p:spPr>
          <a:xfrm>
            <a:off x="0" y="4995449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6985">
            <a:gradFill>
              <a:gsLst>
                <a:gs pos="2000">
                  <a:srgbClr val="0BDFED">
                    <a:alpha val="35000"/>
                  </a:srgbClr>
                </a:gs>
                <a:gs pos="100000">
                  <a:srgbClr val="FFE836">
                    <a:alpha val="3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7" name="Bottom-9">
            <a:extLst>
              <a:ext uri="{FF2B5EF4-FFF2-40B4-BE49-F238E27FC236}">
                <a16:creationId xmlns:a16="http://schemas.microsoft.com/office/drawing/2014/main" id="{663A5A03-8CF1-9763-2767-7786CBF25D1A}"/>
              </a:ext>
            </a:extLst>
          </p:cNvPr>
          <p:cNvSpPr/>
          <p:nvPr userDrawn="1"/>
        </p:nvSpPr>
        <p:spPr>
          <a:xfrm>
            <a:off x="0" y="5075216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5715">
            <a:gradFill>
              <a:gsLst>
                <a:gs pos="2000">
                  <a:srgbClr val="0BDFED">
                    <a:alpha val="25000"/>
                  </a:srgbClr>
                </a:gs>
                <a:gs pos="100000">
                  <a:srgbClr val="FFE836">
                    <a:alpha val="2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8" name="Bottom-10">
            <a:extLst>
              <a:ext uri="{FF2B5EF4-FFF2-40B4-BE49-F238E27FC236}">
                <a16:creationId xmlns:a16="http://schemas.microsoft.com/office/drawing/2014/main" id="{237D7F5C-CE02-5AD3-A018-DD4688254E24}"/>
              </a:ext>
            </a:extLst>
          </p:cNvPr>
          <p:cNvSpPr/>
          <p:nvPr userDrawn="1"/>
        </p:nvSpPr>
        <p:spPr>
          <a:xfrm>
            <a:off x="0" y="5154983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4445">
            <a:gradFill>
              <a:gsLst>
                <a:gs pos="2000">
                  <a:srgbClr val="0BDFED">
                    <a:alpha val="15000"/>
                  </a:srgbClr>
                </a:gs>
                <a:gs pos="100000">
                  <a:srgbClr val="FFE836">
                    <a:alpha val="1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9" name="Bottom-11">
            <a:extLst>
              <a:ext uri="{FF2B5EF4-FFF2-40B4-BE49-F238E27FC236}">
                <a16:creationId xmlns:a16="http://schemas.microsoft.com/office/drawing/2014/main" id="{F599B71F-BBAB-2F9B-1381-F15E11DB7032}"/>
              </a:ext>
            </a:extLst>
          </p:cNvPr>
          <p:cNvSpPr/>
          <p:nvPr userDrawn="1"/>
        </p:nvSpPr>
        <p:spPr>
          <a:xfrm>
            <a:off x="0" y="5235344"/>
            <a:ext cx="12180411" cy="1023874"/>
          </a:xfrm>
          <a:custGeom>
            <a:avLst/>
            <a:gdLst>
              <a:gd name="connsiteX0" fmla="*/ 11618912 w 11630501"/>
              <a:gd name="connsiteY0" fmla="*/ 0 h 1351853"/>
              <a:gd name="connsiteX1" fmla="*/ 11630501 w 11630501"/>
              <a:gd name="connsiteY1" fmla="*/ 0 h 1351853"/>
              <a:gd name="connsiteX2" fmla="*/ 11630501 w 11630501"/>
              <a:gd name="connsiteY2" fmla="*/ 1351853 h 1351853"/>
              <a:gd name="connsiteX3" fmla="*/ 0 w 11630501"/>
              <a:gd name="connsiteY3" fmla="*/ 1351853 h 1351853"/>
              <a:gd name="connsiteX4" fmla="*/ 0 w 11630501"/>
              <a:gd name="connsiteY4" fmla="*/ 775344 h 1351853"/>
              <a:gd name="connsiteX5" fmla="*/ 11618912 w 11630501"/>
              <a:gd name="connsiteY5" fmla="*/ 79931 h 1351853"/>
              <a:gd name="connsiteX0" fmla="*/ 0 w 11630501"/>
              <a:gd name="connsiteY0" fmla="*/ 1351853 h 1443293"/>
              <a:gd name="connsiteX1" fmla="*/ 0 w 11630501"/>
              <a:gd name="connsiteY1" fmla="*/ 775344 h 1443293"/>
              <a:gd name="connsiteX2" fmla="*/ 11618912 w 11630501"/>
              <a:gd name="connsiteY2" fmla="*/ 79931 h 1443293"/>
              <a:gd name="connsiteX3" fmla="*/ 11618912 w 11630501"/>
              <a:gd name="connsiteY3" fmla="*/ 0 h 1443293"/>
              <a:gd name="connsiteX4" fmla="*/ 11630501 w 11630501"/>
              <a:gd name="connsiteY4" fmla="*/ 0 h 1443293"/>
              <a:gd name="connsiteX5" fmla="*/ 11630501 w 11630501"/>
              <a:gd name="connsiteY5" fmla="*/ 1351853 h 1443293"/>
              <a:gd name="connsiteX6" fmla="*/ 91440 w 11630501"/>
              <a:gd name="connsiteY6" fmla="*/ 1443293 h 1443293"/>
              <a:gd name="connsiteX0" fmla="*/ 0 w 11630501"/>
              <a:gd name="connsiteY0" fmla="*/ 1351853 h 1351853"/>
              <a:gd name="connsiteX1" fmla="*/ 0 w 11630501"/>
              <a:gd name="connsiteY1" fmla="*/ 775344 h 1351853"/>
              <a:gd name="connsiteX2" fmla="*/ 11618912 w 11630501"/>
              <a:gd name="connsiteY2" fmla="*/ 79931 h 1351853"/>
              <a:gd name="connsiteX3" fmla="*/ 11618912 w 11630501"/>
              <a:gd name="connsiteY3" fmla="*/ 0 h 1351853"/>
              <a:gd name="connsiteX4" fmla="*/ 11630501 w 11630501"/>
              <a:gd name="connsiteY4" fmla="*/ 0 h 1351853"/>
              <a:gd name="connsiteX5" fmla="*/ 11630501 w 11630501"/>
              <a:gd name="connsiteY5" fmla="*/ 1351853 h 1351853"/>
              <a:gd name="connsiteX0" fmla="*/ 0 w 11630501"/>
              <a:gd name="connsiteY0" fmla="*/ 775344 h 1351853"/>
              <a:gd name="connsiteX1" fmla="*/ 11618912 w 11630501"/>
              <a:gd name="connsiteY1" fmla="*/ 79931 h 1351853"/>
              <a:gd name="connsiteX2" fmla="*/ 11618912 w 11630501"/>
              <a:gd name="connsiteY2" fmla="*/ 0 h 1351853"/>
              <a:gd name="connsiteX3" fmla="*/ 11630501 w 11630501"/>
              <a:gd name="connsiteY3" fmla="*/ 0 h 1351853"/>
              <a:gd name="connsiteX4" fmla="*/ 11630501 w 11630501"/>
              <a:gd name="connsiteY4" fmla="*/ 1351853 h 1351853"/>
              <a:gd name="connsiteX0" fmla="*/ 0 w 11630501"/>
              <a:gd name="connsiteY0" fmla="*/ 775344 h 1056606"/>
              <a:gd name="connsiteX1" fmla="*/ 11618912 w 11630501"/>
              <a:gd name="connsiteY1" fmla="*/ 79931 h 1056606"/>
              <a:gd name="connsiteX2" fmla="*/ 11618912 w 11630501"/>
              <a:gd name="connsiteY2" fmla="*/ 0 h 1056606"/>
              <a:gd name="connsiteX3" fmla="*/ 11630501 w 11630501"/>
              <a:gd name="connsiteY3" fmla="*/ 0 h 1056606"/>
              <a:gd name="connsiteX0" fmla="*/ 0 w 11618912"/>
              <a:gd name="connsiteY0" fmla="*/ 775344 h 1056606"/>
              <a:gd name="connsiteX1" fmla="*/ 11618912 w 11618912"/>
              <a:gd name="connsiteY1" fmla="*/ 79931 h 1056606"/>
              <a:gd name="connsiteX2" fmla="*/ 11618912 w 11618912"/>
              <a:gd name="connsiteY2" fmla="*/ 0 h 1056606"/>
              <a:gd name="connsiteX0" fmla="*/ 0 w 11618912"/>
              <a:gd name="connsiteY0" fmla="*/ 695413 h 976675"/>
              <a:gd name="connsiteX1" fmla="*/ 11618912 w 11618912"/>
              <a:gd name="connsiteY1" fmla="*/ 0 h 97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18912" h="976675">
                <a:moveTo>
                  <a:pt x="0" y="695413"/>
                </a:moveTo>
                <a:cubicBezTo>
                  <a:pt x="5809456" y="1610430"/>
                  <a:pt x="5809456" y="0"/>
                  <a:pt x="11618912" y="0"/>
                </a:cubicBezTo>
              </a:path>
            </a:pathLst>
          </a:custGeom>
          <a:noFill/>
          <a:ln w="3175">
            <a:gradFill>
              <a:gsLst>
                <a:gs pos="2000">
                  <a:srgbClr val="0BDFED">
                    <a:alpha val="5000"/>
                  </a:srgbClr>
                </a:gs>
                <a:gs pos="100000">
                  <a:srgbClr val="FFE836">
                    <a:alpha val="5000"/>
                  </a:srgbClr>
                </a:gs>
              </a:gsLst>
              <a:lin ang="2700000" scaled="0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369DE15-F9BB-B947-DC6B-2B76B30B92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0" y="3570559"/>
            <a:ext cx="12192000" cy="63094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900" b="0" i="0">
                <a:solidFill>
                  <a:srgbClr val="595959"/>
                </a:solidFill>
                <a:latin typeface="Montserrat" pitchFamily="2" charset="7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Title</a:t>
            </a:r>
            <a:br>
              <a:rPr lang="en-US" dirty="0"/>
            </a:br>
            <a:r>
              <a:rPr lang="en-US" dirty="0" err="1"/>
              <a:t>fristl@causaliq.com</a:t>
            </a:r>
            <a:br>
              <a:rPr lang="en-US" dirty="0"/>
            </a:br>
            <a:r>
              <a:rPr lang="en-US" dirty="0"/>
              <a:t>555.555.555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DB8C67C2-919F-B3AA-6E29-03F4D0723DB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3379288"/>
            <a:ext cx="12192000" cy="2739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1" i="0">
                <a:solidFill>
                  <a:srgbClr val="37383E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First Last</a:t>
            </a:r>
          </a:p>
        </p:txBody>
      </p:sp>
    </p:spTree>
    <p:extLst>
      <p:ext uri="{BB962C8B-B14F-4D97-AF65-F5344CB8AC3E}">
        <p14:creationId xmlns:p14="http://schemas.microsoft.com/office/powerpoint/2010/main" val="281662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38" grpId="0" animBg="1"/>
      <p:bldP spid="39" grpId="0" animBg="1"/>
      <p:bldP spid="41" grpId="0" animBg="1"/>
      <p:bldP spid="4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511264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Break_Content_Botoom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A611CE0B-1135-08DE-6C30-4498D931BC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Text Placeholder 76">
            <a:extLst>
              <a:ext uri="{FF2B5EF4-FFF2-40B4-BE49-F238E27FC236}">
                <a16:creationId xmlns:a16="http://schemas.microsoft.com/office/drawing/2014/main" id="{0CE2B302-BC9F-5701-DADE-E906A3C379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8411" y="5091306"/>
            <a:ext cx="10204764" cy="360399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6" name="Text Placeholder 76">
            <a:extLst>
              <a:ext uri="{FF2B5EF4-FFF2-40B4-BE49-F238E27FC236}">
                <a16:creationId xmlns:a16="http://schemas.microsoft.com/office/drawing/2014/main" id="{5DF7D6E8-02B9-3E66-9813-A0DF1EB671A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8411" y="5403867"/>
            <a:ext cx="10204764" cy="661394"/>
          </a:xfrm>
          <a:prstGeom prst="rect">
            <a:avLst/>
          </a:prstGeom>
        </p:spPr>
        <p:txBody>
          <a:bodyPr anchor="t"/>
          <a:lstStyle>
            <a:lvl1pPr marL="0" indent="0">
              <a:buFont typeface="Arial" panose="020B0604020202020204" pitchFamily="34" charset="0"/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</p:spTree>
    <p:extLst>
      <p:ext uri="{BB962C8B-B14F-4D97-AF65-F5344CB8AC3E}">
        <p14:creationId xmlns:p14="http://schemas.microsoft.com/office/powerpoint/2010/main" val="7446877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Break_Content_Centered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A611CE0B-1135-08DE-6C30-4498D931BC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Text Placeholder 76">
            <a:extLst>
              <a:ext uri="{FF2B5EF4-FFF2-40B4-BE49-F238E27FC236}">
                <a16:creationId xmlns:a16="http://schemas.microsoft.com/office/drawing/2014/main" id="{5F4735DC-62B1-E2F9-CCF8-281659EFF26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291" y="2286000"/>
            <a:ext cx="8231108" cy="87970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4" name="Text Placeholder 76">
            <a:extLst>
              <a:ext uri="{FF2B5EF4-FFF2-40B4-BE49-F238E27FC236}">
                <a16:creationId xmlns:a16="http://schemas.microsoft.com/office/drawing/2014/main" id="{D7BACDB5-8F83-C657-9351-98BE9E70BF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41291" y="3117867"/>
            <a:ext cx="8231108" cy="1009996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5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</p:spTree>
    <p:extLst>
      <p:ext uri="{BB962C8B-B14F-4D97-AF65-F5344CB8AC3E}">
        <p14:creationId xmlns:p14="http://schemas.microsoft.com/office/powerpoint/2010/main" val="38002472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977E256D-7CFC-E7A2-FA8F-FA47DF2C8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597400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8417189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42F9D23D-7FEF-030C-F86B-0D4CB0F60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30000"/>
            </a:schemeClr>
          </a:solidFill>
        </p:spPr>
        <p:txBody>
          <a:bodyPr/>
          <a:lstStyle>
            <a:lvl1pPr marL="0" indent="0" algn="ctr">
              <a:buNone/>
              <a:defRPr sz="17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56537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25590F-E4BB-2480-BE58-B44BB1226D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48007" y="0"/>
            <a:ext cx="2550470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57680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A776A2A-F280-9799-6A00-CFE4DF53401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8984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FBA8F33-FFD6-58D6-AF3C-8EB959BAD38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20581BB-F412-A04B-94A9-E90A2CB34D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CDCFED53-99BA-5FBA-E1BE-83FE3BD84805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11" name="Text Placeholder 76">
            <a:extLst>
              <a:ext uri="{FF2B5EF4-FFF2-40B4-BE49-F238E27FC236}">
                <a16:creationId xmlns:a16="http://schemas.microsoft.com/office/drawing/2014/main" id="{8418C6E2-EF1C-AD39-4BE1-C0D82FE88C1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4745" y="82653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2" name="Text Placeholder 76">
            <a:extLst>
              <a:ext uri="{FF2B5EF4-FFF2-40B4-BE49-F238E27FC236}">
                <a16:creationId xmlns:a16="http://schemas.microsoft.com/office/drawing/2014/main" id="{3E705C64-4CD6-07CF-E72F-C7F5583A5D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44745" y="113909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3" name="Text Placeholder 79">
            <a:extLst>
              <a:ext uri="{FF2B5EF4-FFF2-40B4-BE49-F238E27FC236}">
                <a16:creationId xmlns:a16="http://schemas.microsoft.com/office/drawing/2014/main" id="{4C59DA4A-F385-7E38-FAB4-AF07D2A188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35650" y="799259"/>
            <a:ext cx="5745163" cy="256089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>
                <a:solidFill>
                  <a:srgbClr val="D0CECE"/>
                </a:solidFill>
                <a:latin typeface="Montserrat" pitchFamily="2" charset="77"/>
              </a:defRPr>
            </a:lvl1pPr>
            <a:lvl2pPr marL="4572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2pPr>
            <a:lvl3pPr marL="9144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3pPr>
            <a:lvl4pPr marL="13716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4pPr>
            <a:lvl5pPr marL="1828800" indent="0">
              <a:buNone/>
              <a:defRPr sz="1300">
                <a:solidFill>
                  <a:srgbClr val="BFBFBF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Main Copy.</a:t>
            </a:r>
          </a:p>
        </p:txBody>
      </p:sp>
    </p:spTree>
    <p:extLst>
      <p:ext uri="{BB962C8B-B14F-4D97-AF65-F5344CB8AC3E}">
        <p14:creationId xmlns:p14="http://schemas.microsoft.com/office/powerpoint/2010/main" val="309524566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_Enablement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raphic 42">
            <a:extLst>
              <a:ext uri="{FF2B5EF4-FFF2-40B4-BE49-F238E27FC236}">
                <a16:creationId xmlns:a16="http://schemas.microsoft.com/office/drawing/2014/main" id="{A62A0E72-CB8F-DE4C-8651-687F96DE1D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152" y="403877"/>
            <a:ext cx="12199080" cy="64060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BDF99B8-98D3-79E6-A5F7-84D76FCC4046}"/>
              </a:ext>
            </a:extLst>
          </p:cNvPr>
          <p:cNvSpPr/>
          <p:nvPr userDrawn="1"/>
        </p:nvSpPr>
        <p:spPr>
          <a:xfrm>
            <a:off x="-1" y="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0D15A4C6-DD3D-CE7A-0BDB-17E20AE2D27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E83260-36EC-6A41-CFA2-BBF042A43750}"/>
              </a:ext>
            </a:extLst>
          </p:cNvPr>
          <p:cNvSpPr/>
          <p:nvPr userDrawn="1"/>
        </p:nvSpPr>
        <p:spPr>
          <a:xfrm>
            <a:off x="0" y="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78BD8F-94E0-6E9C-B0D4-6A8321F4D6A9}"/>
              </a:ext>
            </a:extLst>
          </p:cNvPr>
          <p:cNvSpPr/>
          <p:nvPr userDrawn="1"/>
        </p:nvSpPr>
        <p:spPr>
          <a:xfrm>
            <a:off x="0" y="3428998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5E762024-FAD1-3D61-144B-8136672149E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-149575" y="544890"/>
            <a:ext cx="860651" cy="219075"/>
          </a:xfrm>
          <a:prstGeom prst="rect">
            <a:avLst/>
          </a:prstGeom>
        </p:spPr>
      </p:pic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67CCA3BE-01DC-43D0-FED8-9772BC9513A0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5" y="5035507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0A2CB782-7A51-CCE8-6DD8-616E52413666}"/>
              </a:ext>
            </a:extLst>
          </p:cNvPr>
          <p:cNvSpPr txBox="1">
            <a:spLocks/>
          </p:cNvSpPr>
          <p:nvPr userDrawn="1"/>
        </p:nvSpPr>
        <p:spPr>
          <a:xfrm>
            <a:off x="11504874" y="6384248"/>
            <a:ext cx="574766" cy="21598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dirty="0">
                <a:solidFill>
                  <a:schemeClr val="bg1"/>
                </a:solidFill>
                <a:latin typeface="Montserrat Medium" pitchFamily="2" charset="77"/>
              </a:rPr>
              <a:t>0</a:t>
            </a:r>
            <a:fld id="{66954CA9-78AF-46F7-B1DA-30A990225A42}" type="slidenum">
              <a:rPr lang="en-US" sz="1000" smtClean="0">
                <a:solidFill>
                  <a:schemeClr val="bg1"/>
                </a:solidFill>
                <a:latin typeface="Montserrat Medium" pitchFamily="2" charset="77"/>
              </a:rPr>
              <a:pPr algn="ctr"/>
              <a:t>‹#›</a:t>
            </a:fld>
            <a:endParaRPr lang="en-US" sz="1000" dirty="0">
              <a:solidFill>
                <a:schemeClr val="bg1"/>
              </a:solidFill>
              <a:latin typeface="Montserrat Medium" pitchFamily="2" charset="77"/>
            </a:endParaRPr>
          </a:p>
        </p:txBody>
      </p:sp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98451CE-0BCB-DF5D-FA4E-3FB439F47EB1}"/>
              </a:ext>
            </a:extLst>
          </p:cNvPr>
          <p:cNvSpPr/>
          <p:nvPr userDrawn="1"/>
        </p:nvSpPr>
        <p:spPr>
          <a:xfrm>
            <a:off x="1086260" y="892192"/>
            <a:ext cx="3633638" cy="5073612"/>
          </a:xfrm>
          <a:prstGeom prst="roundRect">
            <a:avLst>
              <a:gd name="adj" fmla="val 1456"/>
            </a:avLst>
          </a:prstGeom>
          <a:solidFill>
            <a:schemeClr val="bg1"/>
          </a:solidFill>
          <a:ln>
            <a:noFill/>
          </a:ln>
          <a:effectLst>
            <a:outerShdw blurRad="1270000" dist="396202" sx="90000" sy="90000" algn="ctr" rotWithShape="0">
              <a:srgbClr val="212226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9C45461B-6FAD-A24A-EAA7-5E20A1D513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1931" y="1081812"/>
            <a:ext cx="3215629" cy="4932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1</a:t>
            </a:r>
          </a:p>
        </p:txBody>
      </p:sp>
      <p:sp>
        <p:nvSpPr>
          <p:cNvPr id="6" name="Title 16">
            <a:extLst>
              <a:ext uri="{FF2B5EF4-FFF2-40B4-BE49-F238E27FC236}">
                <a16:creationId xmlns:a16="http://schemas.microsoft.com/office/drawing/2014/main" id="{18163E42-01E7-12CC-D1EE-DCF7AFC4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1932" y="1486355"/>
            <a:ext cx="3168564" cy="720912"/>
          </a:xfrm>
          <a:prstGeom prst="rect">
            <a:avLst/>
          </a:prstGeom>
        </p:spPr>
        <p:txBody>
          <a:bodyPr/>
          <a:lstStyle>
            <a:lvl1pPr>
              <a:defRPr sz="3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TITLE PART 2</a:t>
            </a:r>
          </a:p>
        </p:txBody>
      </p:sp>
      <p:sp>
        <p:nvSpPr>
          <p:cNvPr id="8" name="Text Placeholder 21">
            <a:extLst>
              <a:ext uri="{FF2B5EF4-FFF2-40B4-BE49-F238E27FC236}">
                <a16:creationId xmlns:a16="http://schemas.microsoft.com/office/drawing/2014/main" id="{89659659-C2B5-D0EF-22A0-5C64601F70A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21932" y="2207266"/>
            <a:ext cx="3168564" cy="28146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rgbClr val="292A2F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AB810A-B8DF-F9B4-DEBB-091B41DDC2B2}"/>
              </a:ext>
            </a:extLst>
          </p:cNvPr>
          <p:cNvCxnSpPr>
            <a:cxnSpLocks/>
          </p:cNvCxnSpPr>
          <p:nvPr userDrawn="1"/>
        </p:nvCxnSpPr>
        <p:spPr>
          <a:xfrm>
            <a:off x="10993914" y="2207266"/>
            <a:ext cx="0" cy="4296773"/>
          </a:xfrm>
          <a:prstGeom prst="line">
            <a:avLst/>
          </a:prstGeom>
          <a:ln w="19050">
            <a:gradFill>
              <a:gsLst>
                <a:gs pos="87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DC7181A-9232-EE7B-8E5E-E8BAD7FC9193}"/>
              </a:ext>
            </a:extLst>
          </p:cNvPr>
          <p:cNvCxnSpPr>
            <a:cxnSpLocks/>
          </p:cNvCxnSpPr>
          <p:nvPr userDrawn="1"/>
        </p:nvCxnSpPr>
        <p:spPr>
          <a:xfrm flipH="1">
            <a:off x="6649641" y="3429000"/>
            <a:ext cx="6153" cy="1427400"/>
          </a:xfrm>
          <a:prstGeom prst="line">
            <a:avLst/>
          </a:prstGeom>
          <a:ln w="1270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91D849C-F45B-5E6A-D1EE-CDAD53218245}"/>
              </a:ext>
            </a:extLst>
          </p:cNvPr>
          <p:cNvCxnSpPr>
            <a:cxnSpLocks/>
          </p:cNvCxnSpPr>
          <p:nvPr userDrawn="1"/>
        </p:nvCxnSpPr>
        <p:spPr>
          <a:xfrm>
            <a:off x="9319828" y="4240497"/>
            <a:ext cx="0" cy="714429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82BDD09-AA59-D1E6-9150-E302A9C3E891}"/>
              </a:ext>
            </a:extLst>
          </p:cNvPr>
          <p:cNvCxnSpPr>
            <a:cxnSpLocks/>
          </p:cNvCxnSpPr>
          <p:nvPr userDrawn="1"/>
        </p:nvCxnSpPr>
        <p:spPr>
          <a:xfrm>
            <a:off x="10036661" y="3129612"/>
            <a:ext cx="0" cy="2280588"/>
          </a:xfrm>
          <a:prstGeom prst="line">
            <a:avLst/>
          </a:prstGeom>
          <a:ln w="1270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63D8999-B77F-7EFC-5673-968BE4217E43}"/>
              </a:ext>
            </a:extLst>
          </p:cNvPr>
          <p:cNvCxnSpPr>
            <a:cxnSpLocks/>
          </p:cNvCxnSpPr>
          <p:nvPr userDrawn="1"/>
        </p:nvCxnSpPr>
        <p:spPr>
          <a:xfrm>
            <a:off x="5598648" y="2839220"/>
            <a:ext cx="0" cy="2668275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D1FAD2B-4ADC-99B5-F942-6E3E8B76D6FC}"/>
              </a:ext>
            </a:extLst>
          </p:cNvPr>
          <p:cNvCxnSpPr>
            <a:cxnSpLocks/>
          </p:cNvCxnSpPr>
          <p:nvPr userDrawn="1"/>
        </p:nvCxnSpPr>
        <p:spPr>
          <a:xfrm>
            <a:off x="11694728" y="4793066"/>
            <a:ext cx="0" cy="714429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060A932-94A7-9E41-F476-C94411120F6C}"/>
              </a:ext>
            </a:extLst>
          </p:cNvPr>
          <p:cNvCxnSpPr>
            <a:cxnSpLocks/>
          </p:cNvCxnSpPr>
          <p:nvPr userDrawn="1"/>
        </p:nvCxnSpPr>
        <p:spPr>
          <a:xfrm>
            <a:off x="6172106" y="1548498"/>
            <a:ext cx="0" cy="4814202"/>
          </a:xfrm>
          <a:prstGeom prst="line">
            <a:avLst/>
          </a:prstGeom>
          <a:ln w="19050">
            <a:gradFill>
              <a:gsLst>
                <a:gs pos="87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43EC0D2-1942-6E2A-2275-A12946F61B35}"/>
              </a:ext>
            </a:extLst>
          </p:cNvPr>
          <p:cNvCxnSpPr>
            <a:cxnSpLocks/>
          </p:cNvCxnSpPr>
          <p:nvPr userDrawn="1"/>
        </p:nvCxnSpPr>
        <p:spPr>
          <a:xfrm>
            <a:off x="7528392" y="2282797"/>
            <a:ext cx="0" cy="3724303"/>
          </a:xfrm>
          <a:prstGeom prst="line">
            <a:avLst/>
          </a:prstGeom>
          <a:ln w="1270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0EDCA6F-12FC-E9AC-0666-4A981FDD16B8}"/>
              </a:ext>
            </a:extLst>
          </p:cNvPr>
          <p:cNvSpPr txBox="1"/>
          <p:nvPr userDrawn="1"/>
        </p:nvSpPr>
        <p:spPr>
          <a:xfrm>
            <a:off x="5736060" y="1143752"/>
            <a:ext cx="691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BDFED"/>
                </a:solidFill>
                <a:latin typeface="Montserrat" pitchFamily="2" charset="77"/>
              </a:rPr>
              <a:t>1.16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BC0B707-8672-A7B4-F9CC-085204EF732A}"/>
              </a:ext>
            </a:extLst>
          </p:cNvPr>
          <p:cNvSpPr txBox="1"/>
          <p:nvPr userDrawn="1"/>
        </p:nvSpPr>
        <p:spPr>
          <a:xfrm>
            <a:off x="5129845" y="2522726"/>
            <a:ext cx="635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latin typeface="Montserrat" pitchFamily="2" charset="77"/>
              </a:rPr>
              <a:t>4.26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6E9D29-10DC-6F9D-A678-2E7E219AA154}"/>
              </a:ext>
            </a:extLst>
          </p:cNvPr>
          <p:cNvSpPr txBox="1"/>
          <p:nvPr userDrawn="1"/>
        </p:nvSpPr>
        <p:spPr>
          <a:xfrm>
            <a:off x="6315481" y="3143345"/>
            <a:ext cx="635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0BDFED"/>
                </a:solidFill>
                <a:latin typeface="Montserrat" pitchFamily="2" charset="77"/>
              </a:rPr>
              <a:t>-2.11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98A09A3-94FA-A081-D28B-32F652DFC96A}"/>
              </a:ext>
            </a:extLst>
          </p:cNvPr>
          <p:cNvSpPr txBox="1"/>
          <p:nvPr userDrawn="1"/>
        </p:nvSpPr>
        <p:spPr>
          <a:xfrm>
            <a:off x="9017945" y="4009665"/>
            <a:ext cx="635806" cy="230832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rgbClr val="0BDFED"/>
                </a:solidFill>
                <a:latin typeface="Montserrat" pitchFamily="2" charset="77"/>
              </a:rPr>
              <a:t>3.37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293A85F-FC34-4911-6825-42FD2AB7DB75}"/>
              </a:ext>
            </a:extLst>
          </p:cNvPr>
          <p:cNvSpPr txBox="1"/>
          <p:nvPr userDrawn="1"/>
        </p:nvSpPr>
        <p:spPr>
          <a:xfrm>
            <a:off x="7129359" y="1975020"/>
            <a:ext cx="635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latin typeface="Montserrat" pitchFamily="2" charset="77"/>
              </a:rPr>
              <a:t>3.49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AE43BC-D09D-8745-B4D9-E119DBC820FB}"/>
              </a:ext>
            </a:extLst>
          </p:cNvPr>
          <p:cNvSpPr txBox="1"/>
          <p:nvPr userDrawn="1"/>
        </p:nvSpPr>
        <p:spPr>
          <a:xfrm>
            <a:off x="10524300" y="1837934"/>
            <a:ext cx="691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BDFED"/>
                </a:solidFill>
                <a:latin typeface="Montserrat" pitchFamily="2" charset="77"/>
              </a:rPr>
              <a:t>8.32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EB1C6B6-39E1-DC6A-5D76-944CA9BA1C37}"/>
              </a:ext>
            </a:extLst>
          </p:cNvPr>
          <p:cNvSpPr txBox="1"/>
          <p:nvPr userDrawn="1"/>
        </p:nvSpPr>
        <p:spPr>
          <a:xfrm>
            <a:off x="9561579" y="2830503"/>
            <a:ext cx="635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latin typeface="Montserrat" pitchFamily="2" charset="77"/>
              </a:rPr>
              <a:t>-1.78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E8AE882-F334-26CE-4212-862C35655245}"/>
              </a:ext>
            </a:extLst>
          </p:cNvPr>
          <p:cNvSpPr txBox="1"/>
          <p:nvPr userDrawn="1"/>
        </p:nvSpPr>
        <p:spPr>
          <a:xfrm>
            <a:off x="11376825" y="4562234"/>
            <a:ext cx="6358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rgbClr val="0BDFED"/>
                </a:solidFill>
                <a:latin typeface="Montserrat" pitchFamily="2" charset="77"/>
              </a:rPr>
              <a:t>4.91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966688B-6FC0-2250-61F5-3323E657B258}"/>
              </a:ext>
            </a:extLst>
          </p:cNvPr>
          <p:cNvCxnSpPr>
            <a:cxnSpLocks/>
          </p:cNvCxnSpPr>
          <p:nvPr userDrawn="1"/>
        </p:nvCxnSpPr>
        <p:spPr>
          <a:xfrm>
            <a:off x="8520596" y="1651733"/>
            <a:ext cx="0" cy="3618767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674172F3-58F4-00D0-D305-EA34D9179D3C}"/>
              </a:ext>
            </a:extLst>
          </p:cNvPr>
          <p:cNvSpPr txBox="1"/>
          <p:nvPr userDrawn="1"/>
        </p:nvSpPr>
        <p:spPr>
          <a:xfrm>
            <a:off x="8202693" y="1420901"/>
            <a:ext cx="6358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rgbClr val="0BDFED"/>
                </a:solidFill>
                <a:latin typeface="Montserrat" pitchFamily="2" charset="77"/>
              </a:rPr>
              <a:t>6.21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F72E4E2-754D-3B4A-0D0B-03279C1AE970}"/>
              </a:ext>
            </a:extLst>
          </p:cNvPr>
          <p:cNvCxnSpPr>
            <a:cxnSpLocks/>
          </p:cNvCxnSpPr>
          <p:nvPr userDrawn="1"/>
        </p:nvCxnSpPr>
        <p:spPr>
          <a:xfrm>
            <a:off x="8265107" y="3931420"/>
            <a:ext cx="0" cy="2431280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3910C974-9630-4F70-8758-70B5C64249BF}"/>
              </a:ext>
            </a:extLst>
          </p:cNvPr>
          <p:cNvSpPr txBox="1"/>
          <p:nvPr userDrawn="1"/>
        </p:nvSpPr>
        <p:spPr>
          <a:xfrm>
            <a:off x="7833925" y="3623643"/>
            <a:ext cx="635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latin typeface="Montserrat" pitchFamily="2" charset="77"/>
              </a:rPr>
              <a:t>1.64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0F10592-16A1-A89B-4EBE-BC7436DDF1E9}"/>
              </a:ext>
            </a:extLst>
          </p:cNvPr>
          <p:cNvCxnSpPr>
            <a:cxnSpLocks/>
          </p:cNvCxnSpPr>
          <p:nvPr userDrawn="1"/>
        </p:nvCxnSpPr>
        <p:spPr>
          <a:xfrm>
            <a:off x="10340710" y="1156801"/>
            <a:ext cx="0" cy="4558199"/>
          </a:xfrm>
          <a:prstGeom prst="line">
            <a:avLst/>
          </a:prstGeom>
          <a:ln w="1270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CB3F10AA-EDD0-E457-FB9C-B93DDB186730}"/>
              </a:ext>
            </a:extLst>
          </p:cNvPr>
          <p:cNvSpPr txBox="1"/>
          <p:nvPr userDrawn="1"/>
        </p:nvSpPr>
        <p:spPr>
          <a:xfrm>
            <a:off x="9961492" y="857692"/>
            <a:ext cx="635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BDFED"/>
                </a:solidFill>
                <a:latin typeface="Montserrat" pitchFamily="2" charset="77"/>
              </a:rPr>
              <a:t>2.19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33CDA9F-D5F1-BA8E-8BE6-A4AD99C141C5}"/>
              </a:ext>
            </a:extLst>
          </p:cNvPr>
          <p:cNvCxnSpPr>
            <a:cxnSpLocks/>
          </p:cNvCxnSpPr>
          <p:nvPr userDrawn="1"/>
        </p:nvCxnSpPr>
        <p:spPr>
          <a:xfrm>
            <a:off x="11803626" y="3133376"/>
            <a:ext cx="0" cy="3038824"/>
          </a:xfrm>
          <a:prstGeom prst="line">
            <a:avLst/>
          </a:prstGeom>
          <a:ln w="6350">
            <a:gradFill>
              <a:gsLst>
                <a:gs pos="100000">
                  <a:srgbClr val="85E492">
                    <a:alpha val="0"/>
                  </a:srgbClr>
                </a:gs>
                <a:gs pos="55000">
                  <a:srgbClr val="FFE836"/>
                </a:gs>
                <a:gs pos="2000">
                  <a:srgbClr val="0BDFED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C55EA87D-DD87-6770-1F6F-DC49F4697637}"/>
              </a:ext>
            </a:extLst>
          </p:cNvPr>
          <p:cNvSpPr txBox="1"/>
          <p:nvPr userDrawn="1"/>
        </p:nvSpPr>
        <p:spPr>
          <a:xfrm>
            <a:off x="11501743" y="2902544"/>
            <a:ext cx="6358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rgbClr val="0BDFED"/>
                </a:solidFill>
                <a:latin typeface="Montserrat" pitchFamily="2" charset="77"/>
              </a:rPr>
              <a:t>3.37</a:t>
            </a:r>
          </a:p>
        </p:txBody>
      </p:sp>
    </p:spTree>
    <p:extLst>
      <p:ext uri="{BB962C8B-B14F-4D97-AF65-F5344CB8AC3E}">
        <p14:creationId xmlns:p14="http://schemas.microsoft.com/office/powerpoint/2010/main" val="218065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0" grpId="0"/>
      <p:bldP spid="32" grpId="0"/>
      <p:bldP spid="34" grpId="0"/>
      <p:bldP spid="36" grpId="0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ile_Gallery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7E58011E-E8A7-4821-0D31-93F1832135D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6628" y="1494266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569FC518-5485-A676-C730-78D8CA1F324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137067" y="1494266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9A7E82-5925-3388-9F16-0274E644C57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27506" y="1494266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1A9AC06B-06BE-6BDC-6DFF-20185CC727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17945" y="1494266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45DD0A41-31FB-DDD8-FBE9-3286F874921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008384" y="1494266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6CE624E5-4C08-5840-E331-F8170F7E7AE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6628" y="4130934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EF9C6B30-5533-3AB0-B11F-B30C9D9909A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137067" y="4130934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DDD648F3-831B-D48D-E9EE-7DF5EC82ABA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427506" y="4130934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F3430FA9-00FE-BEBC-D740-5E4CED05BD9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717945" y="4130934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92FA71FD-89F7-597F-163B-6484DAF2253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0008384" y="4130934"/>
            <a:ext cx="1865566" cy="2272086"/>
          </a:xfrm>
          <a:prstGeom prst="roundRect">
            <a:avLst>
              <a:gd name="adj" fmla="val 3552"/>
            </a:avLst>
          </a:prstGeom>
          <a:noFill/>
          <a:ln w="38100">
            <a:noFill/>
          </a:ln>
          <a:effectLst>
            <a:outerShdw sx="1000" sy="1000" algn="t" rotWithShape="0">
              <a:prstClr val="black"/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 sz="210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137A0D-FC17-0497-903F-552C85C27281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8B4C401F-E81E-EF88-8623-F6B55346FA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2" name="Slide Number Placeholder 4">
            <a:extLst>
              <a:ext uri="{FF2B5EF4-FFF2-40B4-BE49-F238E27FC236}">
                <a16:creationId xmlns:a16="http://schemas.microsoft.com/office/drawing/2014/main" id="{918708C0-8EE5-24C1-EC6A-30A29F02AFFB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67304B-EEC8-6D79-A8F6-5E26474235A2}"/>
              </a:ext>
            </a:extLst>
          </p:cNvPr>
          <p:cNvSpPr/>
          <p:nvPr userDrawn="1"/>
        </p:nvSpPr>
        <p:spPr>
          <a:xfrm flipV="1">
            <a:off x="6128186" y="539025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6">
            <a:extLst>
              <a:ext uri="{FF2B5EF4-FFF2-40B4-BE49-F238E27FC236}">
                <a16:creationId xmlns:a16="http://schemas.microsoft.com/office/drawing/2014/main" id="{9889BC36-E821-A356-C9E6-254733CF641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2372" y="627934"/>
            <a:ext cx="11619628" cy="66139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17" name="Picture Placeholder 38">
            <a:extLst>
              <a:ext uri="{FF2B5EF4-FFF2-40B4-BE49-F238E27FC236}">
                <a16:creationId xmlns:a16="http://schemas.microsoft.com/office/drawing/2014/main" id="{1AFA5816-3335-4B18-5B61-86B0DB09C21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996118" y="306851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Picture Placeholder 38">
            <a:extLst>
              <a:ext uri="{FF2B5EF4-FFF2-40B4-BE49-F238E27FC236}">
                <a16:creationId xmlns:a16="http://schemas.microsoft.com/office/drawing/2014/main" id="{CF88D291-16EF-0AEE-385C-C4A48A51DBB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287118" y="306851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9" name="Picture Placeholder 38">
            <a:extLst>
              <a:ext uri="{FF2B5EF4-FFF2-40B4-BE49-F238E27FC236}">
                <a16:creationId xmlns:a16="http://schemas.microsoft.com/office/drawing/2014/main" id="{84F872F3-8B14-DC77-B4BC-9DD96DEEF36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576996" y="306851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3" name="Picture Placeholder 38">
            <a:extLst>
              <a:ext uri="{FF2B5EF4-FFF2-40B4-BE49-F238E27FC236}">
                <a16:creationId xmlns:a16="http://schemas.microsoft.com/office/drawing/2014/main" id="{D1FCAE65-1184-2EB3-521C-F68B06237AE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866874" y="306851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4" name="Picture Placeholder 38">
            <a:extLst>
              <a:ext uri="{FF2B5EF4-FFF2-40B4-BE49-F238E27FC236}">
                <a16:creationId xmlns:a16="http://schemas.microsoft.com/office/drawing/2014/main" id="{F100B01E-90B5-911B-ED65-762A7072146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1156752" y="3068516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5" name="Picture Placeholder 38">
            <a:extLst>
              <a:ext uri="{FF2B5EF4-FFF2-40B4-BE49-F238E27FC236}">
                <a16:creationId xmlns:a16="http://schemas.microsoft.com/office/drawing/2014/main" id="{D767D76D-6574-51FE-C444-8B5BACC0036B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996118" y="5777308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6" name="Picture Placeholder 38">
            <a:extLst>
              <a:ext uri="{FF2B5EF4-FFF2-40B4-BE49-F238E27FC236}">
                <a16:creationId xmlns:a16="http://schemas.microsoft.com/office/drawing/2014/main" id="{FA688279-888F-7C28-8F36-88ED73752040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287118" y="5777308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7" name="Picture Placeholder 38">
            <a:extLst>
              <a:ext uri="{FF2B5EF4-FFF2-40B4-BE49-F238E27FC236}">
                <a16:creationId xmlns:a16="http://schemas.microsoft.com/office/drawing/2014/main" id="{C3F39293-09BE-389B-08A8-B181BF473B5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576996" y="5777308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8" name="Picture Placeholder 38">
            <a:extLst>
              <a:ext uri="{FF2B5EF4-FFF2-40B4-BE49-F238E27FC236}">
                <a16:creationId xmlns:a16="http://schemas.microsoft.com/office/drawing/2014/main" id="{364BC962-8990-BAC1-07D3-69096AE19FC3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866874" y="5777308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9" name="Picture Placeholder 38">
            <a:extLst>
              <a:ext uri="{FF2B5EF4-FFF2-40B4-BE49-F238E27FC236}">
                <a16:creationId xmlns:a16="http://schemas.microsoft.com/office/drawing/2014/main" id="{720C44D9-A7A4-EAD3-7B6C-23F00E52E0C3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1156752" y="5777308"/>
            <a:ext cx="902774" cy="902774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47622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76">
            <a:extLst>
              <a:ext uri="{FF2B5EF4-FFF2-40B4-BE49-F238E27FC236}">
                <a16:creationId xmlns:a16="http://schemas.microsoft.com/office/drawing/2014/main" id="{F9F23951-595E-612A-E3FC-8937D4458AC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6628" y="343157"/>
            <a:ext cx="4248665" cy="36039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Tile Part 1</a:t>
            </a:r>
          </a:p>
        </p:txBody>
      </p:sp>
      <p:sp>
        <p:nvSpPr>
          <p:cNvPr id="15" name="Text Placeholder 76">
            <a:extLst>
              <a:ext uri="{FF2B5EF4-FFF2-40B4-BE49-F238E27FC236}">
                <a16:creationId xmlns:a16="http://schemas.microsoft.com/office/drawing/2014/main" id="{FE8074EF-3616-5C57-C2BF-395F7ECA4F5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6628" y="655718"/>
            <a:ext cx="4248665" cy="66139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C0D145-486B-607F-A7FB-24D4657F615C}"/>
              </a:ext>
            </a:extLst>
          </p:cNvPr>
          <p:cNvSpPr/>
          <p:nvPr userDrawn="1"/>
        </p:nvSpPr>
        <p:spPr>
          <a:xfrm>
            <a:off x="-1" y="0"/>
            <a:ext cx="572373" cy="6857998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9C613DE-9720-16A3-C08D-8F95E819CD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6" y="544892"/>
            <a:ext cx="860651" cy="219075"/>
          </a:xfrm>
          <a:prstGeom prst="rect">
            <a:avLst/>
          </a:prstGeom>
        </p:spPr>
      </p:pic>
      <p:sp>
        <p:nvSpPr>
          <p:cNvPr id="20" name="Slide Number Placeholder 4">
            <a:extLst>
              <a:ext uri="{FF2B5EF4-FFF2-40B4-BE49-F238E27FC236}">
                <a16:creationId xmlns:a16="http://schemas.microsoft.com/office/drawing/2014/main" id="{AB45CB07-EFFB-F299-3E4C-066D93056A96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66075137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gradFill>
          <a:gsLst>
            <a:gs pos="2000">
              <a:srgbClr val="2D2E33">
                <a:lumMod val="95000"/>
                <a:lumOff val="5000"/>
              </a:srgbClr>
            </a:gs>
            <a:gs pos="100000">
              <a:srgbClr val="2122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1">
            <a:extLst>
              <a:ext uri="{FF2B5EF4-FFF2-40B4-BE49-F238E27FC236}">
                <a16:creationId xmlns:a16="http://schemas.microsoft.com/office/drawing/2014/main" id="{0CB0C3A8-2ABE-063F-294C-233C1294A4D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894500"/>
            <a:ext cx="5318234" cy="22907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buNone/>
              <a:defRPr sz="1300" b="0" i="0">
                <a:solidFill>
                  <a:schemeClr val="bg2">
                    <a:lumMod val="90000"/>
                  </a:schemeClr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Body Copy in </a:t>
            </a:r>
            <a:r>
              <a:rPr lang="en-US" dirty="0" err="1"/>
              <a:t>Monteserrat</a:t>
            </a:r>
            <a:r>
              <a:rPr lang="en-US" dirty="0"/>
              <a:t>, 13 </a:t>
            </a:r>
            <a:r>
              <a:rPr lang="en-US" dirty="0" err="1"/>
              <a:t>pt</a:t>
            </a:r>
            <a:r>
              <a:rPr lang="en-US" dirty="0"/>
              <a:t>, @ 1.5 line height.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A7D5AD25-60CC-675C-AD9F-7C0B3AAEA41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34235" y="796708"/>
            <a:ext cx="4825131" cy="4932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 dirty="0"/>
              <a:t>Title Part 1 (Standard Title Case)</a:t>
            </a:r>
          </a:p>
        </p:txBody>
      </p:sp>
      <p:sp>
        <p:nvSpPr>
          <p:cNvPr id="7" name="Title 16">
            <a:extLst>
              <a:ext uri="{FF2B5EF4-FFF2-40B4-BE49-F238E27FC236}">
                <a16:creationId xmlns:a16="http://schemas.microsoft.com/office/drawing/2014/main" id="{AB9B7EBE-F56D-CD61-38EE-ABEE4D47DC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4235" y="1201251"/>
            <a:ext cx="4825131" cy="720912"/>
          </a:xfrm>
          <a:prstGeom prst="rect">
            <a:avLst/>
          </a:prstGeom>
        </p:spPr>
        <p:txBody>
          <a:bodyPr/>
          <a:lstStyle>
            <a:lvl1pPr>
              <a:defRPr sz="38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TITLE PART 2 (UPPERCASE)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4591E32-8914-BDFD-A4A1-F8CB6B40DF6B}"/>
              </a:ext>
            </a:extLst>
          </p:cNvPr>
          <p:cNvSpPr/>
          <p:nvPr userDrawn="1"/>
        </p:nvSpPr>
        <p:spPr>
          <a:xfrm>
            <a:off x="-1" y="0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7B4D709C-44FA-1FF7-F9CA-C10643D5330D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6" y="5035509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943CA7-456E-B3F0-856D-A4F8FD6A8C86}"/>
              </a:ext>
            </a:extLst>
          </p:cNvPr>
          <p:cNvSpPr/>
          <p:nvPr userDrawn="1"/>
        </p:nvSpPr>
        <p:spPr>
          <a:xfrm>
            <a:off x="0" y="-2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A05143-09B4-5159-ED2D-1535C0B6FA18}"/>
              </a:ext>
            </a:extLst>
          </p:cNvPr>
          <p:cNvSpPr/>
          <p:nvPr userDrawn="1"/>
        </p:nvSpPr>
        <p:spPr>
          <a:xfrm>
            <a:off x="0" y="3428998"/>
            <a:ext cx="572373" cy="3429000"/>
          </a:xfrm>
          <a:prstGeom prst="rect">
            <a:avLst/>
          </a:prstGeom>
          <a:solidFill>
            <a:srgbClr val="292A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009AC660-A132-5F75-69FD-23C48F74B1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49575" y="544890"/>
            <a:ext cx="860651" cy="219075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F4B02F42-E9B2-974D-9223-97B6C72EB43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36435" y="5035507"/>
            <a:ext cx="3073162" cy="21598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Light" pitchFamily="2" charset="77"/>
                <a:cs typeface="Poppins Light" pitchFamily="2" charset="77"/>
              </a:rPr>
              <a:t>Client Name  |  Causal  |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24704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2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AA5081-E958-32D0-9B3D-76540B15B546}"/>
              </a:ext>
            </a:extLst>
          </p:cNvPr>
          <p:cNvPicPr>
            <a:picLocks noChangeAspect="1"/>
          </p:cNvPicPr>
          <p:nvPr userDrawn="1"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67" y="5514590"/>
            <a:ext cx="2286000" cy="108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59" r:id="rId3"/>
    <p:sldLayoutId id="2147483760" r:id="rId4"/>
    <p:sldLayoutId id="2147483705" r:id="rId5"/>
    <p:sldLayoutId id="2147483678" r:id="rId6"/>
    <p:sldLayoutId id="2147483693" r:id="rId7"/>
    <p:sldLayoutId id="2147483707" r:id="rId8"/>
    <p:sldLayoutId id="2147483679" r:id="rId9"/>
    <p:sldLayoutId id="2147483708" r:id="rId10"/>
    <p:sldLayoutId id="2147483709" r:id="rId11"/>
    <p:sldLayoutId id="2147483739" r:id="rId12"/>
    <p:sldLayoutId id="2147483684" r:id="rId13"/>
    <p:sldLayoutId id="2147483756" r:id="rId14"/>
    <p:sldLayoutId id="2147483757" r:id="rId15"/>
    <p:sldLayoutId id="2147483746" r:id="rId16"/>
    <p:sldLayoutId id="2147483710" r:id="rId17"/>
    <p:sldLayoutId id="2147483711" r:id="rId18"/>
    <p:sldLayoutId id="2147483754" r:id="rId19"/>
    <p:sldLayoutId id="2147483713" r:id="rId20"/>
    <p:sldLayoutId id="2147483706" r:id="rId21"/>
    <p:sldLayoutId id="2147483714" r:id="rId22"/>
    <p:sldLayoutId id="2147483715" r:id="rId23"/>
    <p:sldLayoutId id="2147483716" r:id="rId24"/>
    <p:sldLayoutId id="2147483712" r:id="rId25"/>
    <p:sldLayoutId id="2147483717" r:id="rId26"/>
    <p:sldLayoutId id="2147483719" r:id="rId27"/>
    <p:sldLayoutId id="2147483720" r:id="rId28"/>
    <p:sldLayoutId id="2147483755" r:id="rId29"/>
    <p:sldLayoutId id="2147483721" r:id="rId30"/>
    <p:sldLayoutId id="2147483758" r:id="rId31"/>
    <p:sldLayoutId id="2147483722" r:id="rId32"/>
    <p:sldLayoutId id="2147483718" r:id="rId33"/>
    <p:sldLayoutId id="2147483724" r:id="rId34"/>
    <p:sldLayoutId id="2147483699" r:id="rId35"/>
    <p:sldLayoutId id="2147483725" r:id="rId36"/>
    <p:sldLayoutId id="2147483734" r:id="rId37"/>
    <p:sldLayoutId id="2147483735" r:id="rId38"/>
    <p:sldLayoutId id="2147483753" r:id="rId39"/>
    <p:sldLayoutId id="2147483726" r:id="rId40"/>
    <p:sldLayoutId id="2147483727" r:id="rId41"/>
    <p:sldLayoutId id="2147483728" r:id="rId42"/>
    <p:sldLayoutId id="2147483729" r:id="rId43"/>
    <p:sldLayoutId id="2147483702" r:id="rId44"/>
    <p:sldLayoutId id="2147483732" r:id="rId45"/>
    <p:sldLayoutId id="2147483733" r:id="rId46"/>
    <p:sldLayoutId id="2147483681" r:id="rId47"/>
    <p:sldLayoutId id="2147483680" r:id="rId48"/>
    <p:sldLayoutId id="2147483736" r:id="rId49"/>
    <p:sldLayoutId id="2147483761" r:id="rId50"/>
    <p:sldLayoutId id="2147483737" r:id="rId51"/>
    <p:sldLayoutId id="2147483743" r:id="rId52"/>
    <p:sldLayoutId id="2147483747" r:id="rId53"/>
    <p:sldLayoutId id="2147483765" r:id="rId54"/>
    <p:sldLayoutId id="2147483752" r:id="rId55"/>
    <p:sldLayoutId id="2147483762" r:id="rId56"/>
    <p:sldLayoutId id="2147483763" r:id="rId57"/>
    <p:sldLayoutId id="2147483764" r:id="rId58"/>
    <p:sldLayoutId id="2147483750" r:id="rId59"/>
    <p:sldLayoutId id="2147483723" r:id="rId60"/>
    <p:sldLayoutId id="2147483738" r:id="rId61"/>
    <p:sldLayoutId id="2147483741" r:id="rId62"/>
    <p:sldLayoutId id="2147483701" r:id="rId63"/>
    <p:sldLayoutId id="2147483649" r:id="rId64"/>
    <p:sldLayoutId id="2147483695" r:id="rId65"/>
    <p:sldLayoutId id="2147483697" r:id="rId66"/>
    <p:sldLayoutId id="2147483740" r:id="rId67"/>
    <p:sldLayoutId id="2147483683" r:id="rId68"/>
    <p:sldLayoutId id="2147483744" r:id="rId69"/>
    <p:sldLayoutId id="2147483745" r:id="rId70"/>
    <p:sldLayoutId id="2147483682" r:id="rId7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2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microsoft.com/office/2007/relationships/media" Target="../media/media3.mp3"/><Relationship Id="rId7" Type="http://schemas.openxmlformats.org/officeDocument/2006/relationships/slideLayout" Target="../slideLayouts/slideLayout60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4" Type="http://schemas.openxmlformats.org/officeDocument/2006/relationships/audio" Target="../media/media3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FBF8A-E0DD-4B32-035D-36A35472E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0C92E-8B05-6497-F62A-CA3C0034BA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300x250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CFCCC0-9AEF-DFBE-0999-C84314EBEE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8F411F8-61DB-2117-B358-2EA2A01D1ACC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90E892-5BD7-CEF8-7FAE-C6A27F2D7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5" r="16513"/>
          <a:stretch>
            <a:fillRect/>
          </a:stretch>
        </p:blipFill>
        <p:spPr>
          <a:xfrm>
            <a:off x="3093395" y="341653"/>
            <a:ext cx="6546716" cy="6174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79CB81-DDF6-2E16-82EB-5E4D505507F7}"/>
              </a:ext>
            </a:extLst>
          </p:cNvPr>
          <p:cNvSpPr txBox="1"/>
          <p:nvPr/>
        </p:nvSpPr>
        <p:spPr>
          <a:xfrm>
            <a:off x="3002834" y="377594"/>
            <a:ext cx="6546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</a:rPr>
              <a:t>Digital Display Ads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334ADC-25ED-2C3C-FB52-20E5167B5F6A}"/>
              </a:ext>
            </a:extLst>
          </p:cNvPr>
          <p:cNvSpPr txBox="1"/>
          <p:nvPr/>
        </p:nvSpPr>
        <p:spPr>
          <a:xfrm>
            <a:off x="10480823" y="291816"/>
            <a:ext cx="1387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Item #5</a:t>
            </a:r>
          </a:p>
        </p:txBody>
      </p:sp>
    </p:spTree>
    <p:extLst>
      <p:ext uri="{BB962C8B-B14F-4D97-AF65-F5344CB8AC3E}">
        <p14:creationId xmlns:p14="http://schemas.microsoft.com/office/powerpoint/2010/main" val="2407506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5C9DC-6773-C539-AA3B-121E9412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EF25-90EC-B717-8617-2D5D06E2F9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300x600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E62A90-AF5D-217D-C5A0-EBE1F625AF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A36C962-DA28-01C0-B999-2BF95CEC0C5C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6AAB34-20EE-0FDE-F438-008B23335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1" r="16929"/>
          <a:stretch>
            <a:fillRect/>
          </a:stretch>
        </p:blipFill>
        <p:spPr>
          <a:xfrm>
            <a:off x="2886102" y="0"/>
            <a:ext cx="7240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78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A21AE-FDA5-1A3E-806F-DBCA2D9D75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728x90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19D46E-D5DE-CFBC-DE31-7BF431DADA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C202656-26BC-A34C-BEC2-554E5A46D4A0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34F4BF-4AC9-5B60-6073-E84AC473B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6" r="16626"/>
          <a:stretch>
            <a:fillRect/>
          </a:stretch>
        </p:blipFill>
        <p:spPr>
          <a:xfrm>
            <a:off x="2886102" y="0"/>
            <a:ext cx="7279302" cy="685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5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137FF-555A-0CB8-C148-447A9DBC1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3F7D6-85B7-50AA-4738-DD9AA5DDDE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970x90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A3451-061A-51CC-4787-A34C1B595B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253E3E68-DFD7-C62A-D056-4B29E93DA222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E23AEE-735D-81EB-7849-88AE518C7D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5" r="17007"/>
          <a:stretch>
            <a:fillRect/>
          </a:stretch>
        </p:blipFill>
        <p:spPr>
          <a:xfrm>
            <a:off x="2918298" y="0"/>
            <a:ext cx="71984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10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35EBA-FEE7-F634-FF37-BB329772EC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D60CCB-7810-E7ED-7CE2-03CC5C66BF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970x250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969F0E-51DA-12AA-746E-BA15A67915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C45DB34-B75B-0ECA-2ABB-E51B467A7FDC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3E7575-8861-544D-E293-10E5E6623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1" r="17088"/>
          <a:stretch>
            <a:fillRect/>
          </a:stretch>
        </p:blipFill>
        <p:spPr>
          <a:xfrm>
            <a:off x="2886102" y="0"/>
            <a:ext cx="72209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733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2E5DF-4EFE-8FBE-37BC-0D26B5106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E81F4C-A157-C2D7-91CE-D305ABB4B6F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160x600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05E78-9191-7D11-B49F-B5D74735F5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B09936E-8273-F890-C02E-E3E86241C429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DC3FA6-FA81-6C74-FB19-B1BB1F19C6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5" r="17168"/>
          <a:stretch>
            <a:fillRect/>
          </a:stretch>
        </p:blipFill>
        <p:spPr>
          <a:xfrm>
            <a:off x="2908570" y="0"/>
            <a:ext cx="718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57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7D700-82D8-2785-EE28-E9DE77EFA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A9C49D-0F54-46BD-35A5-5D5415E5C2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300x50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F456D-CA5A-7442-9C0A-33CB2F74017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58EB93AC-EBD2-7A4B-52D9-AD9F5D97F1F2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F4A192-9397-88C4-D1B1-F2D31D3B3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985" y="311728"/>
            <a:ext cx="3792031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01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A60F0-3A3D-E0E3-0D01-48CF1A0AB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A5AAB-B7EE-D2C7-DE7F-923C50165D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320x50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32355-B9DB-ECD6-9AA5-7A403E9CE3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2DF3554-FB63-136D-EFEC-A8A393A39B73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56398F-4FBE-FE82-C3A3-D95F5FFB8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985" y="311728"/>
            <a:ext cx="3792031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14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E6DF9-DCE2-2A43-309D-34CAB0B27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1E0F3-84D7-8A9D-4970-8ABF0D3ECE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320x480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B0108C-8F94-02C1-885B-160A79C2BC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1E99447-05C3-D93F-182D-0F234060F7DB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1D1A4E-AFF2-4B00-5480-97F0ADA73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985" y="311728"/>
            <a:ext cx="3792031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79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D41297-C23E-9BAE-2D48-5D0B29783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EC3E8-09E1-1A07-C431-C67CE1B083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5184" y="806210"/>
            <a:ext cx="2422072" cy="434823"/>
          </a:xfrm>
        </p:spPr>
        <p:txBody>
          <a:bodyPr/>
          <a:lstStyle/>
          <a:p>
            <a:r>
              <a:rPr lang="en-US" sz="3200" dirty="0"/>
              <a:t>480x320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2E6E9-7E1D-9826-9722-DFAC76D4BA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5184" y="493649"/>
            <a:ext cx="1960517" cy="360399"/>
          </a:xfrm>
        </p:spPr>
        <p:txBody>
          <a:bodyPr/>
          <a:lstStyle/>
          <a:p>
            <a:r>
              <a:rPr lang="en-US" dirty="0"/>
              <a:t>Banner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FF3C9BBF-1779-4A57-8645-64F27C46FAA0}"/>
              </a:ext>
            </a:extLst>
          </p:cNvPr>
          <p:cNvSpPr/>
          <p:nvPr/>
        </p:nvSpPr>
        <p:spPr>
          <a:xfrm flipV="1">
            <a:off x="1797048" y="684121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9E49F1-2157-C042-84CD-5B931B6F5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091" y="1280183"/>
            <a:ext cx="7065818" cy="429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69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G_BTWD2026_Video_C1V2">
            <a:hlinkClick r:id="" action="ppaction://media"/>
            <a:extLst>
              <a:ext uri="{FF2B5EF4-FFF2-40B4-BE49-F238E27FC236}">
                <a16:creationId xmlns:a16="http://schemas.microsoft.com/office/drawing/2014/main" id="{E58B5330-952A-A069-CEF4-2A53B08724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93296" y="1085480"/>
            <a:ext cx="8229600" cy="4629150"/>
          </a:xfrm>
          <a:prstGeom prst="rect">
            <a:avLst/>
          </a:prstGeom>
        </p:spPr>
      </p:pic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A00F1618-01DD-93B3-0FCC-7CC1E222A624}"/>
              </a:ext>
            </a:extLst>
          </p:cNvPr>
          <p:cNvSpPr txBox="1">
            <a:spLocks/>
          </p:cNvSpPr>
          <p:nvPr/>
        </p:nvSpPr>
        <p:spPr>
          <a:xfrm>
            <a:off x="865184" y="493649"/>
            <a:ext cx="1960517" cy="3603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Poppins" panose="00000500000000000000" pitchFamily="2" charset="0"/>
                <a:cs typeface="Poppins" panose="00000500000000000000" pitchFamily="2" charset="0"/>
              </a:rPr>
              <a:t>Video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B022D3-EBA1-FAB1-A5D0-017F72A4FCE0}"/>
              </a:ext>
            </a:extLst>
          </p:cNvPr>
          <p:cNvSpPr/>
          <p:nvPr/>
        </p:nvSpPr>
        <p:spPr>
          <a:xfrm flipV="1">
            <a:off x="1680711" y="666227"/>
            <a:ext cx="488125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86453E-7689-DB54-8346-9F08F26FB32E}"/>
              </a:ext>
            </a:extLst>
          </p:cNvPr>
          <p:cNvSpPr txBox="1"/>
          <p:nvPr/>
        </p:nvSpPr>
        <p:spPr>
          <a:xfrm>
            <a:off x="3002834" y="377594"/>
            <a:ext cx="6546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</a:rPr>
              <a:t>YouTube</a:t>
            </a:r>
          </a:p>
        </p:txBody>
      </p:sp>
    </p:spTree>
    <p:extLst>
      <p:ext uri="{BB962C8B-B14F-4D97-AF65-F5344CB8AC3E}">
        <p14:creationId xmlns:p14="http://schemas.microsoft.com/office/powerpoint/2010/main" val="372640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46F5D-D7E2-96DF-92AA-C0854A530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TWD_WASH_SabrinaConte_30">
            <a:hlinkClick r:id="" action="ppaction://media"/>
            <a:extLst>
              <a:ext uri="{FF2B5EF4-FFF2-40B4-BE49-F238E27FC236}">
                <a16:creationId xmlns:a16="http://schemas.microsoft.com/office/drawing/2014/main" id="{6D39FA03-E349-F123-8A3E-F74A280C87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19800" y="2961804"/>
            <a:ext cx="609600" cy="609600"/>
          </a:xfrm>
          <a:prstGeom prst="rect">
            <a:avLst/>
          </a:prstGeom>
        </p:spPr>
      </p:pic>
      <p:pic>
        <p:nvPicPr>
          <p:cNvPr id="3" name="BTWD_WIAD_RodHendrix">
            <a:hlinkClick r:id="" action="ppaction://media"/>
            <a:extLst>
              <a:ext uri="{FF2B5EF4-FFF2-40B4-BE49-F238E27FC236}">
                <a16:creationId xmlns:a16="http://schemas.microsoft.com/office/drawing/2014/main" id="{A922C633-3CF7-8996-A3EC-CE8D50227D0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64113" y="2940051"/>
            <a:ext cx="609600" cy="609600"/>
          </a:xfrm>
          <a:prstGeom prst="rect">
            <a:avLst/>
          </a:prstGeom>
        </p:spPr>
      </p:pic>
      <p:pic>
        <p:nvPicPr>
          <p:cNvPr id="4" name="BTWD_WJFK_BrianMitchell">
            <a:hlinkClick r:id="" action="ppaction://media"/>
            <a:extLst>
              <a:ext uri="{FF2B5EF4-FFF2-40B4-BE49-F238E27FC236}">
                <a16:creationId xmlns:a16="http://schemas.microsoft.com/office/drawing/2014/main" id="{C2E78D1D-1A67-3237-4690-5979BF74518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03203" y="2940051"/>
            <a:ext cx="609600" cy="609600"/>
          </a:xfrm>
          <a:prstGeom prst="rect">
            <a:avLst/>
          </a:prstGeom>
        </p:spPr>
      </p:pic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EA32D8-042C-7133-FCE8-63B51A31029D}"/>
              </a:ext>
            </a:extLst>
          </p:cNvPr>
          <p:cNvSpPr txBox="1">
            <a:spLocks/>
          </p:cNvSpPr>
          <p:nvPr/>
        </p:nvSpPr>
        <p:spPr>
          <a:xfrm>
            <a:off x="850033" y="504140"/>
            <a:ext cx="1960517" cy="3603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Poppins" panose="00000500000000000000" pitchFamily="2" charset="0"/>
                <a:cs typeface="Poppins" panose="00000500000000000000" pitchFamily="2" charset="0"/>
              </a:rPr>
              <a:t>Endorsements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AECC75-6A15-938A-327C-2D6E04CF6405}"/>
              </a:ext>
            </a:extLst>
          </p:cNvPr>
          <p:cNvSpPr/>
          <p:nvPr/>
        </p:nvSpPr>
        <p:spPr>
          <a:xfrm flipV="1">
            <a:off x="2652692" y="685818"/>
            <a:ext cx="508000" cy="45719"/>
          </a:xfrm>
          <a:prstGeom prst="rect">
            <a:avLst/>
          </a:prstGeom>
          <a:solidFill>
            <a:srgbClr val="FFE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567D0A-A648-940C-DBDF-9611E6E1C439}"/>
              </a:ext>
            </a:extLst>
          </p:cNvPr>
          <p:cNvSpPr txBox="1"/>
          <p:nvPr/>
        </p:nvSpPr>
        <p:spPr>
          <a:xfrm>
            <a:off x="3002834" y="377594"/>
            <a:ext cx="6546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</a:rPr>
              <a:t>Radio</a:t>
            </a:r>
          </a:p>
        </p:txBody>
      </p:sp>
    </p:spTree>
    <p:extLst>
      <p:ext uri="{BB962C8B-B14F-4D97-AF65-F5344CB8AC3E}">
        <p14:creationId xmlns:p14="http://schemas.microsoft.com/office/powerpoint/2010/main" val="285294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3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3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ausal">
      <a:dk1>
        <a:srgbClr val="37383E"/>
      </a:dk1>
      <a:lt1>
        <a:srgbClr val="FFFFFF"/>
      </a:lt1>
      <a:dk2>
        <a:srgbClr val="202226"/>
      </a:dk2>
      <a:lt2>
        <a:srgbClr val="D0CECE"/>
      </a:lt2>
      <a:accent1>
        <a:srgbClr val="FFE836"/>
      </a:accent1>
      <a:accent2>
        <a:srgbClr val="0BDFED"/>
      </a:accent2>
      <a:accent3>
        <a:srgbClr val="404040"/>
      </a:accent3>
      <a:accent4>
        <a:srgbClr val="595959"/>
      </a:accent4>
      <a:accent5>
        <a:srgbClr val="E91E63"/>
      </a:accent5>
      <a:accent6>
        <a:srgbClr val="4CAF50"/>
      </a:accent6>
      <a:hlink>
        <a:srgbClr val="0BDFED"/>
      </a:hlink>
      <a:folHlink>
        <a:srgbClr val="0BDFE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usinessEntityTemplate xmlns="07d50b33-68b7-4d9c-b793-11c7c65c2ff1">Causal</BusinessEntityTemplat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A2CAFBB9792C4E9596B754EE2812E4" ma:contentTypeVersion="8" ma:contentTypeDescription="Create a new document." ma:contentTypeScope="" ma:versionID="b93e47f8c93b7dccfd508a4c9cf72a50">
  <xsd:schema xmlns:xsd="http://www.w3.org/2001/XMLSchema" xmlns:xs="http://www.w3.org/2001/XMLSchema" xmlns:p="http://schemas.microsoft.com/office/2006/metadata/properties" xmlns:ns2="07d50b33-68b7-4d9c-b793-11c7c65c2ff1" xmlns:ns3="b190d774-ac37-45b4-a8a4-ee43eff8bbbc" targetNamespace="http://schemas.microsoft.com/office/2006/metadata/properties" ma:root="true" ma:fieldsID="745b498e933e7d9646a519225b91c66d" ns2:_="" ns3:_="">
    <xsd:import namespace="07d50b33-68b7-4d9c-b793-11c7c65c2ff1"/>
    <xsd:import namespace="b190d774-ac37-45b4-a8a4-ee43eff8bb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BusinessEntityTempl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d50b33-68b7-4d9c-b793-11c7c65c2f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BusinessEntityTemplate" ma:index="14" nillable="true" ma:displayName="Business Entity Template" ma:format="Dropdown" ma:internalName="BusinessEntityTemplat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90d774-ac37-45b4-a8a4-ee43eff8bbb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90578A-F329-466A-809B-CABE2C79D02D}">
  <ds:schemaRefs>
    <ds:schemaRef ds:uri="http://purl.org/dc/dcmitype/"/>
    <ds:schemaRef ds:uri="http://schemas.microsoft.com/office/infopath/2007/PartnerControls"/>
    <ds:schemaRef ds:uri="07d50b33-68b7-4d9c-b793-11c7c65c2ff1"/>
    <ds:schemaRef ds:uri="http://schemas.microsoft.com/office/2006/documentManagement/types"/>
    <ds:schemaRef ds:uri="http://purl.org/dc/elements/1.1/"/>
    <ds:schemaRef ds:uri="b190d774-ac37-45b4-a8a4-ee43eff8bbbc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FF26EAD-DA6A-4F9F-966D-BDFB131E5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d50b33-68b7-4d9c-b793-11c7c65c2ff1"/>
    <ds:schemaRef ds:uri="b190d774-ac37-45b4-a8a4-ee43eff8bb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7E802A-D136-48C6-B944-BD809C6D8F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189774</TotalTime>
  <Words>35</Words>
  <Application>Microsoft Office PowerPoint</Application>
  <PresentationFormat>Widescreen</PresentationFormat>
  <Paragraphs>31</Paragraphs>
  <Slides>12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Calibri</vt:lpstr>
      <vt:lpstr>Arial</vt:lpstr>
      <vt:lpstr>Aptos</vt:lpstr>
      <vt:lpstr>Montserrat</vt:lpstr>
      <vt:lpstr>Montserrat Light</vt:lpstr>
      <vt:lpstr>Poppins Light</vt:lpstr>
      <vt:lpstr>Poppins</vt:lpstr>
      <vt:lpstr>Montserrat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Permana Maliq</dc:creator>
  <cp:lastModifiedBy>Douglas Franklin</cp:lastModifiedBy>
  <cp:revision>616</cp:revision>
  <dcterms:created xsi:type="dcterms:W3CDTF">2021-03-06T08:38:35Z</dcterms:created>
  <dcterms:modified xsi:type="dcterms:W3CDTF">2026-05-01T14:23:19Z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0x01010096A2CAFBB9792C4E9596B754EE2812E4</vt:lpwstr>
  </property>
  <property fmtid="{D5CDD505-2E9C-101B-9397-08002B2CF9AE}" pid="3" name="MediaServiceImageTags">
    <vt:lpwstr/>
  </property>
</Properties>
</file>