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5"/>
  </p:sldMasterIdLst>
  <p:notesMasterIdLst>
    <p:notesMasterId r:id="rId14"/>
  </p:notesMasterIdLst>
  <p:handoutMasterIdLst>
    <p:handoutMasterId r:id="rId15"/>
  </p:handoutMasterIdLst>
  <p:sldIdLst>
    <p:sldId id="256" r:id="rId6"/>
    <p:sldId id="332" r:id="rId7"/>
    <p:sldId id="333" r:id="rId8"/>
    <p:sldId id="334" r:id="rId9"/>
    <p:sldId id="338" r:id="rId10"/>
    <p:sldId id="335" r:id="rId11"/>
    <p:sldId id="337" r:id="rId12"/>
    <p:sldId id="336" r:id="rId13"/>
  </p:sldIdLst>
  <p:sldSz cx="12192000" cy="6858000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Aileen Winquist" initials="AW" lastIdx="5" clrIdx="6">
    <p:extLst>
      <p:ext uri="{19B8F6BF-5375-455C-9EA6-DF929625EA0E}">
        <p15:presenceInfo xmlns:p15="http://schemas.microsoft.com/office/powerpoint/2012/main" userId="S::awinquist@arlingtonva.us::e7df6953-a161-43c4-8cd2-e3ed69724288" providerId="AD"/>
      </p:ext>
    </p:extLst>
  </p:cmAuthor>
  <p:cmAuthor id="1" name="Douglas Stephens" initials="DS" lastIdx="6" clrIdx="0">
    <p:extLst>
      <p:ext uri="{19B8F6BF-5375-455C-9EA6-DF929625EA0E}">
        <p15:presenceInfo xmlns:p15="http://schemas.microsoft.com/office/powerpoint/2012/main" userId="S0037FFE8C2563BC@LIVE.COM" providerId="AD"/>
      </p:ext>
    </p:extLst>
  </p:cmAuthor>
  <p:cmAuthor id="8" name="Christin Jolicoeur" initials="CJ [2]" lastIdx="9" clrIdx="7">
    <p:extLst>
      <p:ext uri="{19B8F6BF-5375-455C-9EA6-DF929625EA0E}">
        <p15:presenceInfo xmlns:p15="http://schemas.microsoft.com/office/powerpoint/2012/main" userId="S::cjolicoeur@arlingtonva.us::18cc39a3-97f5-4a59-9b2b-307b64bb4194" providerId="AD"/>
      </p:ext>
    </p:extLst>
  </p:cmAuthor>
  <p:cmAuthor id="2" name="Jen McDonnell" initials="JM" lastIdx="1" clrIdx="1">
    <p:extLst>
      <p:ext uri="{19B8F6BF-5375-455C-9EA6-DF929625EA0E}">
        <p15:presenceInfo xmlns:p15="http://schemas.microsoft.com/office/powerpoint/2012/main" userId="S-1-5-21-775794119-855239666-405630514-35576" providerId="AD"/>
      </p:ext>
    </p:extLst>
  </p:cmAuthor>
  <p:cmAuthor id="3" name="Jason Papacosma" initials="JP" lastIdx="14" clrIdx="2">
    <p:extLst>
      <p:ext uri="{19B8F6BF-5375-455C-9EA6-DF929625EA0E}">
        <p15:presenceInfo xmlns:p15="http://schemas.microsoft.com/office/powerpoint/2012/main" userId="S-1-5-21-775794119-855239666-405630514-3267" providerId="AD"/>
      </p:ext>
    </p:extLst>
  </p:cmAuthor>
  <p:cmAuthor id="4" name="Christin Jolicoeur" initials="CJ" lastIdx="8" clrIdx="3">
    <p:extLst>
      <p:ext uri="{19B8F6BF-5375-455C-9EA6-DF929625EA0E}">
        <p15:presenceInfo xmlns:p15="http://schemas.microsoft.com/office/powerpoint/2012/main" userId="S-1-5-21-775794119-855239666-405630514-27086" providerId="AD"/>
      </p:ext>
    </p:extLst>
  </p:cmAuthor>
  <p:cmAuthor id="5" name="Jason Papacosma" initials="JP [2]" lastIdx="4" clrIdx="4">
    <p:extLst>
      <p:ext uri="{19B8F6BF-5375-455C-9EA6-DF929625EA0E}">
        <p15:presenceInfo xmlns:p15="http://schemas.microsoft.com/office/powerpoint/2012/main" userId="S::Jpapacosma@arlingtonva.us::a63ab720-6aa1-4216-a950-0df360018288" providerId="AD"/>
      </p:ext>
    </p:extLst>
  </p:cmAuthor>
  <p:cmAuthor id="6" name="Demetra McBride" initials="DM" lastIdx="11" clrIdx="5">
    <p:extLst>
      <p:ext uri="{19B8F6BF-5375-455C-9EA6-DF929625EA0E}">
        <p15:presenceInfo xmlns:p15="http://schemas.microsoft.com/office/powerpoint/2012/main" userId="S::dmcbride@arlingtonva.us::bf85b73e-1ccd-49d2-baf8-928ba5ccc76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4EC4CF-4DEF-4714-890E-6450576D8F6F}" v="44" dt="2020-09-11T14:55:49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817" autoAdjust="0"/>
  </p:normalViewPr>
  <p:slideViewPr>
    <p:cSldViewPr snapToGrid="0">
      <p:cViewPr varScale="1">
        <p:scale>
          <a:sx n="58" d="100"/>
          <a:sy n="58" d="100"/>
        </p:scale>
        <p:origin x="76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on Papacosma" userId="a63ab720-6aa1-4216-a950-0df360018288" providerId="ADAL" clId="{A111DA1A-6531-47A3-8C1E-73D493D7CA17}"/>
    <pc:docChg chg="undo custSel mod addSld delSld modSld">
      <pc:chgData name="Jason Papacosma" userId="a63ab720-6aa1-4216-a950-0df360018288" providerId="ADAL" clId="{A111DA1A-6531-47A3-8C1E-73D493D7CA17}" dt="2020-09-11T14:59:29.188" v="1646" actId="20577"/>
      <pc:docMkLst>
        <pc:docMk/>
      </pc:docMkLst>
      <pc:sldChg chg="addSp delSp modSp modNotesTx">
        <pc:chgData name="Jason Papacosma" userId="a63ab720-6aa1-4216-a950-0df360018288" providerId="ADAL" clId="{A111DA1A-6531-47A3-8C1E-73D493D7CA17}" dt="2020-09-11T13:08:47.429" v="169" actId="27614"/>
        <pc:sldMkLst>
          <pc:docMk/>
          <pc:sldMk cId="3802996359" sldId="256"/>
        </pc:sldMkLst>
        <pc:spChg chg="mod">
          <ac:chgData name="Jason Papacosma" userId="a63ab720-6aa1-4216-a950-0df360018288" providerId="ADAL" clId="{A111DA1A-6531-47A3-8C1E-73D493D7CA17}" dt="2020-09-11T13:05:11.042" v="150" actId="26606"/>
          <ac:spMkLst>
            <pc:docMk/>
            <pc:sldMk cId="3802996359" sldId="256"/>
            <ac:spMk id="2" creationId="{00000000-0000-0000-0000-000000000000}"/>
          </ac:spMkLst>
        </pc:spChg>
        <pc:spChg chg="mo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3" creationId="{00000000-0000-0000-0000-000000000000}"/>
          </ac:spMkLst>
        </pc:spChg>
        <pc:spChg chg="add del">
          <ac:chgData name="Jason Papacosma" userId="a63ab720-6aa1-4216-a950-0df360018288" providerId="ADAL" clId="{A111DA1A-6531-47A3-8C1E-73D493D7CA17}" dt="2020-09-11T13:05:11.042" v="150" actId="26606"/>
          <ac:spMkLst>
            <pc:docMk/>
            <pc:sldMk cId="3802996359" sldId="256"/>
            <ac:spMk id="16" creationId="{8FEF4519-6B38-4425-B957-5B15DAFB74A1}"/>
          </ac:spMkLst>
        </pc:spChg>
        <pc:spChg chg="add del">
          <ac:chgData name="Jason Papacosma" userId="a63ab720-6aa1-4216-a950-0df360018288" providerId="ADAL" clId="{A111DA1A-6531-47A3-8C1E-73D493D7CA17}" dt="2020-09-11T13:05:11.042" v="150" actId="26606"/>
          <ac:spMkLst>
            <pc:docMk/>
            <pc:sldMk cId="3802996359" sldId="256"/>
            <ac:spMk id="21" creationId="{8BE32017-221C-43E2-9214-83757BB9700D}"/>
          </ac:spMkLst>
        </pc:spChg>
        <pc:spChg chg="add del">
          <ac:chgData name="Jason Papacosma" userId="a63ab720-6aa1-4216-a950-0df360018288" providerId="ADAL" clId="{A111DA1A-6531-47A3-8C1E-73D493D7CA17}" dt="2020-09-11T13:05:11.042" v="150" actId="26606"/>
          <ac:spMkLst>
            <pc:docMk/>
            <pc:sldMk cId="3802996359" sldId="256"/>
            <ac:spMk id="25" creationId="{2CEB8EB7-2E52-477C-BF90-22E9F3F4F165}"/>
          </ac:spMkLst>
        </pc:spChg>
        <pc:spChg chg="add del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30" creationId="{96421D11-469A-44F4-A041-45EF340D6B89}"/>
          </ac:spMkLst>
        </pc:spChg>
        <pc:spChg chg="add del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32" creationId="{8C06AA6B-C1D9-4729-A10F-9F56A8348550}"/>
          </ac:spMkLst>
        </pc:spChg>
        <pc:spChg chg="add del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36" creationId="{3F52A01A-CC8B-4ECF-80AD-1B422B05939A}"/>
          </ac:spMkLst>
        </pc:spChg>
        <pc:spChg chg="ad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41" creationId="{8A2A8A72-5910-4A87-955A-903E885CBAF0}"/>
          </ac:spMkLst>
        </pc:spChg>
        <pc:spChg chg="ad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43" creationId="{EDB1C861-D2A7-4738-97AB-B2A1387949DC}"/>
          </ac:spMkLst>
        </pc:spChg>
        <pc:spChg chg="ad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47" creationId="{B1147590-C1C9-4707-BB75-9C46ECE5224A}"/>
          </ac:spMkLst>
        </pc:spChg>
        <pc:spChg chg="ad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49" creationId="{C2EFC862-77D7-46F8-8951-3FF1A424968E}"/>
          </ac:spMkLst>
        </pc:spChg>
        <pc:spChg chg="add">
          <ac:chgData name="Jason Papacosma" userId="a63ab720-6aa1-4216-a950-0df360018288" providerId="ADAL" clId="{A111DA1A-6531-47A3-8C1E-73D493D7CA17}" dt="2020-09-11T13:08:23.722" v="164" actId="26606"/>
          <ac:spMkLst>
            <pc:docMk/>
            <pc:sldMk cId="3802996359" sldId="256"/>
            <ac:spMk id="51" creationId="{82A7820F-2BC3-4F04-B1EB-0C11EFF0DBEC}"/>
          </ac:spMkLst>
        </pc:spChg>
        <pc:picChg chg="mod ord">
          <ac:chgData name="Jason Papacosma" userId="a63ab720-6aa1-4216-a950-0df360018288" providerId="ADAL" clId="{A111DA1A-6531-47A3-8C1E-73D493D7CA17}" dt="2020-09-11T13:08:47.327" v="167" actId="27614"/>
          <ac:picMkLst>
            <pc:docMk/>
            <pc:sldMk cId="3802996359" sldId="256"/>
            <ac:picMk id="4" creationId="{00000000-0000-0000-0000-000000000000}"/>
          </ac:picMkLst>
        </pc:picChg>
        <pc:picChg chg="add del mod">
          <ac:chgData name="Jason Papacosma" userId="a63ab720-6aa1-4216-a950-0df360018288" providerId="ADAL" clId="{A111DA1A-6531-47A3-8C1E-73D493D7CA17}" dt="2020-09-11T13:08:04.764" v="156"/>
          <ac:picMkLst>
            <pc:docMk/>
            <pc:sldMk cId="3802996359" sldId="256"/>
            <ac:picMk id="6" creationId="{4B8AB62E-F019-49C0-BA0D-1A220977EC2C}"/>
          </ac:picMkLst>
        </pc:picChg>
        <pc:picChg chg="del">
          <ac:chgData name="Jason Papacosma" userId="a63ab720-6aa1-4216-a950-0df360018288" providerId="ADAL" clId="{A111DA1A-6531-47A3-8C1E-73D493D7CA17}" dt="2020-09-11T13:03:47.513" v="128" actId="478"/>
          <ac:picMkLst>
            <pc:docMk/>
            <pc:sldMk cId="3802996359" sldId="256"/>
            <ac:picMk id="8" creationId="{E133FB0E-9D2E-43A6-AB29-8976D30EF419}"/>
          </ac:picMkLst>
        </pc:picChg>
        <pc:picChg chg="del">
          <ac:chgData name="Jason Papacosma" userId="a63ab720-6aa1-4216-a950-0df360018288" providerId="ADAL" clId="{A111DA1A-6531-47A3-8C1E-73D493D7CA17}" dt="2020-09-11T13:03:48.916" v="129" actId="478"/>
          <ac:picMkLst>
            <pc:docMk/>
            <pc:sldMk cId="3802996359" sldId="256"/>
            <ac:picMk id="9" creationId="{495C7888-802D-42FF-B2CA-D3103D1FF206}"/>
          </ac:picMkLst>
        </pc:picChg>
        <pc:picChg chg="add mod ord">
          <ac:chgData name="Jason Papacosma" userId="a63ab720-6aa1-4216-a950-0df360018288" providerId="ADAL" clId="{A111DA1A-6531-47A3-8C1E-73D493D7CA17}" dt="2020-09-11T13:08:46.833" v="166" actId="27614"/>
          <ac:picMkLst>
            <pc:docMk/>
            <pc:sldMk cId="3802996359" sldId="256"/>
            <ac:picMk id="10" creationId="{40496C06-AE7E-4267-952B-87BCBA4B1B1B}"/>
          </ac:picMkLst>
        </pc:picChg>
        <pc:picChg chg="add del mod ord">
          <ac:chgData name="Jason Papacosma" userId="a63ab720-6aa1-4216-a950-0df360018288" providerId="ADAL" clId="{A111DA1A-6531-47A3-8C1E-73D493D7CA17}" dt="2020-09-11T13:08:11.216" v="158" actId="478"/>
          <ac:picMkLst>
            <pc:docMk/>
            <pc:sldMk cId="3802996359" sldId="256"/>
            <ac:picMk id="11" creationId="{1D21D6A4-0331-478A-A096-555911A4E7FC}"/>
          </ac:picMkLst>
        </pc:picChg>
        <pc:picChg chg="add del mod ord">
          <ac:chgData name="Jason Papacosma" userId="a63ab720-6aa1-4216-a950-0df360018288" providerId="ADAL" clId="{A111DA1A-6531-47A3-8C1E-73D493D7CA17}" dt="2020-09-11T13:08:47.429" v="169" actId="27614"/>
          <ac:picMkLst>
            <pc:docMk/>
            <pc:sldMk cId="3802996359" sldId="256"/>
            <ac:picMk id="12" creationId="{01440D00-760A-4B42-8B78-8882CE0071C8}"/>
          </ac:picMkLst>
        </pc:picChg>
        <pc:picChg chg="add mod">
          <ac:chgData name="Jason Papacosma" userId="a63ab720-6aa1-4216-a950-0df360018288" providerId="ADAL" clId="{A111DA1A-6531-47A3-8C1E-73D493D7CA17}" dt="2020-09-11T13:08:47.428" v="168" actId="27614"/>
          <ac:picMkLst>
            <pc:docMk/>
            <pc:sldMk cId="3802996359" sldId="256"/>
            <ac:picMk id="13" creationId="{66CC0B13-E9B5-46A2-B0FA-949C73302F69}"/>
          </ac:picMkLst>
        </pc:picChg>
        <pc:picChg chg="add mod ord">
          <ac:chgData name="Jason Papacosma" userId="a63ab720-6aa1-4216-a950-0df360018288" providerId="ADAL" clId="{A111DA1A-6531-47A3-8C1E-73D493D7CA17}" dt="2020-09-11T13:08:23.722" v="164" actId="26606"/>
          <ac:picMkLst>
            <pc:docMk/>
            <pc:sldMk cId="3802996359" sldId="256"/>
            <ac:picMk id="15" creationId="{68630AED-178C-4790-9494-03F74604590C}"/>
          </ac:picMkLst>
        </pc:picChg>
        <pc:cxnChg chg="add del">
          <ac:chgData name="Jason Papacosma" userId="a63ab720-6aa1-4216-a950-0df360018288" providerId="ADAL" clId="{A111DA1A-6531-47A3-8C1E-73D493D7CA17}" dt="2020-09-11T13:04:34.531" v="144" actId="26606"/>
          <ac:cxnSpMkLst>
            <pc:docMk/>
            <pc:sldMk cId="3802996359" sldId="256"/>
            <ac:cxnSpMk id="14" creationId="{6BC5E09C-4939-469C-A1BD-6386726DA438}"/>
          </ac:cxnSpMkLst>
        </pc:cxnChg>
        <pc:cxnChg chg="add del">
          <ac:chgData name="Jason Papacosma" userId="a63ab720-6aa1-4216-a950-0df360018288" providerId="ADAL" clId="{A111DA1A-6531-47A3-8C1E-73D493D7CA17}" dt="2020-09-11T13:04:28.877" v="143" actId="26606"/>
          <ac:cxnSpMkLst>
            <pc:docMk/>
            <pc:sldMk cId="3802996359" sldId="256"/>
            <ac:cxnSpMk id="19" creationId="{963C1CC4-218B-402E-80D0-EC1071966AFB}"/>
          </ac:cxnSpMkLst>
        </pc:cxnChg>
        <pc:cxnChg chg="add del">
          <ac:chgData name="Jason Papacosma" userId="a63ab720-6aa1-4216-a950-0df360018288" providerId="ADAL" clId="{A111DA1A-6531-47A3-8C1E-73D493D7CA17}" dt="2020-09-11T13:05:11.042" v="150" actId="26606"/>
          <ac:cxnSpMkLst>
            <pc:docMk/>
            <pc:sldMk cId="3802996359" sldId="256"/>
            <ac:cxnSpMk id="23" creationId="{20C8274E-1FA2-4EC5-94AF-C8632946FDAD}"/>
          </ac:cxnSpMkLst>
        </pc:cxnChg>
        <pc:cxnChg chg="add del">
          <ac:chgData name="Jason Papacosma" userId="a63ab720-6aa1-4216-a950-0df360018288" providerId="ADAL" clId="{A111DA1A-6531-47A3-8C1E-73D493D7CA17}" dt="2020-09-11T13:08:23.722" v="164" actId="26606"/>
          <ac:cxnSpMkLst>
            <pc:docMk/>
            <pc:sldMk cId="3802996359" sldId="256"/>
            <ac:cxnSpMk id="34" creationId="{57A5B80F-1124-46A3-BEE0-C4353D139BAD}"/>
          </ac:cxnSpMkLst>
        </pc:cxnChg>
        <pc:cxnChg chg="add">
          <ac:chgData name="Jason Papacosma" userId="a63ab720-6aa1-4216-a950-0df360018288" providerId="ADAL" clId="{A111DA1A-6531-47A3-8C1E-73D493D7CA17}" dt="2020-09-11T13:08:23.722" v="164" actId="26606"/>
          <ac:cxnSpMkLst>
            <pc:docMk/>
            <pc:sldMk cId="3802996359" sldId="256"/>
            <ac:cxnSpMk id="45" creationId="{43026069-2E27-478A-AC5B-FFC1F1B31E6D}"/>
          </ac:cxnSpMkLst>
        </pc:cxnChg>
      </pc:sldChg>
      <pc:sldChg chg="del">
        <pc:chgData name="Jason Papacosma" userId="a63ab720-6aa1-4216-a950-0df360018288" providerId="ADAL" clId="{A111DA1A-6531-47A3-8C1E-73D493D7CA17}" dt="2020-09-11T12:58:41.716" v="16" actId="2696"/>
        <pc:sldMkLst>
          <pc:docMk/>
          <pc:sldMk cId="2271358670" sldId="257"/>
        </pc:sldMkLst>
      </pc:sldChg>
      <pc:sldChg chg="del modNotesTx">
        <pc:chgData name="Jason Papacosma" userId="a63ab720-6aa1-4216-a950-0df360018288" providerId="ADAL" clId="{A111DA1A-6531-47A3-8C1E-73D493D7CA17}" dt="2020-09-11T13:40:29.560" v="1332" actId="2696"/>
        <pc:sldMkLst>
          <pc:docMk/>
          <pc:sldMk cId="2575717234" sldId="266"/>
        </pc:sldMkLst>
      </pc:sldChg>
      <pc:sldChg chg="del">
        <pc:chgData name="Jason Papacosma" userId="a63ab720-6aa1-4216-a950-0df360018288" providerId="ADAL" clId="{A111DA1A-6531-47A3-8C1E-73D493D7CA17}" dt="2020-09-11T12:58:26.092" v="5" actId="2696"/>
        <pc:sldMkLst>
          <pc:docMk/>
          <pc:sldMk cId="1346138104" sldId="268"/>
        </pc:sldMkLst>
      </pc:sldChg>
      <pc:sldChg chg="del">
        <pc:chgData name="Jason Papacosma" userId="a63ab720-6aa1-4216-a950-0df360018288" providerId="ADAL" clId="{A111DA1A-6531-47A3-8C1E-73D493D7CA17}" dt="2020-09-11T12:58:26.346" v="6" actId="2696"/>
        <pc:sldMkLst>
          <pc:docMk/>
          <pc:sldMk cId="3629952779" sldId="273"/>
        </pc:sldMkLst>
      </pc:sldChg>
      <pc:sldChg chg="del">
        <pc:chgData name="Jason Papacosma" userId="a63ab720-6aa1-4216-a950-0df360018288" providerId="ADAL" clId="{A111DA1A-6531-47A3-8C1E-73D493D7CA17}" dt="2020-09-11T12:58:26.609" v="7" actId="2696"/>
        <pc:sldMkLst>
          <pc:docMk/>
          <pc:sldMk cId="894169659" sldId="283"/>
        </pc:sldMkLst>
      </pc:sldChg>
      <pc:sldChg chg="del">
        <pc:chgData name="Jason Papacosma" userId="a63ab720-6aa1-4216-a950-0df360018288" providerId="ADAL" clId="{A111DA1A-6531-47A3-8C1E-73D493D7CA17}" dt="2020-09-11T12:58:25.406" v="3" actId="2696"/>
        <pc:sldMkLst>
          <pc:docMk/>
          <pc:sldMk cId="4219800632" sldId="292"/>
        </pc:sldMkLst>
      </pc:sldChg>
      <pc:sldChg chg="del">
        <pc:chgData name="Jason Papacosma" userId="a63ab720-6aa1-4216-a950-0df360018288" providerId="ADAL" clId="{A111DA1A-6531-47A3-8C1E-73D493D7CA17}" dt="2020-09-11T12:58:27.064" v="9" actId="2696"/>
        <pc:sldMkLst>
          <pc:docMk/>
          <pc:sldMk cId="1941334242" sldId="298"/>
        </pc:sldMkLst>
      </pc:sldChg>
      <pc:sldChg chg="del">
        <pc:chgData name="Jason Papacosma" userId="a63ab720-6aa1-4216-a950-0df360018288" providerId="ADAL" clId="{A111DA1A-6531-47A3-8C1E-73D493D7CA17}" dt="2020-09-11T12:58:27.549" v="11" actId="2696"/>
        <pc:sldMkLst>
          <pc:docMk/>
          <pc:sldMk cId="851710819" sldId="300"/>
        </pc:sldMkLst>
      </pc:sldChg>
      <pc:sldChg chg="del">
        <pc:chgData name="Jason Papacosma" userId="a63ab720-6aa1-4216-a950-0df360018288" providerId="ADAL" clId="{A111DA1A-6531-47A3-8C1E-73D493D7CA17}" dt="2020-09-11T12:58:28.899" v="13" actId="2696"/>
        <pc:sldMkLst>
          <pc:docMk/>
          <pc:sldMk cId="750207451" sldId="303"/>
        </pc:sldMkLst>
      </pc:sldChg>
      <pc:sldChg chg="del">
        <pc:chgData name="Jason Papacosma" userId="a63ab720-6aa1-4216-a950-0df360018288" providerId="ADAL" clId="{A111DA1A-6531-47A3-8C1E-73D493D7CA17}" dt="2020-09-11T12:58:26.847" v="8" actId="2696"/>
        <pc:sldMkLst>
          <pc:docMk/>
          <pc:sldMk cId="85873751" sldId="314"/>
        </pc:sldMkLst>
      </pc:sldChg>
      <pc:sldChg chg="del">
        <pc:chgData name="Jason Papacosma" userId="a63ab720-6aa1-4216-a950-0df360018288" providerId="ADAL" clId="{A111DA1A-6531-47A3-8C1E-73D493D7CA17}" dt="2020-09-11T12:58:41.481" v="15" actId="2696"/>
        <pc:sldMkLst>
          <pc:docMk/>
          <pc:sldMk cId="2461320998" sldId="318"/>
        </pc:sldMkLst>
      </pc:sldChg>
      <pc:sldChg chg="del">
        <pc:chgData name="Jason Papacosma" userId="a63ab720-6aa1-4216-a950-0df360018288" providerId="ADAL" clId="{A111DA1A-6531-47A3-8C1E-73D493D7CA17}" dt="2020-09-11T12:58:41.911" v="17" actId="2696"/>
        <pc:sldMkLst>
          <pc:docMk/>
          <pc:sldMk cId="21803042" sldId="323"/>
        </pc:sldMkLst>
      </pc:sldChg>
      <pc:sldChg chg="del">
        <pc:chgData name="Jason Papacosma" userId="a63ab720-6aa1-4216-a950-0df360018288" providerId="ADAL" clId="{A111DA1A-6531-47A3-8C1E-73D493D7CA17}" dt="2020-09-11T12:58:27.311" v="10" actId="2696"/>
        <pc:sldMkLst>
          <pc:docMk/>
          <pc:sldMk cId="2987100076" sldId="326"/>
        </pc:sldMkLst>
      </pc:sldChg>
      <pc:sldChg chg="del">
        <pc:chgData name="Jason Papacosma" userId="a63ab720-6aa1-4216-a950-0df360018288" providerId="ADAL" clId="{A111DA1A-6531-47A3-8C1E-73D493D7CA17}" dt="2020-09-11T12:58:27.750" v="12" actId="2696"/>
        <pc:sldMkLst>
          <pc:docMk/>
          <pc:sldMk cId="55138980" sldId="327"/>
        </pc:sldMkLst>
      </pc:sldChg>
      <pc:sldChg chg="del">
        <pc:chgData name="Jason Papacosma" userId="a63ab720-6aa1-4216-a950-0df360018288" providerId="ADAL" clId="{A111DA1A-6531-47A3-8C1E-73D493D7CA17}" dt="2020-09-11T12:58:42.086" v="18" actId="2696"/>
        <pc:sldMkLst>
          <pc:docMk/>
          <pc:sldMk cId="3537190208" sldId="328"/>
        </pc:sldMkLst>
      </pc:sldChg>
      <pc:sldChg chg="del">
        <pc:chgData name="Jason Papacosma" userId="a63ab720-6aa1-4216-a950-0df360018288" providerId="ADAL" clId="{A111DA1A-6531-47A3-8C1E-73D493D7CA17}" dt="2020-09-11T12:58:24.974" v="2" actId="2696"/>
        <pc:sldMkLst>
          <pc:docMk/>
          <pc:sldMk cId="3057389329" sldId="329"/>
        </pc:sldMkLst>
      </pc:sldChg>
      <pc:sldChg chg="del modNotesTx">
        <pc:chgData name="Jason Papacosma" userId="a63ab720-6aa1-4216-a950-0df360018288" providerId="ADAL" clId="{A111DA1A-6531-47A3-8C1E-73D493D7CA17}" dt="2020-09-11T13:20:29.820" v="579" actId="2696"/>
        <pc:sldMkLst>
          <pc:docMk/>
          <pc:sldMk cId="1222482192" sldId="330"/>
        </pc:sldMkLst>
      </pc:sldChg>
      <pc:sldChg chg="del">
        <pc:chgData name="Jason Papacosma" userId="a63ab720-6aa1-4216-a950-0df360018288" providerId="ADAL" clId="{A111DA1A-6531-47A3-8C1E-73D493D7CA17}" dt="2020-09-11T12:58:25.760" v="4" actId="2696"/>
        <pc:sldMkLst>
          <pc:docMk/>
          <pc:sldMk cId="2669329684" sldId="331"/>
        </pc:sldMkLst>
      </pc:sldChg>
      <pc:sldChg chg="addSp delSp modSp modNotesTx">
        <pc:chgData name="Jason Papacosma" userId="a63ab720-6aa1-4216-a950-0df360018288" providerId="ADAL" clId="{A111DA1A-6531-47A3-8C1E-73D493D7CA17}" dt="2020-09-11T13:27:16.494" v="865" actId="6549"/>
        <pc:sldMkLst>
          <pc:docMk/>
          <pc:sldMk cId="1211920385" sldId="332"/>
        </pc:sldMkLst>
        <pc:spChg chg="mod">
          <ac:chgData name="Jason Papacosma" userId="a63ab720-6aa1-4216-a950-0df360018288" providerId="ADAL" clId="{A111DA1A-6531-47A3-8C1E-73D493D7CA17}" dt="2020-09-11T13:09:39.941" v="206" actId="20577"/>
          <ac:spMkLst>
            <pc:docMk/>
            <pc:sldMk cId="1211920385" sldId="332"/>
            <ac:spMk id="2" creationId="{0D2B7532-DCF2-45A8-966D-FF7791EECC7A}"/>
          </ac:spMkLst>
        </pc:spChg>
        <pc:spChg chg="del mod">
          <ac:chgData name="Jason Papacosma" userId="a63ab720-6aa1-4216-a950-0df360018288" providerId="ADAL" clId="{A111DA1A-6531-47A3-8C1E-73D493D7CA17}" dt="2020-09-11T13:09:30.217" v="179" actId="478"/>
          <ac:spMkLst>
            <pc:docMk/>
            <pc:sldMk cId="1211920385" sldId="332"/>
            <ac:spMk id="3" creationId="{5679F51F-5429-4D50-B4AA-98633BA227D3}"/>
          </ac:spMkLst>
        </pc:spChg>
        <pc:spChg chg="add del">
          <ac:chgData name="Jason Papacosma" userId="a63ab720-6aa1-4216-a950-0df360018288" providerId="ADAL" clId="{A111DA1A-6531-47A3-8C1E-73D493D7CA17}" dt="2020-09-11T13:09:28.053" v="177"/>
          <ac:spMkLst>
            <pc:docMk/>
            <pc:sldMk cId="1211920385" sldId="332"/>
            <ac:spMk id="6" creationId="{1A7741B1-D11F-41C6-AE6E-EDCA73E7F2FF}"/>
          </ac:spMkLst>
        </pc:spChg>
        <pc:spChg chg="add del mod">
          <ac:chgData name="Jason Papacosma" userId="a63ab720-6aa1-4216-a950-0df360018288" providerId="ADAL" clId="{A111DA1A-6531-47A3-8C1E-73D493D7CA17}" dt="2020-09-11T13:09:31.897" v="180" actId="478"/>
          <ac:spMkLst>
            <pc:docMk/>
            <pc:sldMk cId="1211920385" sldId="332"/>
            <ac:spMk id="8" creationId="{4E6CDBE4-7B11-4893-AFE7-B4DEFF39ACC3}"/>
          </ac:spMkLst>
        </pc:spChg>
        <pc:spChg chg="add mod">
          <ac:chgData name="Jason Papacosma" userId="a63ab720-6aa1-4216-a950-0df360018288" providerId="ADAL" clId="{A111DA1A-6531-47A3-8C1E-73D493D7CA17}" dt="2020-09-11T13:27:16.494" v="865" actId="6549"/>
          <ac:spMkLst>
            <pc:docMk/>
            <pc:sldMk cId="1211920385" sldId="332"/>
            <ac:spMk id="9" creationId="{222A5BB0-BB7A-4B21-90B9-673AFED4FDEA}"/>
          </ac:spMkLst>
        </pc:spChg>
        <pc:spChg chg="add del">
          <ac:chgData name="Jason Papacosma" userId="a63ab720-6aa1-4216-a950-0df360018288" providerId="ADAL" clId="{A111DA1A-6531-47A3-8C1E-73D493D7CA17}" dt="2020-09-11T13:22:45.873" v="600"/>
          <ac:spMkLst>
            <pc:docMk/>
            <pc:sldMk cId="1211920385" sldId="332"/>
            <ac:spMk id="10" creationId="{A6907B4B-4B39-47E8-8826-20E7A025CF15}"/>
          </ac:spMkLst>
        </pc:spChg>
        <pc:picChg chg="del mod">
          <ac:chgData name="Jason Papacosma" userId="a63ab720-6aa1-4216-a950-0df360018288" providerId="ADAL" clId="{A111DA1A-6531-47A3-8C1E-73D493D7CA17}" dt="2020-09-11T13:09:23.735" v="175" actId="478"/>
          <ac:picMkLst>
            <pc:docMk/>
            <pc:sldMk cId="1211920385" sldId="332"/>
            <ac:picMk id="4" creationId="{DA5CD6AB-DF4F-4067-B18B-81E811523F01}"/>
          </ac:picMkLst>
        </pc:picChg>
        <pc:picChg chg="del">
          <ac:chgData name="Jason Papacosma" userId="a63ab720-6aa1-4216-a950-0df360018288" providerId="ADAL" clId="{A111DA1A-6531-47A3-8C1E-73D493D7CA17}" dt="2020-09-11T13:09:22.945" v="173" actId="478"/>
          <ac:picMkLst>
            <pc:docMk/>
            <pc:sldMk cId="1211920385" sldId="332"/>
            <ac:picMk id="5" creationId="{B343E3AC-9E3C-49EA-8C71-EC0DF770BAB9}"/>
          </ac:picMkLst>
        </pc:picChg>
        <pc:picChg chg="add mod">
          <ac:chgData name="Jason Papacosma" userId="a63ab720-6aa1-4216-a950-0df360018288" providerId="ADAL" clId="{A111DA1A-6531-47A3-8C1E-73D493D7CA17}" dt="2020-09-11T13:27:01.985" v="864" actId="14861"/>
          <ac:picMkLst>
            <pc:docMk/>
            <pc:sldMk cId="1211920385" sldId="332"/>
            <ac:picMk id="11" creationId="{D3D5ED06-1E6F-4C7C-A042-0AE19378A108}"/>
          </ac:picMkLst>
        </pc:picChg>
      </pc:sldChg>
      <pc:sldChg chg="addSp delSp modSp add">
        <pc:chgData name="Jason Papacosma" userId="a63ab720-6aa1-4216-a950-0df360018288" providerId="ADAL" clId="{A111DA1A-6531-47A3-8C1E-73D493D7CA17}" dt="2020-09-11T14:59:29.188" v="1646" actId="20577"/>
        <pc:sldMkLst>
          <pc:docMk/>
          <pc:sldMk cId="3769090576" sldId="333"/>
        </pc:sldMkLst>
        <pc:spChg chg="mod">
          <ac:chgData name="Jason Papacosma" userId="a63ab720-6aa1-4216-a950-0df360018288" providerId="ADAL" clId="{A111DA1A-6531-47A3-8C1E-73D493D7CA17}" dt="2020-09-11T13:11:34.770" v="226" actId="20577"/>
          <ac:spMkLst>
            <pc:docMk/>
            <pc:sldMk cId="3769090576" sldId="333"/>
            <ac:spMk id="2" creationId="{7B36362E-911B-40CE-B91B-37612E07786A}"/>
          </ac:spMkLst>
        </pc:spChg>
        <pc:spChg chg="del">
          <ac:chgData name="Jason Papacosma" userId="a63ab720-6aa1-4216-a950-0df360018288" providerId="ADAL" clId="{A111DA1A-6531-47A3-8C1E-73D493D7CA17}" dt="2020-09-11T13:10:32.674" v="217" actId="478"/>
          <ac:spMkLst>
            <pc:docMk/>
            <pc:sldMk cId="3769090576" sldId="333"/>
            <ac:spMk id="3" creationId="{0DBDA70D-7672-41E0-877B-7BA8B4D36785}"/>
          </ac:spMkLst>
        </pc:spChg>
        <pc:spChg chg="add mod">
          <ac:chgData name="Jason Papacosma" userId="a63ab720-6aa1-4216-a950-0df360018288" providerId="ADAL" clId="{A111DA1A-6531-47A3-8C1E-73D493D7CA17}" dt="2020-09-11T14:59:29.188" v="1646" actId="20577"/>
          <ac:spMkLst>
            <pc:docMk/>
            <pc:sldMk cId="3769090576" sldId="333"/>
            <ac:spMk id="4" creationId="{571F27AB-64BF-4760-9FD5-775EF72BBB77}"/>
          </ac:spMkLst>
        </pc:spChg>
        <pc:spChg chg="add del">
          <ac:chgData name="Jason Papacosma" userId="a63ab720-6aa1-4216-a950-0df360018288" providerId="ADAL" clId="{A111DA1A-6531-47A3-8C1E-73D493D7CA17}" dt="2020-09-11T13:20:41.693" v="581"/>
          <ac:spMkLst>
            <pc:docMk/>
            <pc:sldMk cId="3769090576" sldId="333"/>
            <ac:spMk id="6" creationId="{773BCB22-0662-431A-BF3E-B2A26652C4F7}"/>
          </ac:spMkLst>
        </pc:spChg>
        <pc:spChg chg="add del">
          <ac:chgData name="Jason Papacosma" userId="a63ab720-6aa1-4216-a950-0df360018288" providerId="ADAL" clId="{A111DA1A-6531-47A3-8C1E-73D493D7CA17}" dt="2020-09-11T13:20:45.796" v="583"/>
          <ac:spMkLst>
            <pc:docMk/>
            <pc:sldMk cId="3769090576" sldId="333"/>
            <ac:spMk id="7" creationId="{E5D760D3-4553-4C7A-B592-5D4BE49CD11D}"/>
          </ac:spMkLst>
        </pc:spChg>
        <pc:picChg chg="add mod">
          <ac:chgData name="Jason Papacosma" userId="a63ab720-6aa1-4216-a950-0df360018288" providerId="ADAL" clId="{A111DA1A-6531-47A3-8C1E-73D493D7CA17}" dt="2020-09-11T13:14:27.058" v="373" actId="1076"/>
          <ac:picMkLst>
            <pc:docMk/>
            <pc:sldMk cId="3769090576" sldId="333"/>
            <ac:picMk id="5" creationId="{676CD86D-1896-4A70-83E4-4E1C8A37825C}"/>
          </ac:picMkLst>
        </pc:picChg>
        <pc:inkChg chg="add">
          <ac:chgData name="Jason Papacosma" userId="a63ab720-6aa1-4216-a950-0df360018288" providerId="ADAL" clId="{A111DA1A-6531-47A3-8C1E-73D493D7CA17}" dt="2020-09-11T14:59:21.406" v="1641" actId="9405"/>
          <ac:inkMkLst>
            <pc:docMk/>
            <pc:sldMk cId="3769090576" sldId="333"/>
            <ac:inkMk id="8" creationId="{298F3EE5-51AD-495D-BFA3-B1EDC0E9AF2D}"/>
          </ac:inkMkLst>
        </pc:inkChg>
      </pc:sldChg>
      <pc:sldChg chg="addSp delSp modSp add">
        <pc:chgData name="Jason Papacosma" userId="a63ab720-6aa1-4216-a950-0df360018288" providerId="ADAL" clId="{A111DA1A-6531-47A3-8C1E-73D493D7CA17}" dt="2020-09-11T14:10:25.429" v="1606" actId="14861"/>
        <pc:sldMkLst>
          <pc:docMk/>
          <pc:sldMk cId="3255271545" sldId="334"/>
        </pc:sldMkLst>
        <pc:spChg chg="mod">
          <ac:chgData name="Jason Papacosma" userId="a63ab720-6aa1-4216-a950-0df360018288" providerId="ADAL" clId="{A111DA1A-6531-47A3-8C1E-73D493D7CA17}" dt="2020-09-11T13:27:48.060" v="880" actId="20577"/>
          <ac:spMkLst>
            <pc:docMk/>
            <pc:sldMk cId="3255271545" sldId="334"/>
            <ac:spMk id="2" creationId="{7B36362E-911B-40CE-B91B-37612E07786A}"/>
          </ac:spMkLst>
        </pc:spChg>
        <pc:spChg chg="mod">
          <ac:chgData name="Jason Papacosma" userId="a63ab720-6aa1-4216-a950-0df360018288" providerId="ADAL" clId="{A111DA1A-6531-47A3-8C1E-73D493D7CA17}" dt="2020-09-11T13:40:16.133" v="1331" actId="20577"/>
          <ac:spMkLst>
            <pc:docMk/>
            <pc:sldMk cId="3255271545" sldId="334"/>
            <ac:spMk id="4" creationId="{571F27AB-64BF-4760-9FD5-775EF72BBB77}"/>
          </ac:spMkLst>
        </pc:spChg>
        <pc:picChg chg="add del mod">
          <ac:chgData name="Jason Papacosma" userId="a63ab720-6aa1-4216-a950-0df360018288" providerId="ADAL" clId="{A111DA1A-6531-47A3-8C1E-73D493D7CA17}" dt="2020-09-11T13:32:29.557" v="998"/>
          <ac:picMkLst>
            <pc:docMk/>
            <pc:sldMk cId="3255271545" sldId="334"/>
            <ac:picMk id="3" creationId="{0870CD8D-7FCB-4D20-9585-3EBCC636D53D}"/>
          </ac:picMkLst>
        </pc:picChg>
        <pc:picChg chg="del">
          <ac:chgData name="Jason Papacosma" userId="a63ab720-6aa1-4216-a950-0df360018288" providerId="ADAL" clId="{A111DA1A-6531-47A3-8C1E-73D493D7CA17}" dt="2020-09-11T13:23:59.526" v="669" actId="478"/>
          <ac:picMkLst>
            <pc:docMk/>
            <pc:sldMk cId="3255271545" sldId="334"/>
            <ac:picMk id="5" creationId="{676CD86D-1896-4A70-83E4-4E1C8A37825C}"/>
          </ac:picMkLst>
        </pc:picChg>
        <pc:picChg chg="add mod">
          <ac:chgData name="Jason Papacosma" userId="a63ab720-6aa1-4216-a950-0df360018288" providerId="ADAL" clId="{A111DA1A-6531-47A3-8C1E-73D493D7CA17}" dt="2020-09-11T14:10:25.429" v="1606" actId="14861"/>
          <ac:picMkLst>
            <pc:docMk/>
            <pc:sldMk cId="3255271545" sldId="334"/>
            <ac:picMk id="6" creationId="{85D1BB61-A749-428A-9A3A-D81556386410}"/>
          </ac:picMkLst>
        </pc:picChg>
      </pc:sldChg>
      <pc:sldChg chg="del">
        <pc:chgData name="Jason Papacosma" userId="a63ab720-6aa1-4216-a950-0df360018288" providerId="ADAL" clId="{A111DA1A-6531-47A3-8C1E-73D493D7CA17}" dt="2020-09-11T12:58:29.701" v="14" actId="2696"/>
        <pc:sldMkLst>
          <pc:docMk/>
          <pc:sldMk cId="855209372" sldId="335"/>
        </pc:sldMkLst>
      </pc:sldChg>
      <pc:sldChg chg="addSp modSp add">
        <pc:chgData name="Jason Papacosma" userId="a63ab720-6aa1-4216-a950-0df360018288" providerId="ADAL" clId="{A111DA1A-6531-47A3-8C1E-73D493D7CA17}" dt="2020-09-11T13:49:42.314" v="1546" actId="20577"/>
        <pc:sldMkLst>
          <pc:docMk/>
          <pc:sldMk cId="1852633389" sldId="335"/>
        </pc:sldMkLst>
        <pc:spChg chg="mod">
          <ac:chgData name="Jason Papacosma" userId="a63ab720-6aa1-4216-a950-0df360018288" providerId="ADAL" clId="{A111DA1A-6531-47A3-8C1E-73D493D7CA17}" dt="2020-09-11T13:27:53.941" v="891" actId="20577"/>
          <ac:spMkLst>
            <pc:docMk/>
            <pc:sldMk cId="1852633389" sldId="335"/>
            <ac:spMk id="2" creationId="{7B36362E-911B-40CE-B91B-37612E07786A}"/>
          </ac:spMkLst>
        </pc:spChg>
        <pc:spChg chg="mod">
          <ac:chgData name="Jason Papacosma" userId="a63ab720-6aa1-4216-a950-0df360018288" providerId="ADAL" clId="{A111DA1A-6531-47A3-8C1E-73D493D7CA17}" dt="2020-09-11T13:49:42.314" v="1546" actId="20577"/>
          <ac:spMkLst>
            <pc:docMk/>
            <pc:sldMk cId="1852633389" sldId="335"/>
            <ac:spMk id="4" creationId="{571F27AB-64BF-4760-9FD5-775EF72BBB77}"/>
          </ac:spMkLst>
        </pc:spChg>
        <pc:picChg chg="add mod">
          <ac:chgData name="Jason Papacosma" userId="a63ab720-6aa1-4216-a950-0df360018288" providerId="ADAL" clId="{A111DA1A-6531-47A3-8C1E-73D493D7CA17}" dt="2020-09-11T13:35:28.462" v="1264" actId="1076"/>
          <ac:picMkLst>
            <pc:docMk/>
            <pc:sldMk cId="1852633389" sldId="335"/>
            <ac:picMk id="5" creationId="{4FCCB9B7-0E12-4B40-B644-64978750C9A9}"/>
          </ac:picMkLst>
        </pc:picChg>
      </pc:sldChg>
      <pc:sldChg chg="addSp delSp modSp add">
        <pc:chgData name="Jason Papacosma" userId="a63ab720-6aa1-4216-a950-0df360018288" providerId="ADAL" clId="{A111DA1A-6531-47A3-8C1E-73D493D7CA17}" dt="2020-09-11T13:51:18.887" v="1601" actId="1076"/>
        <pc:sldMkLst>
          <pc:docMk/>
          <pc:sldMk cId="3947953241" sldId="336"/>
        </pc:sldMkLst>
        <pc:spChg chg="mod">
          <ac:chgData name="Jason Papacosma" userId="a63ab720-6aa1-4216-a950-0df360018288" providerId="ADAL" clId="{A111DA1A-6531-47A3-8C1E-73D493D7CA17}" dt="2020-09-11T13:50:32.990" v="1593" actId="20577"/>
          <ac:spMkLst>
            <pc:docMk/>
            <pc:sldMk cId="3947953241" sldId="336"/>
            <ac:spMk id="2" creationId="{7B36362E-911B-40CE-B91B-37612E07786A}"/>
          </ac:spMkLst>
        </pc:spChg>
        <pc:spChg chg="del">
          <ac:chgData name="Jason Papacosma" userId="a63ab720-6aa1-4216-a950-0df360018288" providerId="ADAL" clId="{A111DA1A-6531-47A3-8C1E-73D493D7CA17}" dt="2020-09-11T13:41:23.945" v="1345" actId="478"/>
          <ac:spMkLst>
            <pc:docMk/>
            <pc:sldMk cId="3947953241" sldId="336"/>
            <ac:spMk id="4" creationId="{571F27AB-64BF-4760-9FD5-775EF72BBB77}"/>
          </ac:spMkLst>
        </pc:spChg>
        <pc:picChg chg="add mod">
          <ac:chgData name="Jason Papacosma" userId="a63ab720-6aa1-4216-a950-0df360018288" providerId="ADAL" clId="{A111DA1A-6531-47A3-8C1E-73D493D7CA17}" dt="2020-09-11T13:51:16.905" v="1600" actId="1076"/>
          <ac:picMkLst>
            <pc:docMk/>
            <pc:sldMk cId="3947953241" sldId="336"/>
            <ac:picMk id="3" creationId="{0BDB7626-7F62-4687-B1A5-0F27F6AC7FB6}"/>
          </ac:picMkLst>
        </pc:picChg>
        <pc:picChg chg="del">
          <ac:chgData name="Jason Papacosma" userId="a63ab720-6aa1-4216-a950-0df360018288" providerId="ADAL" clId="{A111DA1A-6531-47A3-8C1E-73D493D7CA17}" dt="2020-09-11T13:41:21.246" v="1344" actId="478"/>
          <ac:picMkLst>
            <pc:docMk/>
            <pc:sldMk cId="3947953241" sldId="336"/>
            <ac:picMk id="5" creationId="{4FCCB9B7-0E12-4B40-B644-64978750C9A9}"/>
          </ac:picMkLst>
        </pc:picChg>
        <pc:picChg chg="add mod">
          <ac:chgData name="Jason Papacosma" userId="a63ab720-6aa1-4216-a950-0df360018288" providerId="ADAL" clId="{A111DA1A-6531-47A3-8C1E-73D493D7CA17}" dt="2020-09-11T13:51:05.508" v="1594" actId="1076"/>
          <ac:picMkLst>
            <pc:docMk/>
            <pc:sldMk cId="3947953241" sldId="336"/>
            <ac:picMk id="6" creationId="{640578B8-2A0C-4446-A2FD-2D80FB40A105}"/>
          </ac:picMkLst>
        </pc:picChg>
        <pc:picChg chg="add mod">
          <ac:chgData name="Jason Papacosma" userId="a63ab720-6aa1-4216-a950-0df360018288" providerId="ADAL" clId="{A111DA1A-6531-47A3-8C1E-73D493D7CA17}" dt="2020-09-11T13:51:06.644" v="1595" actId="1076"/>
          <ac:picMkLst>
            <pc:docMk/>
            <pc:sldMk cId="3947953241" sldId="336"/>
            <ac:picMk id="7" creationId="{6CD557EE-43F1-41C0-A26C-751E1C08A0E9}"/>
          </ac:picMkLst>
        </pc:picChg>
        <pc:picChg chg="add del">
          <ac:chgData name="Jason Papacosma" userId="a63ab720-6aa1-4216-a950-0df360018288" providerId="ADAL" clId="{A111DA1A-6531-47A3-8C1E-73D493D7CA17}" dt="2020-09-11T13:45:50.751" v="1354"/>
          <ac:picMkLst>
            <pc:docMk/>
            <pc:sldMk cId="3947953241" sldId="336"/>
            <ac:picMk id="8" creationId="{0F954004-36F0-4E14-A041-F34F604AB226}"/>
          </ac:picMkLst>
        </pc:picChg>
        <pc:picChg chg="add mod">
          <ac:chgData name="Jason Papacosma" userId="a63ab720-6aa1-4216-a950-0df360018288" providerId="ADAL" clId="{A111DA1A-6531-47A3-8C1E-73D493D7CA17}" dt="2020-09-11T13:51:18.887" v="1601" actId="1076"/>
          <ac:picMkLst>
            <pc:docMk/>
            <pc:sldMk cId="3947953241" sldId="336"/>
            <ac:picMk id="9" creationId="{E3647F31-E0AC-4642-AAB5-F2323C93AAC3}"/>
          </ac:picMkLst>
        </pc:picChg>
      </pc:sldChg>
      <pc:sldChg chg="delSp modSp add">
        <pc:chgData name="Jason Papacosma" userId="a63ab720-6aa1-4216-a950-0df360018288" providerId="ADAL" clId="{A111DA1A-6531-47A3-8C1E-73D493D7CA17}" dt="2020-09-11T13:50:06.061" v="1548" actId="207"/>
        <pc:sldMkLst>
          <pc:docMk/>
          <pc:sldMk cId="2692634513" sldId="337"/>
        </pc:sldMkLst>
        <pc:spChg chg="mod">
          <ac:chgData name="Jason Papacosma" userId="a63ab720-6aa1-4216-a950-0df360018288" providerId="ADAL" clId="{A111DA1A-6531-47A3-8C1E-73D493D7CA17}" dt="2020-09-11T13:47:10.849" v="1369" actId="20577"/>
          <ac:spMkLst>
            <pc:docMk/>
            <pc:sldMk cId="2692634513" sldId="337"/>
            <ac:spMk id="2" creationId="{7B36362E-911B-40CE-B91B-37612E07786A}"/>
          </ac:spMkLst>
        </pc:spChg>
        <pc:spChg chg="mod">
          <ac:chgData name="Jason Papacosma" userId="a63ab720-6aa1-4216-a950-0df360018288" providerId="ADAL" clId="{A111DA1A-6531-47A3-8C1E-73D493D7CA17}" dt="2020-09-11T13:50:06.061" v="1548" actId="207"/>
          <ac:spMkLst>
            <pc:docMk/>
            <pc:sldMk cId="2692634513" sldId="337"/>
            <ac:spMk id="4" creationId="{571F27AB-64BF-4760-9FD5-775EF72BBB77}"/>
          </ac:spMkLst>
        </pc:spChg>
        <pc:picChg chg="del">
          <ac:chgData name="Jason Papacosma" userId="a63ab720-6aa1-4216-a950-0df360018288" providerId="ADAL" clId="{A111DA1A-6531-47A3-8C1E-73D493D7CA17}" dt="2020-09-11T13:47:12.329" v="1370" actId="478"/>
          <ac:picMkLst>
            <pc:docMk/>
            <pc:sldMk cId="2692634513" sldId="337"/>
            <ac:picMk id="5" creationId="{4FCCB9B7-0E12-4B40-B644-64978750C9A9}"/>
          </ac:picMkLst>
        </pc:picChg>
      </pc:sldChg>
      <pc:sldChg chg="addSp delSp modSp add">
        <pc:chgData name="Jason Papacosma" userId="a63ab720-6aa1-4216-a950-0df360018288" providerId="ADAL" clId="{A111DA1A-6531-47A3-8C1E-73D493D7CA17}" dt="2020-09-11T14:56:27.212" v="1640" actId="9405"/>
        <pc:sldMkLst>
          <pc:docMk/>
          <pc:sldMk cId="3225902674" sldId="338"/>
        </pc:sldMkLst>
        <pc:spChg chg="mod">
          <ac:chgData name="Jason Papacosma" userId="a63ab720-6aa1-4216-a950-0df360018288" providerId="ADAL" clId="{A111DA1A-6531-47A3-8C1E-73D493D7CA17}" dt="2020-09-11T14:56:01.380" v="1639" actId="313"/>
          <ac:spMkLst>
            <pc:docMk/>
            <pc:sldMk cId="3225902674" sldId="338"/>
            <ac:spMk id="2" creationId="{30C703F8-6F33-438A-B60A-484E037786CE}"/>
          </ac:spMkLst>
        </pc:spChg>
        <pc:spChg chg="del">
          <ac:chgData name="Jason Papacosma" userId="a63ab720-6aa1-4216-a950-0df360018288" providerId="ADAL" clId="{A111DA1A-6531-47A3-8C1E-73D493D7CA17}" dt="2020-09-11T14:55:49.154" v="1608" actId="478"/>
          <ac:spMkLst>
            <pc:docMk/>
            <pc:sldMk cId="3225902674" sldId="338"/>
            <ac:spMk id="3" creationId="{45DE54DB-1FEA-41DA-AA2D-B74499B5F390}"/>
          </ac:spMkLst>
        </pc:spChg>
        <pc:picChg chg="add mod">
          <ac:chgData name="Jason Papacosma" userId="a63ab720-6aa1-4216-a950-0df360018288" providerId="ADAL" clId="{A111DA1A-6531-47A3-8C1E-73D493D7CA17}" dt="2020-09-11T14:55:54.581" v="1611" actId="1076"/>
          <ac:picMkLst>
            <pc:docMk/>
            <pc:sldMk cId="3225902674" sldId="338"/>
            <ac:picMk id="4" creationId="{8FB1A12E-7AD9-4717-8E9F-F3AE64288E93}"/>
          </ac:picMkLst>
        </pc:picChg>
        <pc:inkChg chg="add">
          <ac:chgData name="Jason Papacosma" userId="a63ab720-6aa1-4216-a950-0df360018288" providerId="ADAL" clId="{A111DA1A-6531-47A3-8C1E-73D493D7CA17}" dt="2020-09-11T14:56:27.212" v="1640" actId="9405"/>
          <ac:inkMkLst>
            <pc:docMk/>
            <pc:sldMk cId="3225902674" sldId="338"/>
            <ac:inkMk id="5" creationId="{6471D8C2-0705-4034-9C2B-EAF0D6623537}"/>
          </ac:inkMkLst>
        </pc:inkChg>
      </pc:sldChg>
      <pc:sldChg chg="add del">
        <pc:chgData name="Jason Papacosma" userId="a63ab720-6aa1-4216-a950-0df360018288" providerId="ADAL" clId="{A111DA1A-6531-47A3-8C1E-73D493D7CA17}" dt="2020-09-11T13:09:11.632" v="172"/>
        <pc:sldMkLst>
          <pc:docMk/>
          <pc:sldMk cId="2675201604" sldId="497"/>
        </pc:sldMkLst>
      </pc:sldChg>
      <pc:sldChg chg="del">
        <pc:chgData name="Jason Papacosma" userId="a63ab720-6aa1-4216-a950-0df360018288" providerId="ADAL" clId="{A111DA1A-6531-47A3-8C1E-73D493D7CA17}" dt="2020-09-11T12:58:24.319" v="0" actId="2696"/>
        <pc:sldMkLst>
          <pc:docMk/>
          <pc:sldMk cId="2274923289" sldId="530"/>
        </pc:sldMkLst>
      </pc:sldChg>
      <pc:sldChg chg="del">
        <pc:chgData name="Jason Papacosma" userId="a63ab720-6aa1-4216-a950-0df360018288" providerId="ADAL" clId="{A111DA1A-6531-47A3-8C1E-73D493D7CA17}" dt="2020-09-11T12:58:42.271" v="19" actId="2696"/>
        <pc:sldMkLst>
          <pc:docMk/>
          <pc:sldMk cId="427398492" sldId="531"/>
        </pc:sldMkLst>
      </pc:sldChg>
      <pc:sldMasterChg chg="delSldLayout">
        <pc:chgData name="Jason Papacosma" userId="a63ab720-6aa1-4216-a950-0df360018288" providerId="ADAL" clId="{A111DA1A-6531-47A3-8C1E-73D493D7CA17}" dt="2020-09-11T12:58:24.319" v="1" actId="2696"/>
        <pc:sldMasterMkLst>
          <pc:docMk/>
          <pc:sldMasterMk cId="3067501650" sldId="2147483747"/>
        </pc:sldMasterMkLst>
        <pc:sldLayoutChg chg="del">
          <pc:chgData name="Jason Papacosma" userId="a63ab720-6aa1-4216-a950-0df360018288" providerId="ADAL" clId="{A111DA1A-6531-47A3-8C1E-73D493D7CA17}" dt="2020-09-11T12:58:24.319" v="1" actId="2696"/>
          <pc:sldLayoutMkLst>
            <pc:docMk/>
            <pc:sldMasterMk cId="3067501650" sldId="2147483747"/>
            <pc:sldLayoutMk cId="2801564486" sldId="214748375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FA7F4798-6B2F-4231-ABCA-8C4B06DD4097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68AD9C7E-16F9-4CA0-A71A-785234F9A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056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11T14:59:21.405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13 1,'-5'0,"-2"0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11T14:56:27.210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22335 521,'31'6,"-3"1,117 6,0-5,61-9,-105 1,1096-1,-912-9,-211 3,0-4,55-15,38-18,164-37,-251 66,1 4,-1 3,19 3,185 7,-73 0,-173 0,0 1,0 2,-1 1,0 3,0 0,-1 3,1 1,76 33,56 35,-12-6,-68-40,-50-21,22 11,-49-18,1 0,-1 0,-1 1,1 0,-1 1,6 7,-7-5,0 0,-1 1,0 0,0 1,-2 0,3 6,8 19,6 25,-12-30,1-1,17 29,13 9,-20-35,-2 1,-1 1,-2 1,-1 1,-15-31,0 0,0-1,0 1,-1 0,-1 0,1 0,-1 0,-1-1,1 1,-1 0,-1 0,1 0,-1-1,-1 1,1-1,-2 2,-8 15,0 0,-2-1,-1-1,-4 4,-14 22,-11 17,-2-1,-4-2,-13 10,32-40,-2-2,-1 0,-1-3,-1 0,-1-3,-20 9,-65 27,-3-5,-69 17,-264 65,-201 10,590-133,-238 42,-1-13,-88-8,370-33,-425 30,-53 9,-124-20,-391 13,760-23,-191 10,-325 23,-7 34,681-66,-917 98,871-93,-455 60,457-51,0 6,2 7,-7 8,-101 54,-1 0,192-80,0-3,-2-3,-16 0,60-12,0-1,-1 0,1-2,0 0,-1-1,-8-2,20 2,-1-1,1 1,0-2,0 1,0-1,0 0,1 0,-1-1,1 0,0 0,0 0,0-1,1 0,-1 0,1-1,1 1,-1-1,1 0,1 1,-1-1,0 1,0 0,-1 0,0 1,1-1,-2 1,1 0,0 1,-1-1,1 1,-1 0,0 1,0-1,-1 1,-4-1,-56-11,-1 3,-5 2,-31-4,-315-46,-276-38,-13 24,-812 22,629 102,140 29,694-73,-811 91,515-55,-245 25,0-24,-365-28,722-24,-44-16,152 7,0-6,-112-37,188 43,2-3,0-3,1-1,2-3,1-3,1-1,-25-23,29 20,-148-105,137 103,-1 2,-39-15,20 17,-1 3,-46-9,-169-30,96 30,-167-7,216 36,0 6,-121 15,-180 36,-103 7,422-45,-219 10,258-19,-13-5,74 2,-1-2,1-2,0 0,0-2,-7-4,-3-4,1-2,1-2,1-1,1-2,1-2,1-1,1-1,1-2,2-1,-23-30,3 2,-2 2,-12-6,44 43,-102-91,-118-83,191 160,17 12,1-2,-9-8,35 25,0 0,1 0,-1 0,1 0,0-1,1 0,0 1,0-1,0 0,1-1,0 1,0 0,1-1,-1-3,-10-39,-3 9,-2 0,-2 1,-3-1,-71-113,44 75,-28-62,71 128,-1-2,0 0,1-1,-4-14,9 24,0 0,0-1,0 1,1 0,0 0,0-1,1 1,0 0,0 0,0 0,1 0,0-2,4-7,1 1,0 0,1 1,0-1,1 1,1 1,0 0,1 0,7-6,24-19,2 1,2 2,-31 22,41-29,1 2,33-15,-67 42,1 0,0 2,0 1,1 1,0 2,0 0,0 1,9 1,624-27,2 32,-268 1,1014-2,-797 31,-72 0,-154-17,44 1,-23-22,277-47,392-91,-293 17,234-34,-612 114,216 10,344 39,-735 8,0 10,89 24,0 6,2-13,49-12,887-17,-791-10,2376 2,-2729 2,42 8,-110-4,-1 1,0 2,-1 2,0 2,7 4,-12-2,132 48,-131-51,1-2,0-1,29 1,51-2,77-7,-82-2,0 5,4 5,148 14,-66-6,-55-7,-61-6,33 9,168 26,-191-29,-1-4,92-6,-53-1,592 2,-692-2,1-1,0-1,0-2,8 0,20-1,343 2,-238 7,-136-2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304B64C6-8F32-44F7-BB59-E298EE215D3B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0F2C2D92-CCA6-467A-BB17-09B6B5790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83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C2D92-CCA6-467A-BB17-09B6B579044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20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2C2D92-CCA6-467A-BB17-09B6B57904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830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879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334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93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47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88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64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6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837769-E91C-4807-BBBE-4EF71F490A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7651" y="5868988"/>
            <a:ext cx="1483349" cy="70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35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78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10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26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7651" y="5868988"/>
            <a:ext cx="1483349" cy="70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8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D07B22F1-FD93-48DF-8DBF-AC1E20AF95EC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A4CA9C4-8920-44F6-8403-AE078015A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50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65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8A2A8A72-5910-4A87-955A-903E885CBA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210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EDB1C861-D2A7-4738-97AB-B2A138794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378" y="246887"/>
            <a:ext cx="5861321" cy="6377939"/>
          </a:xfrm>
          <a:prstGeom prst="rect">
            <a:avLst/>
          </a:prstGeom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3026069-2E27-478A-AC5B-FFC1F1B31E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6924" y="4220801"/>
            <a:ext cx="4215939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B1147590-C1C9-4707-BB75-9C46ECE52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36924" y="857675"/>
            <a:ext cx="4566230" cy="3437782"/>
          </a:xfrm>
        </p:spPr>
        <p:txBody>
          <a:bodyPr>
            <a:normAutofit/>
          </a:bodyPr>
          <a:lstStyle/>
          <a:p>
            <a:r>
              <a:rPr lang="en-US" sz="6100" dirty="0"/>
              <a:t>Arlington county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36924" y="4356635"/>
            <a:ext cx="4535850" cy="1543422"/>
          </a:xfrm>
        </p:spPr>
        <p:txBody>
          <a:bodyPr>
            <a:normAutofit/>
          </a:bodyPr>
          <a:lstStyle/>
          <a:p>
            <a:r>
              <a:rPr lang="en-US"/>
              <a:t>Phase I MS4 Permit Re-issuance update</a:t>
            </a:r>
          </a:p>
          <a:p>
            <a:r>
              <a:rPr lang="en-US"/>
              <a:t>WRTC 09.11.20</a:t>
            </a:r>
          </a:p>
        </p:txBody>
      </p:sp>
      <p:pic>
        <p:nvPicPr>
          <p:cNvPr id="15" name="Picture 14" descr="A picture containing grass, outdoor, water, car&#10;&#10;Description automatically generated">
            <a:extLst>
              <a:ext uri="{FF2B5EF4-FFF2-40B4-BE49-F238E27FC236}">
                <a16:creationId xmlns:a16="http://schemas.microsoft.com/office/drawing/2014/main" id="{68630AED-178C-4790-9494-03F746045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" r="3" b="3"/>
          <a:stretch/>
        </p:blipFill>
        <p:spPr>
          <a:xfrm>
            <a:off x="702347" y="731519"/>
            <a:ext cx="2372029" cy="3252317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C2EFC862-77D7-46F8-8951-3FF1A4249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5243" y="731519"/>
            <a:ext cx="2395567" cy="21423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ath with trees on the side of a dirt field&#10;&#10;Description automatically generated">
            <a:extLst>
              <a:ext uri="{FF2B5EF4-FFF2-40B4-BE49-F238E27FC236}">
                <a16:creationId xmlns:a16="http://schemas.microsoft.com/office/drawing/2014/main" id="{01440D00-760A-4B42-8B78-8882CE0071C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r="3680" b="-1"/>
          <a:stretch/>
        </p:blipFill>
        <p:spPr bwMode="auto">
          <a:xfrm>
            <a:off x="3235243" y="731519"/>
            <a:ext cx="2395567" cy="214231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82A7820F-2BC3-4F04-B1EB-0C11EFF0D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2347" y="4126208"/>
            <a:ext cx="2372029" cy="20378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group of people in a park&#10;&#10;Description automatically generated">
            <a:extLst>
              <a:ext uri="{FF2B5EF4-FFF2-40B4-BE49-F238E27FC236}">
                <a16:creationId xmlns:a16="http://schemas.microsoft.com/office/drawing/2014/main" id="{66CC0B13-E9B5-46A2-B0FA-949C73302F69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6" r="8358" b="2"/>
          <a:stretch/>
        </p:blipFill>
        <p:spPr bwMode="auto">
          <a:xfrm>
            <a:off x="702347" y="4126208"/>
            <a:ext cx="2372029" cy="203786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A narrow river in a forest&#10;&#10;Description automatically generated">
            <a:extLst>
              <a:ext uri="{FF2B5EF4-FFF2-40B4-BE49-F238E27FC236}">
                <a16:creationId xmlns:a16="http://schemas.microsoft.com/office/drawing/2014/main" id="{40496C06-AE7E-4267-952B-87BCBA4B1B1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73" r="21030" b="4"/>
          <a:stretch/>
        </p:blipFill>
        <p:spPr bwMode="auto">
          <a:xfrm>
            <a:off x="3235244" y="3013787"/>
            <a:ext cx="2395566" cy="315028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A picture containing food, plate, drawing&#10;&#10;Description automatically generate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474" y="5861736"/>
            <a:ext cx="174479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96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B7532-DCF2-45A8-966D-FF7791EEC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MS4 Permit Timeline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22A5BB0-BB7A-4B21-90B9-673AFED4FDEA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427863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11 Phase I Large MS4 Permits in VA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Arlington first in line – administratively continued since June 2018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4 other Phase 1 permittees under continuance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D5ED06-1E6F-4C7C-A042-0AE19378A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390" y="1591945"/>
            <a:ext cx="5435879" cy="40515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1920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6362E-911B-40CE-B91B-37612E07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1F27AB-64BF-4760-9FD5-775EF72BBB77}"/>
              </a:ext>
            </a:extLst>
          </p:cNvPr>
          <p:cNvSpPr txBox="1">
            <a:spLocks/>
          </p:cNvSpPr>
          <p:nvPr/>
        </p:nvSpPr>
        <p:spPr>
          <a:xfrm>
            <a:off x="822960" y="2038985"/>
            <a:ext cx="5598160" cy="26244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Draft received February 18, 2020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Submitted comments April 3, 2020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Multiple conference calls with DEQ since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No timeline at this time – ‘as soon as possible’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EPA?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6CD86D-1896-4A70-83E4-4E1C8A378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9610" y="965865"/>
            <a:ext cx="4051750" cy="492627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98F3EE5-51AD-495D-BFA3-B1EDC0E9AF2D}"/>
                  </a:ext>
                </a:extLst>
              </p14:cNvPr>
              <p14:cNvContentPartPr/>
              <p14:nvPr/>
            </p14:nvContentPartPr>
            <p14:xfrm>
              <a:off x="3487520" y="4681839"/>
              <a:ext cx="4680" cy="3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98F3EE5-51AD-495D-BFA3-B1EDC0E9AF2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478880" y="4673199"/>
                <a:ext cx="2232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69090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6362E-911B-40CE-B91B-37612E07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permit issues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1F27AB-64BF-4760-9FD5-775EF72BBB77}"/>
              </a:ext>
            </a:extLst>
          </p:cNvPr>
          <p:cNvSpPr txBox="1">
            <a:spLocks/>
          </p:cNvSpPr>
          <p:nvPr/>
        </p:nvSpPr>
        <p:spPr>
          <a:xfrm>
            <a:off x="1035050" y="2049145"/>
            <a:ext cx="5060950" cy="3670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‘Number of projects’ requirement for retrofitting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Numeric inspection requirements for stormwater infrastructure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Outfall vs P2 inspections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Monitoring and cost-effectiveness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D1BB61-A749-428A-9A3A-D81556386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943" y="2275487"/>
            <a:ext cx="6076361" cy="32182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5271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703F8-6F33-438A-B60A-484E03778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‘Force majeure’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B1A12E-7AD9-4717-8E9F-F3AE64288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4267" y="2292199"/>
            <a:ext cx="9694253" cy="321732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471D8C2-0705-4034-9C2B-EAF0D6623537}"/>
                  </a:ext>
                </a:extLst>
              </p14:cNvPr>
              <p14:cNvContentPartPr/>
              <p14:nvPr/>
            </p14:nvContentPartPr>
            <p14:xfrm>
              <a:off x="1158320" y="4108359"/>
              <a:ext cx="9867600" cy="13021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471D8C2-0705-4034-9C2B-EAF0D662353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49680" y="4099719"/>
                <a:ext cx="9885240" cy="1319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25902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6362E-911B-40CE-B91B-37612E07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Overarching issues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1F27AB-64BF-4760-9FD5-775EF72BBB77}"/>
              </a:ext>
            </a:extLst>
          </p:cNvPr>
          <p:cNvSpPr txBox="1">
            <a:spLocks/>
          </p:cNvSpPr>
          <p:nvPr/>
        </p:nvSpPr>
        <p:spPr>
          <a:xfrm>
            <a:off x="378688" y="2021840"/>
            <a:ext cx="5219472" cy="3670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Continued use of Phase 5.3.2 model for load allocations and level of effort requirements</a:t>
            </a:r>
          </a:p>
          <a:p>
            <a:pPr lvl="1"/>
            <a:r>
              <a:rPr lang="en-US" dirty="0"/>
              <a:t>Consistency vs Accuracy?</a:t>
            </a:r>
          </a:p>
          <a:p>
            <a:r>
              <a:rPr lang="en-US" dirty="0"/>
              <a:t>Increased demands from climate change and flooding</a:t>
            </a:r>
          </a:p>
          <a:p>
            <a:pPr lvl="1"/>
            <a:r>
              <a:rPr lang="en-US" dirty="0"/>
              <a:t>Back to the future?</a:t>
            </a:r>
          </a:p>
          <a:p>
            <a:r>
              <a:rPr lang="en-US" dirty="0"/>
              <a:t>Local streams?</a:t>
            </a:r>
          </a:p>
          <a:p>
            <a:pPr lvl="1"/>
            <a:r>
              <a:rPr lang="en-US" dirty="0"/>
              <a:t>If impaired only, no requirements?</a:t>
            </a:r>
          </a:p>
          <a:p>
            <a:r>
              <a:rPr lang="en-US" dirty="0"/>
              <a:t>2025 vs &gt;2030?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CCB9B7-0E12-4B40-B644-64978750C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9440" y="1764679"/>
            <a:ext cx="6133872" cy="402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33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6362E-911B-40CE-B91B-37612E07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Math?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1F27AB-64BF-4760-9FD5-775EF72BBB77}"/>
              </a:ext>
            </a:extLst>
          </p:cNvPr>
          <p:cNvSpPr txBox="1">
            <a:spLocks/>
          </p:cNvSpPr>
          <p:nvPr/>
        </p:nvSpPr>
        <p:spPr>
          <a:xfrm>
            <a:off x="378688" y="2021840"/>
            <a:ext cx="11447552" cy="3670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sz="3200" u="sng" dirty="0"/>
              <a:t>Maryland permitting approach + Virginia permitting approach</a:t>
            </a:r>
          </a:p>
          <a:p>
            <a:pPr marL="0" indent="0" algn="ctr" fontAlgn="auto">
              <a:spcAft>
                <a:spcPts val="0"/>
              </a:spcAft>
              <a:buNone/>
            </a:pPr>
            <a:r>
              <a:rPr lang="en-US" sz="4400" dirty="0"/>
              <a:t>2</a:t>
            </a:r>
          </a:p>
          <a:p>
            <a:pPr marL="0" indent="0" algn="ctr" fontAlgn="auto">
              <a:spcAft>
                <a:spcPts val="0"/>
              </a:spcAft>
              <a:buNone/>
            </a:pPr>
            <a:r>
              <a:rPr lang="en-US" sz="3600" dirty="0"/>
              <a:t>=</a:t>
            </a:r>
          </a:p>
          <a:p>
            <a:pPr marL="0" indent="0" algn="ctr" fontAlgn="auto">
              <a:spcAft>
                <a:spcPts val="0"/>
              </a:spcAft>
              <a:buNone/>
            </a:pPr>
            <a:r>
              <a:rPr lang="en-US" sz="4800" dirty="0">
                <a:solidFill>
                  <a:srgbClr val="0070C0"/>
                </a:solidFill>
              </a:rPr>
              <a:t>Just Right?</a:t>
            </a:r>
          </a:p>
        </p:txBody>
      </p:sp>
    </p:spTree>
    <p:extLst>
      <p:ext uri="{BB962C8B-B14F-4D97-AF65-F5344CB8AC3E}">
        <p14:creationId xmlns:p14="http://schemas.microsoft.com/office/powerpoint/2010/main" val="2692634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6362E-911B-40CE-B91B-37612E07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Questions…. and comic relief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0578B8-2A0C-4446-A2FD-2D80FB40A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17" y="1886924"/>
            <a:ext cx="3735316" cy="3706489"/>
          </a:xfrm>
          <a:prstGeom prst="rect">
            <a:avLst/>
          </a:prstGeom>
        </p:spPr>
      </p:pic>
      <p:pic>
        <p:nvPicPr>
          <p:cNvPr id="7" name="Picture 17" descr="Best Sign at TC.jpg">
            <a:extLst>
              <a:ext uri="{FF2B5EF4-FFF2-40B4-BE49-F238E27FC236}">
                <a16:creationId xmlns:a16="http://schemas.microsoft.com/office/drawing/2014/main" id="{6CD557EE-43F1-41C0-A26C-751E1C08A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981" y="1749844"/>
            <a:ext cx="3982509" cy="298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DB7626-7F62-4687-B1A5-0F27F6AC7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3977" y="4192594"/>
            <a:ext cx="2934383" cy="2470020"/>
          </a:xfrm>
          <a:prstGeom prst="rect">
            <a:avLst/>
          </a:prstGeom>
        </p:spPr>
      </p:pic>
      <p:pic>
        <p:nvPicPr>
          <p:cNvPr id="9" name="Content Placeholder 11" descr="joy housekeeping.png">
            <a:extLst>
              <a:ext uri="{FF2B5EF4-FFF2-40B4-BE49-F238E27FC236}">
                <a16:creationId xmlns:a16="http://schemas.microsoft.com/office/drawing/2014/main" id="{E3647F31-E0AC-4642-AAB5-F2323C93AAC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 cstate="screen"/>
          <a:srcRect/>
          <a:stretch>
            <a:fillRect/>
          </a:stretch>
        </p:blipFill>
        <p:spPr>
          <a:xfrm>
            <a:off x="8797696" y="1542749"/>
            <a:ext cx="2947264" cy="4050664"/>
          </a:xfrm>
        </p:spPr>
      </p:pic>
    </p:spTree>
    <p:extLst>
      <p:ext uri="{BB962C8B-B14F-4D97-AF65-F5344CB8AC3E}">
        <p14:creationId xmlns:p14="http://schemas.microsoft.com/office/powerpoint/2010/main" val="394795324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c89badf8-0cd2-4e7b-b9e9-f8f3d3755954" ContentTypeId="0x0101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DAE173B5D26234B9CAE75315317A990" ma:contentTypeVersion="20" ma:contentTypeDescription="Create a new document." ma:contentTypeScope="" ma:versionID="c852bd04ca85b5b855b92799ed2e52ff">
  <xsd:schema xmlns:xsd="http://www.w3.org/2001/XMLSchema" xmlns:xs="http://www.w3.org/2001/XMLSchema" xmlns:p="http://schemas.microsoft.com/office/2006/metadata/properties" xmlns:ns3="6eaf602a-6f90-4fc3-8881-511b72ba2e30" xmlns:ns4="24580ede-f250-4c3f-8476-7b696b5ee04e" targetNamespace="http://schemas.microsoft.com/office/2006/metadata/properties" ma:root="true" ma:fieldsID="3f05c87d1ae94b5d4bccf119eb2720da" ns3:_="" ns4:_="">
    <xsd:import namespace="6eaf602a-6f90-4fc3-8881-511b72ba2e30"/>
    <xsd:import namespace="24580ede-f250-4c3f-8476-7b696b5ee04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OCR" minOccurs="0"/>
                <xsd:element ref="ns4:MediaServiceLocation" minOccurs="0"/>
                <xsd:element ref="ns4:MediaServiceEventHashCode" minOccurs="0"/>
                <xsd:element ref="ns4:MediaServiceGenerationTim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af602a-6f90-4fc3-8881-511b72ba2e3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580ede-f250-4c3f-8476-7b696b5ee0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6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EA7562-BDEA-4A09-A118-66D073FAF6C3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BA5AF993-8256-4C7A-AE17-0CD5B59263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EF0172-ADF1-4AD4-80FE-67FE249CD5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af602a-6f90-4fc3-8881-511b72ba2e30"/>
    <ds:schemaRef ds:uri="24580ede-f250-4c3f-8476-7b696b5ee0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F2DC8500-B259-409C-89EA-ACBE23C4E7D7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24580ede-f250-4c3f-8476-7b696b5ee04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eaf602a-6f90-4fc3-8881-511b72ba2e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168</Words>
  <Application>Microsoft Office PowerPoint</Application>
  <PresentationFormat>Widescreen</PresentationFormat>
  <Paragraphs>35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Corbel</vt:lpstr>
      <vt:lpstr>Basis</vt:lpstr>
      <vt:lpstr>Arlington county</vt:lpstr>
      <vt:lpstr>MS4 Permit Timeline</vt:lpstr>
      <vt:lpstr>Status</vt:lpstr>
      <vt:lpstr>Key permit issues</vt:lpstr>
      <vt:lpstr>‘Force majeure’</vt:lpstr>
      <vt:lpstr>Overarching issues</vt:lpstr>
      <vt:lpstr>New Math?</vt:lpstr>
      <vt:lpstr>Questions…. and comic relief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Arlington county</dc:title>
  <dc:creator>Jason Papacosma</dc:creator>
  <cp:lastModifiedBy>Jason Papacosma</cp:lastModifiedBy>
  <cp:revision>1</cp:revision>
  <dcterms:created xsi:type="dcterms:W3CDTF">2020-09-11T13:08:23Z</dcterms:created>
  <dcterms:modified xsi:type="dcterms:W3CDTF">2020-09-11T14:59:41Z</dcterms:modified>
</cp:coreProperties>
</file>