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 id="2147483698" r:id="rId2"/>
  </p:sldMasterIdLst>
  <p:notesMasterIdLst>
    <p:notesMasterId r:id="rId8"/>
  </p:notesMasterIdLst>
  <p:handoutMasterIdLst>
    <p:handoutMasterId r:id="rId9"/>
  </p:handoutMasterIdLst>
  <p:sldIdLst>
    <p:sldId id="322" r:id="rId3"/>
    <p:sldId id="273" r:id="rId4"/>
    <p:sldId id="323" r:id="rId5"/>
    <p:sldId id="325" r:id="rId6"/>
    <p:sldId id="326" r:id="rId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00" autoAdjust="0"/>
    <p:restoredTop sz="94660" autoAdjust="0"/>
  </p:normalViewPr>
  <p:slideViewPr>
    <p:cSldViewPr snapToObjects="1">
      <p:cViewPr varScale="1">
        <p:scale>
          <a:sx n="108" d="100"/>
          <a:sy n="108" d="100"/>
        </p:scale>
        <p:origin x="-96" y="-114"/>
      </p:cViewPr>
      <p:guideLst>
        <p:guide orient="horz" pos="4156"/>
        <p:guide orient="horz" pos="3929"/>
        <p:guide orient="horz" pos="913"/>
        <p:guide orient="horz" pos="3838"/>
        <p:guide orient="horz" pos="2409"/>
        <p:guide orient="horz" pos="2341"/>
        <p:guide pos="2930"/>
        <p:guide pos="295"/>
        <p:guide pos="5470"/>
        <p:guide pos="2857"/>
      </p:guideLst>
    </p:cSldViewPr>
  </p:slideViewPr>
  <p:outlineViewPr>
    <p:cViewPr>
      <p:scale>
        <a:sx n="33" d="100"/>
        <a:sy n="33" d="100"/>
      </p:scale>
      <p:origin x="0" y="0"/>
    </p:cViewPr>
  </p:outlineViewPr>
  <p:notesTextViewPr>
    <p:cViewPr>
      <p:scale>
        <a:sx n="1" d="1"/>
        <a:sy n="1" d="1"/>
      </p:scale>
      <p:origin x="0" y="0"/>
    </p:cViewPr>
  </p:notesTextViewPr>
  <p:sorterViewPr>
    <p:cViewPr>
      <p:scale>
        <a:sx n="150" d="100"/>
        <a:sy n="150" d="100"/>
      </p:scale>
      <p:origin x="0" y="0"/>
    </p:cViewPr>
  </p:sorterViewPr>
  <p:notesViewPr>
    <p:cSldViewPr snapToObjects="1">
      <p:cViewPr varScale="1">
        <p:scale>
          <a:sx n="83" d="100"/>
          <a:sy n="83" d="100"/>
        </p:scale>
        <p:origin x="-1992"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C190C5F-2ABA-42F1-BA57-0954F6CA28CF}" type="datetimeFigureOut">
              <a:rPr lang="en-US" smtClean="0"/>
              <a:t>11/18/2013</a:t>
            </a:fld>
            <a:endParaRPr lang="en-US"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82ED431D-06E0-4ACA-8C96-4A10036829D6}" type="slidenum">
              <a:rPr lang="en-US" smtClean="0"/>
              <a:t>‹#›</a:t>
            </a:fld>
            <a:endParaRPr lang="en-US" dirty="0"/>
          </a:p>
        </p:txBody>
      </p:sp>
    </p:spTree>
    <p:extLst>
      <p:ext uri="{BB962C8B-B14F-4D97-AF65-F5344CB8AC3E}">
        <p14:creationId xmlns:p14="http://schemas.microsoft.com/office/powerpoint/2010/main" val="5582311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GB"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CA7891D-33CB-4C0C-8181-22A4EB6EEDBA}" type="datetimeFigureOut">
              <a:rPr lang="en-GB" smtClean="0"/>
              <a:t>18/11/2013</a:t>
            </a:fld>
            <a:endParaRPr lang="en-GB"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GB"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GB"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35798C9A-036B-4A99-A543-0FB39A90D3A0}" type="slidenum">
              <a:rPr lang="en-GB" smtClean="0"/>
              <a:t>‹#›</a:t>
            </a:fld>
            <a:endParaRPr lang="en-GB" dirty="0"/>
          </a:p>
        </p:txBody>
      </p:sp>
    </p:spTree>
    <p:extLst>
      <p:ext uri="{BB962C8B-B14F-4D97-AF65-F5344CB8AC3E}">
        <p14:creationId xmlns:p14="http://schemas.microsoft.com/office/powerpoint/2010/main" val="599448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EB8467E7-8DB7-4CA1-896E-9AEDF04F1812}" type="slidenum">
              <a:rPr lang="en-GB" smtClean="0"/>
              <a:pPr/>
              <a:t>2</a:t>
            </a:fld>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4538E95-9D03-438C-B023-08CA0EF2D426}" type="slidenum">
              <a:rPr lang="en-US">
                <a:solidFill>
                  <a:prstClr val="black"/>
                </a:solidFill>
              </a:rPr>
              <a:pPr/>
              <a:t>3</a:t>
            </a:fld>
            <a:endParaRPr lang="en-US" dirty="0">
              <a:solidFill>
                <a:prstClr val="black"/>
              </a:solidFill>
            </a:endParaRPr>
          </a:p>
        </p:txBody>
      </p:sp>
      <p:sp>
        <p:nvSpPr>
          <p:cNvPr id="19458" name="Rectangle 2"/>
          <p:cNvSpPr>
            <a:spLocks noGrp="1" noRot="1" noChangeAspect="1" noChangeArrowheads="1" noTextEdit="1"/>
          </p:cNvSpPr>
          <p:nvPr>
            <p:ph type="sldImg"/>
          </p:nvPr>
        </p:nvSpPr>
        <p:spPr bwMode="auto">
          <a:xfrm>
            <a:off x="1182688" y="698500"/>
            <a:ext cx="4646612" cy="3484563"/>
          </a:xfrm>
          <a:noFill/>
          <a:ln>
            <a:solidFill>
              <a:srgbClr val="000000"/>
            </a:solidFill>
            <a:miter lim="800000"/>
            <a:headEnd/>
            <a:tailEnd/>
          </a:ln>
        </p:spPr>
      </p:sp>
      <p:sp>
        <p:nvSpPr>
          <p:cNvPr id="19459" name="Rectangle 3"/>
          <p:cNvSpPr>
            <a:spLocks noGrp="1" noChangeArrowheads="1"/>
          </p:cNvSpPr>
          <p:nvPr>
            <p:ph type="body" idx="1"/>
          </p:nvPr>
        </p:nvSpPr>
        <p:spPr bwMode="auto">
          <a:xfrm>
            <a:off x="701676" y="4414837"/>
            <a:ext cx="5607050" cy="4183063"/>
          </a:xfrm>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4538E95-9D03-438C-B023-08CA0EF2D426}" type="slidenum">
              <a:rPr lang="en-US">
                <a:solidFill>
                  <a:prstClr val="black"/>
                </a:solidFill>
              </a:rPr>
              <a:pPr/>
              <a:t>4</a:t>
            </a:fld>
            <a:endParaRPr lang="en-US" dirty="0">
              <a:solidFill>
                <a:prstClr val="black"/>
              </a:solidFill>
            </a:endParaRPr>
          </a:p>
        </p:txBody>
      </p:sp>
      <p:sp>
        <p:nvSpPr>
          <p:cNvPr id="19458" name="Rectangle 2"/>
          <p:cNvSpPr>
            <a:spLocks noGrp="1" noRot="1" noChangeAspect="1" noChangeArrowheads="1" noTextEdit="1"/>
          </p:cNvSpPr>
          <p:nvPr>
            <p:ph type="sldImg"/>
          </p:nvPr>
        </p:nvSpPr>
        <p:spPr bwMode="auto">
          <a:xfrm>
            <a:off x="1182688" y="698500"/>
            <a:ext cx="4646612" cy="3484563"/>
          </a:xfrm>
          <a:noFill/>
          <a:ln>
            <a:solidFill>
              <a:srgbClr val="000000"/>
            </a:solidFill>
            <a:miter lim="800000"/>
            <a:headEnd/>
            <a:tailEnd/>
          </a:ln>
        </p:spPr>
      </p:sp>
      <p:sp>
        <p:nvSpPr>
          <p:cNvPr id="19459" name="Rectangle 3"/>
          <p:cNvSpPr>
            <a:spLocks noGrp="1" noChangeArrowheads="1"/>
          </p:cNvSpPr>
          <p:nvPr>
            <p:ph type="body" idx="1"/>
          </p:nvPr>
        </p:nvSpPr>
        <p:spPr bwMode="auto">
          <a:xfrm>
            <a:off x="701676" y="4414837"/>
            <a:ext cx="5607050" cy="4183063"/>
          </a:xfrm>
          <a:noFill/>
        </p:spPr>
        <p:txBody>
          <a:bodyPr wrap="square" numCol="1" anchor="t" anchorCtr="0" compatLnSpc="1">
            <a:prstTxWarp prst="textNoShape">
              <a:avLst/>
            </a:prstTxWarp>
          </a:bodyPr>
          <a:lstStyle/>
          <a:p>
            <a:pPr>
              <a:spcBef>
                <a:spcPct val="0"/>
              </a:spcBef>
            </a:pPr>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EB8467E7-8DB7-4CA1-896E-9AEDF04F1812}" type="slidenum">
              <a:rPr lang="en-GB" smtClean="0"/>
              <a:pPr/>
              <a:t>5</a:t>
            </a:fld>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ONSCREEN COVER">
    <p:spTree>
      <p:nvGrpSpPr>
        <p:cNvPr id="1" name=""/>
        <p:cNvGrpSpPr/>
        <p:nvPr/>
      </p:nvGrpSpPr>
      <p:grpSpPr>
        <a:xfrm>
          <a:off x="0" y="0"/>
          <a:ext cx="0" cy="0"/>
          <a:chOff x="0" y="0"/>
          <a:chExt cx="0" cy="0"/>
        </a:xfrm>
      </p:grpSpPr>
      <p:sp>
        <p:nvSpPr>
          <p:cNvPr id="3" name="Picture Placeholder 2"/>
          <p:cNvSpPr>
            <a:spLocks noGrp="1"/>
          </p:cNvSpPr>
          <p:nvPr>
            <p:ph type="pic" sz="quarter" idx="14" hasCustomPrompt="1"/>
          </p:nvPr>
        </p:nvSpPr>
        <p:spPr>
          <a:xfrm>
            <a:off x="0" y="0"/>
            <a:ext cx="9144000" cy="6858000"/>
          </a:xfrm>
          <a:solidFill>
            <a:schemeClr val="bg1">
              <a:lumMod val="95000"/>
            </a:schemeClr>
          </a:solidFill>
        </p:spPr>
        <p:txBody>
          <a:bodyPr anchor="ctr">
            <a:noAutofit/>
          </a:bodyPr>
          <a:lstStyle>
            <a:lvl1pPr algn="ctr">
              <a:defRPr b="0" baseline="0">
                <a:solidFill>
                  <a:schemeClr val="tx1"/>
                </a:solidFill>
              </a:defRPr>
            </a:lvl1pPr>
          </a:lstStyle>
          <a:p>
            <a:r>
              <a:rPr lang="en-GB" dirty="0" smtClean="0"/>
              <a:t>Click to add picture</a:t>
            </a:r>
            <a:endParaRPr lang="en-GB" dirty="0"/>
          </a:p>
        </p:txBody>
      </p:sp>
      <p:pic>
        <p:nvPicPr>
          <p:cNvPr id="15"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3999" y="6275394"/>
            <a:ext cx="1169988"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1"/>
          <p:cNvSpPr>
            <a:spLocks noGrp="1"/>
          </p:cNvSpPr>
          <p:nvPr>
            <p:ph type="title" hasCustomPrompt="1"/>
          </p:nvPr>
        </p:nvSpPr>
        <p:spPr>
          <a:xfrm>
            <a:off x="467693" y="4820161"/>
            <a:ext cx="5545138" cy="418576"/>
          </a:xfrm>
        </p:spPr>
        <p:txBody>
          <a:bodyPr wrap="square" anchor="b" anchorCtr="0">
            <a:spAutoFit/>
          </a:bodyPr>
          <a:lstStyle>
            <a:lvl1pPr algn="l">
              <a:lnSpc>
                <a:spcPct val="85000"/>
              </a:lnSpc>
              <a:defRPr sz="3200" b="1" baseline="0">
                <a:solidFill>
                  <a:schemeClr val="bg1"/>
                </a:solidFill>
              </a:defRPr>
            </a:lvl1pPr>
          </a:lstStyle>
          <a:p>
            <a:r>
              <a:rPr lang="en-US" noProof="0" dirty="0" smtClean="0"/>
              <a:t>COVER HEADING</a:t>
            </a:r>
            <a:endParaRPr lang="en-GB" noProof="0" dirty="0"/>
          </a:p>
        </p:txBody>
      </p:sp>
      <p:sp>
        <p:nvSpPr>
          <p:cNvPr id="14" name="Text Placeholder 13"/>
          <p:cNvSpPr>
            <a:spLocks noGrp="1"/>
          </p:cNvSpPr>
          <p:nvPr>
            <p:ph type="body" sz="quarter" idx="10" hasCustomPrompt="1"/>
          </p:nvPr>
        </p:nvSpPr>
        <p:spPr>
          <a:xfrm>
            <a:off x="467693" y="5272587"/>
            <a:ext cx="5545138" cy="307777"/>
          </a:xfrm>
        </p:spPr>
        <p:txBody>
          <a:bodyPr wrap="square">
            <a:spAutoFit/>
          </a:bodyPr>
          <a:lstStyle>
            <a:lvl1pPr>
              <a:defRPr sz="2000" b="0">
                <a:solidFill>
                  <a:schemeClr val="bg1"/>
                </a:solidFill>
              </a:defRPr>
            </a:lvl1pPr>
          </a:lstStyle>
          <a:p>
            <a:pPr lvl="0"/>
            <a:r>
              <a:rPr lang="en-GB" noProof="0" dirty="0" smtClean="0"/>
              <a:t>Cover subtitle</a:t>
            </a:r>
          </a:p>
        </p:txBody>
      </p:sp>
      <p:sp>
        <p:nvSpPr>
          <p:cNvPr id="20" name="Text Placeholder 19"/>
          <p:cNvSpPr>
            <a:spLocks noGrp="1"/>
          </p:cNvSpPr>
          <p:nvPr>
            <p:ph type="body" sz="quarter" idx="13" hasCustomPrompt="1"/>
          </p:nvPr>
        </p:nvSpPr>
        <p:spPr>
          <a:xfrm>
            <a:off x="467693" y="5614214"/>
            <a:ext cx="3440112" cy="276999"/>
          </a:xfrm>
        </p:spPr>
        <p:txBody>
          <a:bodyPr/>
          <a:lstStyle>
            <a:lvl1pPr>
              <a:defRPr sz="1800" b="0" baseline="0">
                <a:solidFill>
                  <a:schemeClr val="bg1"/>
                </a:solidFill>
              </a:defRPr>
            </a:lvl1pPr>
          </a:lstStyle>
          <a:p>
            <a:pPr lvl="0"/>
            <a:r>
              <a:rPr lang="en-GB" noProof="0" dirty="0" smtClean="0"/>
              <a:t>Date</a:t>
            </a:r>
            <a:endParaRPr lang="en-GB" noProof="0" dirty="0"/>
          </a:p>
        </p:txBody>
      </p:sp>
      <p:pic>
        <p:nvPicPr>
          <p:cNvPr id="7" name="Picture 6" descr="C_rgb.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Tree>
    <p:extLst>
      <p:ext uri="{BB962C8B-B14F-4D97-AF65-F5344CB8AC3E}">
        <p14:creationId xmlns:p14="http://schemas.microsoft.com/office/powerpoint/2010/main" val="18488230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INT COVER">
    <p:spTree>
      <p:nvGrpSpPr>
        <p:cNvPr id="1" name=""/>
        <p:cNvGrpSpPr/>
        <p:nvPr/>
      </p:nvGrpSpPr>
      <p:grpSpPr>
        <a:xfrm>
          <a:off x="0" y="0"/>
          <a:ext cx="0" cy="0"/>
          <a:chOff x="0" y="0"/>
          <a:chExt cx="0" cy="0"/>
        </a:xfrm>
      </p:grpSpPr>
      <p:sp>
        <p:nvSpPr>
          <p:cNvPr id="3" name="Picture Placeholder 2"/>
          <p:cNvSpPr>
            <a:spLocks noGrp="1"/>
          </p:cNvSpPr>
          <p:nvPr>
            <p:ph type="pic" sz="quarter" idx="14" hasCustomPrompt="1"/>
          </p:nvPr>
        </p:nvSpPr>
        <p:spPr>
          <a:xfrm>
            <a:off x="0" y="0"/>
            <a:ext cx="9144000" cy="4400550"/>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12" name="Title 11"/>
          <p:cNvSpPr>
            <a:spLocks noGrp="1"/>
          </p:cNvSpPr>
          <p:nvPr>
            <p:ph type="title" hasCustomPrompt="1"/>
          </p:nvPr>
        </p:nvSpPr>
        <p:spPr>
          <a:xfrm>
            <a:off x="467693" y="4924805"/>
            <a:ext cx="5545138"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COVER HEADING</a:t>
            </a:r>
            <a:endParaRPr lang="en-GB" noProof="0" dirty="0"/>
          </a:p>
        </p:txBody>
      </p:sp>
      <p:sp>
        <p:nvSpPr>
          <p:cNvPr id="14" name="Text Placeholder 13"/>
          <p:cNvSpPr>
            <a:spLocks noGrp="1"/>
          </p:cNvSpPr>
          <p:nvPr>
            <p:ph type="body" sz="quarter" idx="10" hasCustomPrompt="1"/>
          </p:nvPr>
        </p:nvSpPr>
        <p:spPr>
          <a:xfrm>
            <a:off x="467693" y="5272587"/>
            <a:ext cx="5545138" cy="276999"/>
          </a:xfrm>
        </p:spPr>
        <p:txBody>
          <a:bodyPr wrap="square">
            <a:spAutoFit/>
          </a:bodyPr>
          <a:lstStyle>
            <a:lvl1pPr>
              <a:defRPr sz="1800" b="0"/>
            </a:lvl1pPr>
          </a:lstStyle>
          <a:p>
            <a:pPr lvl="0"/>
            <a:r>
              <a:rPr lang="en-GB" noProof="0" dirty="0" smtClean="0"/>
              <a:t>Cover subtitle</a:t>
            </a:r>
          </a:p>
        </p:txBody>
      </p:sp>
      <p:sp>
        <p:nvSpPr>
          <p:cNvPr id="20" name="Text Placeholder 19"/>
          <p:cNvSpPr>
            <a:spLocks noGrp="1"/>
          </p:cNvSpPr>
          <p:nvPr>
            <p:ph type="body" sz="quarter" idx="13" hasCustomPrompt="1"/>
          </p:nvPr>
        </p:nvSpPr>
        <p:spPr>
          <a:xfrm>
            <a:off x="467692" y="5614214"/>
            <a:ext cx="5544467" cy="246221"/>
          </a:xfrm>
        </p:spPr>
        <p:txBody>
          <a:bodyPr/>
          <a:lstStyle>
            <a:lvl1pPr>
              <a:defRPr sz="1600" b="0" baseline="0">
                <a:solidFill>
                  <a:schemeClr val="tx1"/>
                </a:solidFill>
              </a:defRPr>
            </a:lvl1pPr>
          </a:lstStyle>
          <a:p>
            <a:pPr lvl="0"/>
            <a:r>
              <a:rPr lang="en-GB" noProof="0" dirty="0" smtClean="0"/>
              <a:t>Date</a:t>
            </a:r>
            <a:endParaRPr lang="en-GB" noProof="0" dirty="0"/>
          </a:p>
        </p:txBody>
      </p:sp>
      <p:sp>
        <p:nvSpPr>
          <p:cNvPr id="18" name="Rectangle 17"/>
          <p:cNvSpPr/>
          <p:nvPr userDrawn="1"/>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descr="C_rgb.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pic>
        <p:nvPicPr>
          <p:cNvPr id="13" name="Picture 12" descr="cbre_logo_RGB_ppt.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2380365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INT COVER_client logo">
    <p:spTree>
      <p:nvGrpSpPr>
        <p:cNvPr id="1" name=""/>
        <p:cNvGrpSpPr/>
        <p:nvPr/>
      </p:nvGrpSpPr>
      <p:grpSpPr>
        <a:xfrm>
          <a:off x="0" y="0"/>
          <a:ext cx="0" cy="0"/>
          <a:chOff x="0" y="0"/>
          <a:chExt cx="0" cy="0"/>
        </a:xfrm>
      </p:grpSpPr>
      <p:sp>
        <p:nvSpPr>
          <p:cNvPr id="17" name="Picture Placeholder 2"/>
          <p:cNvSpPr>
            <a:spLocks noGrp="1"/>
          </p:cNvSpPr>
          <p:nvPr>
            <p:ph type="pic" sz="quarter" idx="15" hasCustomPrompt="1"/>
          </p:nvPr>
        </p:nvSpPr>
        <p:spPr>
          <a:xfrm>
            <a:off x="7056276" y="4924805"/>
            <a:ext cx="1338643" cy="504056"/>
          </a:xfrm>
        </p:spPr>
        <p:txBody>
          <a:bodyPr anchor="ctr">
            <a:noAutofit/>
          </a:bodyPr>
          <a:lstStyle>
            <a:lvl1pPr algn="ctr">
              <a:defRPr sz="1400" b="0" baseline="0"/>
            </a:lvl1pPr>
          </a:lstStyle>
          <a:p>
            <a:r>
              <a:rPr lang="en-GB" dirty="0" smtClean="0"/>
              <a:t>Click to add client logo</a:t>
            </a:r>
            <a:endParaRPr lang="en-GB" dirty="0"/>
          </a:p>
        </p:txBody>
      </p:sp>
      <p:sp>
        <p:nvSpPr>
          <p:cNvPr id="3" name="Picture Placeholder 2"/>
          <p:cNvSpPr>
            <a:spLocks noGrp="1"/>
          </p:cNvSpPr>
          <p:nvPr>
            <p:ph type="pic" sz="quarter" idx="14" hasCustomPrompt="1"/>
          </p:nvPr>
        </p:nvSpPr>
        <p:spPr>
          <a:xfrm>
            <a:off x="0" y="0"/>
            <a:ext cx="9144000" cy="4400550"/>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12" name="Title 11"/>
          <p:cNvSpPr>
            <a:spLocks noGrp="1"/>
          </p:cNvSpPr>
          <p:nvPr>
            <p:ph type="title" hasCustomPrompt="1"/>
          </p:nvPr>
        </p:nvSpPr>
        <p:spPr>
          <a:xfrm>
            <a:off x="467693" y="4924805"/>
            <a:ext cx="4104307"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COVER HEADING</a:t>
            </a:r>
            <a:endParaRPr lang="en-GB" noProof="0" dirty="0"/>
          </a:p>
        </p:txBody>
      </p:sp>
      <p:sp>
        <p:nvSpPr>
          <p:cNvPr id="14" name="Text Placeholder 13"/>
          <p:cNvSpPr>
            <a:spLocks noGrp="1"/>
          </p:cNvSpPr>
          <p:nvPr>
            <p:ph type="body" sz="quarter" idx="10" hasCustomPrompt="1"/>
          </p:nvPr>
        </p:nvSpPr>
        <p:spPr>
          <a:xfrm>
            <a:off x="467693" y="5272587"/>
            <a:ext cx="4104307" cy="276999"/>
          </a:xfrm>
        </p:spPr>
        <p:txBody>
          <a:bodyPr wrap="square">
            <a:spAutoFit/>
          </a:bodyPr>
          <a:lstStyle>
            <a:lvl1pPr>
              <a:defRPr sz="1800" b="0"/>
            </a:lvl1pPr>
          </a:lstStyle>
          <a:p>
            <a:pPr lvl="0"/>
            <a:r>
              <a:rPr lang="en-GB" noProof="0" dirty="0" smtClean="0"/>
              <a:t>Cover subtitle</a:t>
            </a:r>
          </a:p>
        </p:txBody>
      </p:sp>
      <p:sp>
        <p:nvSpPr>
          <p:cNvPr id="20" name="Text Placeholder 19"/>
          <p:cNvSpPr>
            <a:spLocks noGrp="1"/>
          </p:cNvSpPr>
          <p:nvPr>
            <p:ph type="body" sz="quarter" idx="13" hasCustomPrompt="1"/>
          </p:nvPr>
        </p:nvSpPr>
        <p:spPr>
          <a:xfrm>
            <a:off x="467692" y="5614214"/>
            <a:ext cx="4104307" cy="246221"/>
          </a:xfrm>
        </p:spPr>
        <p:txBody>
          <a:bodyPr/>
          <a:lstStyle>
            <a:lvl1pPr>
              <a:defRPr sz="1600" b="0" baseline="0">
                <a:solidFill>
                  <a:schemeClr val="tx1"/>
                </a:solidFill>
              </a:defRPr>
            </a:lvl1pPr>
          </a:lstStyle>
          <a:p>
            <a:pPr lvl="0"/>
            <a:r>
              <a:rPr lang="en-GB" noProof="0" dirty="0" smtClean="0"/>
              <a:t>Date</a:t>
            </a:r>
            <a:endParaRPr lang="en-GB" noProof="0" dirty="0"/>
          </a:p>
        </p:txBody>
      </p:sp>
      <p:sp>
        <p:nvSpPr>
          <p:cNvPr id="18" name="Rectangle 17"/>
          <p:cNvSpPr/>
          <p:nvPr userDrawn="1"/>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descr="C_rgb.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
        <p:nvSpPr>
          <p:cNvPr id="4" name="TextBox 3"/>
          <p:cNvSpPr txBox="1"/>
          <p:nvPr userDrawn="1"/>
        </p:nvSpPr>
        <p:spPr>
          <a:xfrm>
            <a:off x="5906244" y="4884018"/>
            <a:ext cx="1116124" cy="211203"/>
          </a:xfrm>
          <a:prstGeom prst="rect">
            <a:avLst/>
          </a:prstGeom>
          <a:noFill/>
        </p:spPr>
        <p:txBody>
          <a:bodyPr wrap="square" lIns="36000" tIns="36000" rIns="36000" bIns="36000" rtlCol="0">
            <a:spAutoFit/>
          </a:bodyPr>
          <a:lstStyle/>
          <a:p>
            <a:pPr algn="r" rtl="0" fontAlgn="base">
              <a:spcBef>
                <a:spcPct val="20000"/>
              </a:spcBef>
              <a:spcAft>
                <a:spcPct val="0"/>
              </a:spcAft>
              <a:buFont typeface="Arial" charset="0"/>
              <a:buNone/>
            </a:pPr>
            <a:r>
              <a:rPr lang="en-GB" sz="900" b="0" kern="1200" dirty="0" smtClean="0">
                <a:solidFill>
                  <a:srgbClr val="818A8F"/>
                </a:solidFill>
                <a:latin typeface="Arial" charset="0"/>
                <a:ea typeface="+mn-ea"/>
                <a:cs typeface="Arial" charset="0"/>
              </a:rPr>
              <a:t>PREPARED FOR</a:t>
            </a:r>
            <a:endParaRPr lang="en-GB" sz="900" b="0" kern="1200" dirty="0">
              <a:solidFill>
                <a:srgbClr val="818A8F"/>
              </a:solidFill>
              <a:latin typeface="Arial" charset="0"/>
              <a:ea typeface="+mn-ea"/>
              <a:cs typeface="Arial" charset="0"/>
            </a:endParaRPr>
          </a:p>
        </p:txBody>
      </p:sp>
      <p:pic>
        <p:nvPicPr>
          <p:cNvPr id="11" name="Picture 10" descr="cbre_logo_RGB_ppt.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14731402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Divider page">
    <p:spTree>
      <p:nvGrpSpPr>
        <p:cNvPr id="1" name=""/>
        <p:cNvGrpSpPr/>
        <p:nvPr/>
      </p:nvGrpSpPr>
      <p:grpSpPr>
        <a:xfrm>
          <a:off x="0" y="0"/>
          <a:ext cx="0" cy="0"/>
          <a:chOff x="0" y="0"/>
          <a:chExt cx="0" cy="0"/>
        </a:xfrm>
      </p:grpSpPr>
      <p:sp>
        <p:nvSpPr>
          <p:cNvPr id="12" name="Title 11"/>
          <p:cNvSpPr>
            <a:spLocks noGrp="1"/>
          </p:cNvSpPr>
          <p:nvPr>
            <p:ph type="title" hasCustomPrompt="1"/>
          </p:nvPr>
        </p:nvSpPr>
        <p:spPr>
          <a:xfrm>
            <a:off x="467693" y="4924805"/>
            <a:ext cx="5545138"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Divider page heading</a:t>
            </a:r>
            <a:endParaRPr lang="en-GB" noProof="0" dirty="0"/>
          </a:p>
        </p:txBody>
      </p:sp>
      <p:sp>
        <p:nvSpPr>
          <p:cNvPr id="14" name="Text Placeholder 13"/>
          <p:cNvSpPr>
            <a:spLocks noGrp="1"/>
          </p:cNvSpPr>
          <p:nvPr>
            <p:ph type="body" sz="quarter" idx="10" hasCustomPrompt="1"/>
          </p:nvPr>
        </p:nvSpPr>
        <p:spPr>
          <a:xfrm>
            <a:off x="467693" y="5272587"/>
            <a:ext cx="5545138" cy="307777"/>
          </a:xfrm>
        </p:spPr>
        <p:txBody>
          <a:bodyPr wrap="square">
            <a:spAutoFit/>
          </a:bodyPr>
          <a:lstStyle>
            <a:lvl1pPr>
              <a:defRPr sz="2000" b="0"/>
            </a:lvl1pPr>
          </a:lstStyle>
          <a:p>
            <a:pPr lvl="0"/>
            <a:r>
              <a:rPr lang="en-GB" noProof="0" dirty="0" smtClean="0"/>
              <a:t>Divider subtitle</a:t>
            </a:r>
          </a:p>
        </p:txBody>
      </p:sp>
      <p:sp>
        <p:nvSpPr>
          <p:cNvPr id="18" name="Rectangle 17"/>
          <p:cNvSpPr/>
          <p:nvPr/>
        </p:nvSpPr>
        <p:spPr>
          <a:xfrm>
            <a:off x="0" y="6756400"/>
            <a:ext cx="9144000" cy="101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0" y="0"/>
            <a:ext cx="9144000" cy="4398963"/>
          </a:xfrm>
          <a:prstGeom prst="rect">
            <a:avLst/>
          </a:prstGeom>
          <a:solidFill>
            <a:srgbClr val="006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16" name="Straight Connector 15"/>
          <p:cNvCxnSpPr/>
          <p:nvPr/>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pic>
        <p:nvPicPr>
          <p:cNvPr id="10" name="Picture 9" descr="C_rgb.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
        <p:nvSpPr>
          <p:cNvPr id="13" name="Rectangle 12"/>
          <p:cNvSpPr/>
          <p:nvPr userDrawn="1"/>
        </p:nvSpPr>
        <p:spPr>
          <a:xfrm>
            <a:off x="0" y="6756400"/>
            <a:ext cx="9144000" cy="101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p:cNvSpPr/>
          <p:nvPr userDrawn="1"/>
        </p:nvSpPr>
        <p:spPr>
          <a:xfrm>
            <a:off x="0" y="0"/>
            <a:ext cx="9144000" cy="43989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17" name="Straight Connector 16"/>
          <p:cNvCxnSpPr/>
          <p:nvPr userDrawn="1"/>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pic>
        <p:nvPicPr>
          <p:cNvPr id="19" name="Picture 18" descr="cbre_logo_RGB_ppt.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215256987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Divider page_image">
    <p:spTree>
      <p:nvGrpSpPr>
        <p:cNvPr id="1" name=""/>
        <p:cNvGrpSpPr/>
        <p:nvPr/>
      </p:nvGrpSpPr>
      <p:grpSpPr>
        <a:xfrm>
          <a:off x="0" y="0"/>
          <a:ext cx="0" cy="0"/>
          <a:chOff x="0" y="0"/>
          <a:chExt cx="0" cy="0"/>
        </a:xfrm>
      </p:grpSpPr>
      <p:sp>
        <p:nvSpPr>
          <p:cNvPr id="3" name="Picture Placeholder 2"/>
          <p:cNvSpPr>
            <a:spLocks noGrp="1"/>
          </p:cNvSpPr>
          <p:nvPr>
            <p:ph type="pic" sz="quarter" idx="14" hasCustomPrompt="1"/>
          </p:nvPr>
        </p:nvSpPr>
        <p:spPr>
          <a:xfrm>
            <a:off x="0" y="0"/>
            <a:ext cx="9144000" cy="4400550"/>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12" name="Title 11"/>
          <p:cNvSpPr>
            <a:spLocks noGrp="1"/>
          </p:cNvSpPr>
          <p:nvPr>
            <p:ph type="title" hasCustomPrompt="1"/>
          </p:nvPr>
        </p:nvSpPr>
        <p:spPr>
          <a:xfrm>
            <a:off x="467693" y="4924805"/>
            <a:ext cx="5545138"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Divider page heading</a:t>
            </a:r>
            <a:endParaRPr lang="en-GB" noProof="0" dirty="0"/>
          </a:p>
        </p:txBody>
      </p:sp>
      <p:sp>
        <p:nvSpPr>
          <p:cNvPr id="14" name="Text Placeholder 13"/>
          <p:cNvSpPr>
            <a:spLocks noGrp="1"/>
          </p:cNvSpPr>
          <p:nvPr>
            <p:ph type="body" sz="quarter" idx="10" hasCustomPrompt="1"/>
          </p:nvPr>
        </p:nvSpPr>
        <p:spPr>
          <a:xfrm>
            <a:off x="467693" y="5272587"/>
            <a:ext cx="5545138" cy="307777"/>
          </a:xfrm>
        </p:spPr>
        <p:txBody>
          <a:bodyPr wrap="square">
            <a:spAutoFit/>
          </a:bodyPr>
          <a:lstStyle>
            <a:lvl1pPr>
              <a:defRPr sz="2000" b="0"/>
            </a:lvl1pPr>
          </a:lstStyle>
          <a:p>
            <a:pPr lvl="0"/>
            <a:r>
              <a:rPr lang="en-GB" noProof="0" dirty="0" smtClean="0"/>
              <a:t>Divider subtitle</a:t>
            </a:r>
          </a:p>
        </p:txBody>
      </p:sp>
      <p:pic>
        <p:nvPicPr>
          <p:cNvPr id="9" name="Picture 8" descr="C_rgb.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cxnSp>
        <p:nvCxnSpPr>
          <p:cNvPr id="8" name="Straight Connector 7"/>
          <p:cNvCxnSpPr/>
          <p:nvPr/>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pic>
        <p:nvPicPr>
          <p:cNvPr id="10" name="Picture 9" descr="cbre_logo_RGB_ppt.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154764214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 column layout">
    <p:spTree>
      <p:nvGrpSpPr>
        <p:cNvPr id="1" name=""/>
        <p:cNvGrpSpPr/>
        <p:nvPr/>
      </p:nvGrpSpPr>
      <p:grpSpPr>
        <a:xfrm>
          <a:off x="0" y="0"/>
          <a:ext cx="0" cy="0"/>
          <a:chOff x="0" y="0"/>
          <a:chExt cx="0" cy="0"/>
        </a:xfrm>
      </p:grpSpPr>
      <p:sp>
        <p:nvSpPr>
          <p:cNvPr id="5" name="Text Placeholder 4"/>
          <p:cNvSpPr>
            <a:spLocks noGrp="1"/>
          </p:cNvSpPr>
          <p:nvPr>
            <p:ph type="body" sz="quarter" idx="11" hasCustomPrompt="1"/>
          </p:nvPr>
        </p:nvSpPr>
        <p:spPr>
          <a:xfrm>
            <a:off x="468313" y="1449388"/>
            <a:ext cx="8207375" cy="3640997"/>
          </a:xfrm>
        </p:spPr>
        <p:txBody>
          <a:bodyPr>
            <a:spAutoFit/>
          </a:bodyPr>
          <a:lstStyle>
            <a:lvl1pPr>
              <a:defRPr/>
            </a:lvl1pPr>
            <a:lvl2pPr>
              <a:defRPr/>
            </a:lvl2pPr>
            <a:lvl5pPr>
              <a:defRPr/>
            </a:lvl5pPr>
          </a:lstStyle>
          <a:p>
            <a:pPr lvl="0"/>
            <a:r>
              <a:rPr lang="en-US" noProof="0" dirty="0" smtClean="0"/>
              <a:t>Heading </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a:p>
            <a:pPr lvl="5"/>
            <a:r>
              <a:rPr lang="en-GB" noProof="0" dirty="0" smtClean="0"/>
              <a:t>Sixth level</a:t>
            </a:r>
          </a:p>
          <a:p>
            <a:pPr lvl="6"/>
            <a:r>
              <a:rPr lang="en-GB" noProof="0" dirty="0" smtClean="0"/>
              <a:t>Seventh level</a:t>
            </a:r>
          </a:p>
          <a:p>
            <a:pPr lvl="7"/>
            <a:r>
              <a:rPr lang="en-GB" noProof="0" dirty="0" smtClean="0"/>
              <a:t>Eighth level</a:t>
            </a:r>
          </a:p>
          <a:p>
            <a:pPr lvl="8"/>
            <a:r>
              <a:rPr lang="en-GB" noProof="0" dirty="0" smtClean="0"/>
              <a:t>Ninth level</a:t>
            </a:r>
            <a:endParaRPr lang="en-GB" noProof="0" dirty="0"/>
          </a:p>
        </p:txBody>
      </p:sp>
      <p:sp>
        <p:nvSpPr>
          <p:cNvPr id="6"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Tree>
    <p:extLst>
      <p:ext uri="{BB962C8B-B14F-4D97-AF65-F5344CB8AC3E}">
        <p14:creationId xmlns:p14="http://schemas.microsoft.com/office/powerpoint/2010/main" val="31258070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 column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Page heading</a:t>
            </a:r>
            <a:endParaRPr lang="en-GB" noProof="0" dirty="0"/>
          </a:p>
        </p:txBody>
      </p:sp>
      <p:sp>
        <p:nvSpPr>
          <p:cNvPr id="7"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5" name="Text Placeholder 4"/>
          <p:cNvSpPr>
            <a:spLocks noGrp="1"/>
          </p:cNvSpPr>
          <p:nvPr>
            <p:ph type="body" sz="quarter" idx="14" hasCustomPrompt="1"/>
          </p:nvPr>
        </p:nvSpPr>
        <p:spPr>
          <a:xfrm>
            <a:off x="468313" y="1449388"/>
            <a:ext cx="4032250" cy="3640997"/>
          </a:xfrm>
        </p:spPr>
        <p:txBody>
          <a:bodyPr>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
        <p:nvSpPr>
          <p:cNvPr id="11" name="Text Placeholder 4"/>
          <p:cNvSpPr>
            <a:spLocks noGrp="1"/>
          </p:cNvSpPr>
          <p:nvPr>
            <p:ph type="body" sz="quarter" idx="15" hasCustomPrompt="1"/>
          </p:nvPr>
        </p:nvSpPr>
        <p:spPr>
          <a:xfrm>
            <a:off x="4648052" y="1449388"/>
            <a:ext cx="4032250" cy="3640997"/>
          </a:xfrm>
        </p:spPr>
        <p:txBody>
          <a:bodyPr>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Tree>
    <p:extLst>
      <p:ext uri="{BB962C8B-B14F-4D97-AF65-F5344CB8AC3E}">
        <p14:creationId xmlns:p14="http://schemas.microsoft.com/office/powerpoint/2010/main" val="330239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 column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Page heading</a:t>
            </a:r>
            <a:endParaRPr lang="en-GB" noProof="0" dirty="0"/>
          </a:p>
        </p:txBody>
      </p:sp>
      <p:sp>
        <p:nvSpPr>
          <p:cNvPr id="7"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5" name="Text Placeholder 4"/>
          <p:cNvSpPr>
            <a:spLocks noGrp="1"/>
          </p:cNvSpPr>
          <p:nvPr>
            <p:ph type="body" sz="quarter" idx="14" hasCustomPrompt="1"/>
          </p:nvPr>
        </p:nvSpPr>
        <p:spPr>
          <a:xfrm>
            <a:off x="468313" y="1449388"/>
            <a:ext cx="2646362" cy="4832092"/>
          </a:xfrm>
        </p:spPr>
        <p:txBody>
          <a:bodyPr wrap="square">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
        <p:nvSpPr>
          <p:cNvPr id="11" name="Text Placeholder 4"/>
          <p:cNvSpPr>
            <a:spLocks noGrp="1"/>
          </p:cNvSpPr>
          <p:nvPr>
            <p:ph type="body" sz="quarter" idx="15" hasCustomPrompt="1"/>
          </p:nvPr>
        </p:nvSpPr>
        <p:spPr>
          <a:xfrm>
            <a:off x="3251860" y="1449388"/>
            <a:ext cx="2646000" cy="4832092"/>
          </a:xfrm>
        </p:spPr>
        <p:txBody>
          <a:bodyPr>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
        <p:nvSpPr>
          <p:cNvPr id="6" name="Text Placeholder 5"/>
          <p:cNvSpPr>
            <a:spLocks noGrp="1"/>
          </p:cNvSpPr>
          <p:nvPr>
            <p:ph type="body" sz="quarter" idx="16" hasCustomPrompt="1"/>
          </p:nvPr>
        </p:nvSpPr>
        <p:spPr>
          <a:xfrm>
            <a:off x="6035046" y="1449387"/>
            <a:ext cx="2646000" cy="4832092"/>
          </a:xfrm>
        </p:spPr>
        <p:txBody>
          <a:bodyPr>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NZ" dirty="0"/>
          </a:p>
        </p:txBody>
      </p:sp>
    </p:spTree>
    <p:extLst>
      <p:ext uri="{BB962C8B-B14F-4D97-AF65-F5344CB8AC3E}">
        <p14:creationId xmlns:p14="http://schemas.microsoft.com/office/powerpoint/2010/main" val="416606757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 column with key message area">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Page heading</a:t>
            </a:r>
            <a:endParaRPr lang="en-GB" noProof="0" dirty="0"/>
          </a:p>
        </p:txBody>
      </p:sp>
      <p:sp>
        <p:nvSpPr>
          <p:cNvPr id="5" name="Text Placeholder 4"/>
          <p:cNvSpPr>
            <a:spLocks noGrp="1"/>
          </p:cNvSpPr>
          <p:nvPr>
            <p:ph type="body" sz="quarter" idx="14" hasCustomPrompt="1"/>
          </p:nvPr>
        </p:nvSpPr>
        <p:spPr>
          <a:xfrm>
            <a:off x="468313" y="1449388"/>
            <a:ext cx="5505054" cy="3447098"/>
          </a:xfrm>
        </p:spPr>
        <p:txBody>
          <a:bodyPr wrap="square">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
        <p:nvSpPr>
          <p:cNvPr id="8"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Tree>
    <p:extLst>
      <p:ext uri="{BB962C8B-B14F-4D97-AF65-F5344CB8AC3E}">
        <p14:creationId xmlns:p14="http://schemas.microsoft.com/office/powerpoint/2010/main" val="399575796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Heading only">
    <p:spTree>
      <p:nvGrpSpPr>
        <p:cNvPr id="1" name=""/>
        <p:cNvGrpSpPr/>
        <p:nvPr/>
      </p:nvGrpSpPr>
      <p:grpSpPr>
        <a:xfrm>
          <a:off x="0" y="0"/>
          <a:ext cx="0" cy="0"/>
          <a:chOff x="0" y="0"/>
          <a:chExt cx="0" cy="0"/>
        </a:xfrm>
      </p:grpSpPr>
      <p:sp>
        <p:nvSpPr>
          <p:cNvPr id="6"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Tree>
    <p:extLst>
      <p:ext uri="{BB962C8B-B14F-4D97-AF65-F5344CB8AC3E}">
        <p14:creationId xmlns:p14="http://schemas.microsoft.com/office/powerpoint/2010/main" val="397900563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V layout_long">
    <p:spTree>
      <p:nvGrpSpPr>
        <p:cNvPr id="1" name=""/>
        <p:cNvGrpSpPr/>
        <p:nvPr/>
      </p:nvGrpSpPr>
      <p:grpSpPr>
        <a:xfrm>
          <a:off x="0" y="0"/>
          <a:ext cx="0" cy="0"/>
          <a:chOff x="0" y="0"/>
          <a:chExt cx="0" cy="0"/>
        </a:xfrm>
      </p:grpSpPr>
      <p:sp>
        <p:nvSpPr>
          <p:cNvPr id="22" name="Text Placeholder 21"/>
          <p:cNvSpPr>
            <a:spLocks noGrp="1"/>
          </p:cNvSpPr>
          <p:nvPr>
            <p:ph type="body" sz="quarter" idx="30" hasCustomPrompt="1"/>
          </p:nvPr>
        </p:nvSpPr>
        <p:spPr>
          <a:xfrm>
            <a:off x="469158" y="3053398"/>
            <a:ext cx="2662542"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2662542" cy="0"/>
          </a:xfrm>
          <a:prstGeom prst="line">
            <a:avLst/>
          </a:prstGeom>
          <a:ln w="19050">
            <a:solidFill>
              <a:schemeClr val="bg2"/>
            </a:solidFill>
            <a:tailEnd type="none"/>
          </a:ln>
        </p:spPr>
      </p:cxnSp>
      <p:sp>
        <p:nvSpPr>
          <p:cNvPr id="20" name="Text Placeholder 5"/>
          <p:cNvSpPr>
            <a:spLocks noGrp="1"/>
          </p:cNvSpPr>
          <p:nvPr>
            <p:ph type="body" sz="quarter" idx="29" hasCustomPrompt="1"/>
          </p:nvPr>
        </p:nvSpPr>
        <p:spPr>
          <a:xfrm>
            <a:off x="468313" y="4508500"/>
            <a:ext cx="2663454" cy="1077218"/>
          </a:xfrm>
        </p:spPr>
        <p:txBody>
          <a:bodyPr/>
          <a:lstStyle>
            <a:lvl1pPr>
              <a:defRPr sz="1200" b="1"/>
            </a:lvl1pPr>
            <a:lvl2pPr marL="180975" indent="-179388">
              <a:spcBef>
                <a:spcPts val="300"/>
              </a:spcBef>
              <a:defRPr sz="1200"/>
            </a:lvl2pPr>
            <a:lvl3pPr marL="361950" indent="-180975">
              <a:spcBef>
                <a:spcPts val="300"/>
              </a:spcBef>
              <a:defRPr sz="1200"/>
            </a:lvl3pPr>
            <a:lvl4pPr marL="542925" indent="-180975">
              <a:spcBef>
                <a:spcPts val="300"/>
              </a:spcBef>
              <a:defRPr sz="1200"/>
            </a:lvl4pPr>
            <a:lvl5pPr marL="714375" indent="-171450">
              <a:spcBef>
                <a:spcPts val="300"/>
              </a:spcBef>
              <a:defRPr sz="1200"/>
            </a:lvl5pPr>
          </a:lstStyle>
          <a:p>
            <a:pPr lvl="0"/>
            <a:r>
              <a:rPr lang="en-US" dirty="0" smtClean="0"/>
              <a:t>CLIENTS REPRESENTED</a:t>
            </a:r>
          </a:p>
          <a:p>
            <a:pPr lvl="1"/>
            <a:r>
              <a:rPr lang="en-US" dirty="0" smtClean="0"/>
              <a:t>Client</a:t>
            </a:r>
          </a:p>
          <a:p>
            <a:pPr lvl="2"/>
            <a:r>
              <a:rPr lang="en-US" dirty="0" smtClean="0"/>
              <a:t>Third level</a:t>
            </a:r>
          </a:p>
          <a:p>
            <a:pPr lvl="3"/>
            <a:r>
              <a:rPr lang="en-US" dirty="0" smtClean="0"/>
              <a:t>Fourth level</a:t>
            </a:r>
          </a:p>
          <a:p>
            <a:pPr lvl="4"/>
            <a:r>
              <a:rPr lang="en-US" dirty="0" smtClean="0"/>
              <a:t>Fifth level</a:t>
            </a:r>
          </a:p>
        </p:txBody>
      </p:sp>
      <p:sp>
        <p:nvSpPr>
          <p:cNvPr id="4" name="Text Placeholder 3"/>
          <p:cNvSpPr>
            <a:spLocks noGrp="1"/>
          </p:cNvSpPr>
          <p:nvPr>
            <p:ph type="body" sz="quarter" idx="31" hasCustomPrompt="1"/>
          </p:nvPr>
        </p:nvSpPr>
        <p:spPr>
          <a:xfrm>
            <a:off x="46990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cxnSp>
        <p:nvCxnSpPr>
          <p:cNvPr id="9" name="Straight Connector 8"/>
          <p:cNvCxnSpPr/>
          <p:nvPr userDrawn="1"/>
        </p:nvCxnSpPr>
        <p:spPr bwMode="auto">
          <a:xfrm>
            <a:off x="469158" y="3753036"/>
            <a:ext cx="2662542" cy="0"/>
          </a:xfrm>
          <a:prstGeom prst="line">
            <a:avLst/>
          </a:prstGeom>
          <a:ln w="19050">
            <a:solidFill>
              <a:schemeClr val="bg2"/>
            </a:solidFill>
            <a:tailEnd type="none"/>
          </a:ln>
        </p:spPr>
      </p:cxnSp>
      <p:sp>
        <p:nvSpPr>
          <p:cNvPr id="10" name="Text Placeholder 7"/>
          <p:cNvSpPr>
            <a:spLocks noGrp="1"/>
          </p:cNvSpPr>
          <p:nvPr>
            <p:ph type="body" sz="quarter" idx="15" hasCustomPrompt="1"/>
          </p:nvPr>
        </p:nvSpPr>
        <p:spPr>
          <a:xfrm>
            <a:off x="3292171" y="1451561"/>
            <a:ext cx="5385600" cy="338400"/>
          </a:xfrm>
          <a:solidFill>
            <a:schemeClr val="tx2"/>
          </a:solidFill>
          <a:ln>
            <a:noFill/>
          </a:ln>
        </p:spPr>
        <p:txBody>
          <a:bodyPr lIns="72000" tIns="72000" rIns="72000" bIns="72000" anchor="ctr" anchorCtr="0">
            <a:noAutofit/>
          </a:bodyPr>
          <a:lstStyle>
            <a:lvl1pPr>
              <a:defRPr sz="1200">
                <a:solidFill>
                  <a:schemeClr val="bg1"/>
                </a:solidFill>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dirty="0" smtClean="0"/>
              <a:t>Header</a:t>
            </a:r>
            <a:endParaRPr lang="en-GB" dirty="0"/>
          </a:p>
        </p:txBody>
      </p:sp>
      <p:sp>
        <p:nvSpPr>
          <p:cNvPr id="11" name="Text Placeholder 9"/>
          <p:cNvSpPr>
            <a:spLocks noGrp="1"/>
          </p:cNvSpPr>
          <p:nvPr>
            <p:ph type="body" sz="quarter" idx="16"/>
          </p:nvPr>
        </p:nvSpPr>
        <p:spPr>
          <a:xfrm>
            <a:off x="3292171" y="1806419"/>
            <a:ext cx="5385600" cy="1107996"/>
          </a:xfrm>
        </p:spPr>
        <p:txBody>
          <a:bodyPr/>
          <a:lstStyle>
            <a:lvl1pPr>
              <a:spcBef>
                <a:spcPts val="600"/>
              </a:spcBef>
              <a:defRPr sz="1100"/>
            </a:lvl1pPr>
            <a:lvl2pPr marL="182563" indent="-180975">
              <a:spcBef>
                <a:spcPts val="600"/>
              </a:spcBef>
              <a:defRPr sz="1000"/>
            </a:lvl2pPr>
            <a:lvl3pPr marL="357188" indent="-174625">
              <a:spcBef>
                <a:spcPts val="600"/>
              </a:spcBef>
              <a:defRPr sz="1000"/>
            </a:lvl3pPr>
            <a:lvl4pPr marL="539750" indent="-182563">
              <a:spcBef>
                <a:spcPts val="600"/>
              </a:spcBef>
              <a:defRPr sz="1000"/>
            </a:lvl4pPr>
            <a:lvl5pPr marL="712788" indent="-173038">
              <a:spcBef>
                <a:spcPts val="600"/>
              </a:spcBef>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91436407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 CV layout ">
    <p:spTree>
      <p:nvGrpSpPr>
        <p:cNvPr id="1" name=""/>
        <p:cNvGrpSpPr/>
        <p:nvPr/>
      </p:nvGrpSpPr>
      <p:grpSpPr>
        <a:xfrm>
          <a:off x="0" y="0"/>
          <a:ext cx="0" cy="0"/>
          <a:chOff x="0" y="0"/>
          <a:chExt cx="0" cy="0"/>
        </a:xfrm>
      </p:grpSpPr>
      <p:sp>
        <p:nvSpPr>
          <p:cNvPr id="24" name="Text Placeholder 21"/>
          <p:cNvSpPr>
            <a:spLocks noGrp="1"/>
          </p:cNvSpPr>
          <p:nvPr>
            <p:ph type="body" sz="quarter" idx="31" hasCustomPrompt="1"/>
          </p:nvPr>
        </p:nvSpPr>
        <p:spPr>
          <a:xfrm>
            <a:off x="469158" y="3053398"/>
            <a:ext cx="4028602"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4028602" cy="0"/>
          </a:xfrm>
          <a:prstGeom prst="line">
            <a:avLst/>
          </a:prstGeom>
          <a:ln w="19050">
            <a:solidFill>
              <a:schemeClr val="bg2"/>
            </a:solidFill>
            <a:tailEnd type="none"/>
          </a:ln>
        </p:spPr>
      </p:cxnSp>
      <p:sp>
        <p:nvSpPr>
          <p:cNvPr id="13" name="Picture Placeholder 7"/>
          <p:cNvSpPr>
            <a:spLocks noGrp="1"/>
          </p:cNvSpPr>
          <p:nvPr>
            <p:ph type="pic" sz="quarter" idx="19"/>
          </p:nvPr>
        </p:nvSpPr>
        <p:spPr>
          <a:xfrm>
            <a:off x="4654134" y="1449387"/>
            <a:ext cx="1015200" cy="1522800"/>
          </a:xfrm>
        </p:spPr>
        <p:txBody>
          <a:bodyPr>
            <a:noAutofit/>
          </a:bodyPr>
          <a:lstStyle>
            <a:lvl1pPr>
              <a:defRPr sz="1400"/>
            </a:lvl1pPr>
          </a:lstStyle>
          <a:p>
            <a:r>
              <a:rPr lang="en-US" dirty="0" smtClean="0"/>
              <a:t>Click icon to add picture</a:t>
            </a:r>
            <a:endParaRPr lang="en-NZ" dirty="0"/>
          </a:p>
        </p:txBody>
      </p:sp>
      <p:cxnSp>
        <p:nvCxnSpPr>
          <p:cNvPr id="18" name="Straight Connector 17"/>
          <p:cNvCxnSpPr/>
          <p:nvPr/>
        </p:nvCxnSpPr>
        <p:spPr bwMode="auto">
          <a:xfrm>
            <a:off x="4654979" y="3753036"/>
            <a:ext cx="4028602" cy="0"/>
          </a:xfrm>
          <a:prstGeom prst="line">
            <a:avLst/>
          </a:prstGeom>
          <a:ln w="19050">
            <a:solidFill>
              <a:schemeClr val="bg2"/>
            </a:solidFill>
            <a:tailEnd type="none"/>
          </a:ln>
        </p:spPr>
      </p:cxnSp>
      <p:sp>
        <p:nvSpPr>
          <p:cNvPr id="22" name="Text Placeholder 5"/>
          <p:cNvSpPr>
            <a:spLocks noGrp="1"/>
          </p:cNvSpPr>
          <p:nvPr>
            <p:ph type="body" sz="quarter" idx="29" hasCustomPrompt="1"/>
          </p:nvPr>
        </p:nvSpPr>
        <p:spPr>
          <a:xfrm>
            <a:off x="468312" y="4508500"/>
            <a:ext cx="4029448"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26" name="Text Placeholder 21"/>
          <p:cNvSpPr>
            <a:spLocks noGrp="1"/>
          </p:cNvSpPr>
          <p:nvPr>
            <p:ph type="body" sz="quarter" idx="33" hasCustomPrompt="1"/>
          </p:nvPr>
        </p:nvSpPr>
        <p:spPr>
          <a:xfrm>
            <a:off x="4654134" y="3053398"/>
            <a:ext cx="4028602"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16" name="Text Placeholder 3"/>
          <p:cNvSpPr>
            <a:spLocks noGrp="1"/>
          </p:cNvSpPr>
          <p:nvPr>
            <p:ph type="body" sz="quarter" idx="34" hasCustomPrompt="1"/>
          </p:nvPr>
        </p:nvSpPr>
        <p:spPr>
          <a:xfrm>
            <a:off x="469900" y="3824288"/>
            <a:ext cx="4027860"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7" name="Text Placeholder 3"/>
          <p:cNvSpPr>
            <a:spLocks noGrp="1"/>
          </p:cNvSpPr>
          <p:nvPr>
            <p:ph type="body" sz="quarter" idx="35" hasCustomPrompt="1"/>
          </p:nvPr>
        </p:nvSpPr>
        <p:spPr>
          <a:xfrm>
            <a:off x="4655721" y="3824288"/>
            <a:ext cx="4027860"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5" name="Text Placeholder 5"/>
          <p:cNvSpPr>
            <a:spLocks noGrp="1"/>
          </p:cNvSpPr>
          <p:nvPr>
            <p:ph type="body" sz="quarter" idx="36" hasCustomPrompt="1"/>
          </p:nvPr>
        </p:nvSpPr>
        <p:spPr>
          <a:xfrm>
            <a:off x="4655721" y="4508500"/>
            <a:ext cx="4029448"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cxnSp>
        <p:nvCxnSpPr>
          <p:cNvPr id="19" name="Straight Connector 18"/>
          <p:cNvCxnSpPr/>
          <p:nvPr userDrawn="1"/>
        </p:nvCxnSpPr>
        <p:spPr bwMode="auto">
          <a:xfrm>
            <a:off x="469158" y="3753036"/>
            <a:ext cx="4028602" cy="0"/>
          </a:xfrm>
          <a:prstGeom prst="line">
            <a:avLst/>
          </a:prstGeom>
          <a:ln w="19050">
            <a:solidFill>
              <a:schemeClr val="bg2"/>
            </a:solidFill>
            <a:tailEnd type="none"/>
          </a:ln>
        </p:spPr>
      </p:cxnSp>
      <p:cxnSp>
        <p:nvCxnSpPr>
          <p:cNvPr id="20" name="Straight Connector 19"/>
          <p:cNvCxnSpPr/>
          <p:nvPr userDrawn="1"/>
        </p:nvCxnSpPr>
        <p:spPr bwMode="auto">
          <a:xfrm>
            <a:off x="4654979" y="3753036"/>
            <a:ext cx="4028602" cy="0"/>
          </a:xfrm>
          <a:prstGeom prst="line">
            <a:avLst/>
          </a:prstGeom>
          <a:ln w="19050">
            <a:solidFill>
              <a:schemeClr val="bg2"/>
            </a:solidFill>
            <a:tailEnd type="none"/>
          </a:ln>
        </p:spPr>
      </p:cxnSp>
    </p:spTree>
    <p:extLst>
      <p:ext uri="{BB962C8B-B14F-4D97-AF65-F5344CB8AC3E}">
        <p14:creationId xmlns:p14="http://schemas.microsoft.com/office/powerpoint/2010/main" val="374147188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CV layout ">
    <p:spTree>
      <p:nvGrpSpPr>
        <p:cNvPr id="1" name=""/>
        <p:cNvGrpSpPr/>
        <p:nvPr/>
      </p:nvGrpSpPr>
      <p:grpSpPr>
        <a:xfrm>
          <a:off x="0" y="0"/>
          <a:ext cx="0" cy="0"/>
          <a:chOff x="0" y="0"/>
          <a:chExt cx="0" cy="0"/>
        </a:xfrm>
      </p:grpSpPr>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2646000" cy="0"/>
          </a:xfrm>
          <a:prstGeom prst="line">
            <a:avLst/>
          </a:prstGeom>
          <a:ln w="19050">
            <a:solidFill>
              <a:schemeClr val="bg2"/>
            </a:solidFill>
            <a:tailEnd type="none"/>
          </a:ln>
        </p:spPr>
      </p:cxnSp>
      <p:sp>
        <p:nvSpPr>
          <p:cNvPr id="22" name="Picture Placeholder 7"/>
          <p:cNvSpPr>
            <a:spLocks noGrp="1"/>
          </p:cNvSpPr>
          <p:nvPr>
            <p:ph type="pic" sz="quarter" idx="19"/>
          </p:nvPr>
        </p:nvSpPr>
        <p:spPr>
          <a:xfrm>
            <a:off x="3255779" y="1449388"/>
            <a:ext cx="1015200" cy="1522800"/>
          </a:xfrm>
        </p:spPr>
        <p:txBody>
          <a:bodyPr>
            <a:noAutofit/>
          </a:bodyPr>
          <a:lstStyle>
            <a:lvl1pPr>
              <a:defRPr sz="1400"/>
            </a:lvl1pPr>
          </a:lstStyle>
          <a:p>
            <a:r>
              <a:rPr lang="en-US" dirty="0" smtClean="0"/>
              <a:t>Click icon to add picture</a:t>
            </a:r>
            <a:endParaRPr lang="en-NZ" dirty="0"/>
          </a:p>
        </p:txBody>
      </p:sp>
      <p:cxnSp>
        <p:nvCxnSpPr>
          <p:cNvPr id="25" name="Straight Connector 24"/>
          <p:cNvCxnSpPr/>
          <p:nvPr/>
        </p:nvCxnSpPr>
        <p:spPr bwMode="auto">
          <a:xfrm>
            <a:off x="3255779" y="3753036"/>
            <a:ext cx="2646000" cy="0"/>
          </a:xfrm>
          <a:prstGeom prst="line">
            <a:avLst/>
          </a:prstGeom>
          <a:ln w="19050">
            <a:solidFill>
              <a:schemeClr val="bg2"/>
            </a:solidFill>
            <a:tailEnd type="none"/>
          </a:ln>
        </p:spPr>
      </p:cxnSp>
      <p:sp>
        <p:nvSpPr>
          <p:cNvPr id="28" name="Picture Placeholder 7"/>
          <p:cNvSpPr>
            <a:spLocks noGrp="1"/>
          </p:cNvSpPr>
          <p:nvPr>
            <p:ph type="pic" sz="quarter" idx="24"/>
          </p:nvPr>
        </p:nvSpPr>
        <p:spPr>
          <a:xfrm>
            <a:off x="6033600" y="1449387"/>
            <a:ext cx="1015200" cy="1522800"/>
          </a:xfrm>
        </p:spPr>
        <p:txBody>
          <a:bodyPr>
            <a:noAutofit/>
          </a:bodyPr>
          <a:lstStyle>
            <a:lvl1pPr>
              <a:defRPr sz="1400"/>
            </a:lvl1pPr>
          </a:lstStyle>
          <a:p>
            <a:r>
              <a:rPr lang="en-US" dirty="0" smtClean="0"/>
              <a:t>Click icon to add picture</a:t>
            </a:r>
            <a:endParaRPr lang="en-NZ" dirty="0"/>
          </a:p>
        </p:txBody>
      </p:sp>
      <p:cxnSp>
        <p:nvCxnSpPr>
          <p:cNvPr id="31" name="Straight Connector 30"/>
          <p:cNvCxnSpPr/>
          <p:nvPr/>
        </p:nvCxnSpPr>
        <p:spPr bwMode="auto">
          <a:xfrm>
            <a:off x="6033600" y="3753036"/>
            <a:ext cx="2646000" cy="0"/>
          </a:xfrm>
          <a:prstGeom prst="line">
            <a:avLst/>
          </a:prstGeom>
          <a:ln w="19050">
            <a:solidFill>
              <a:schemeClr val="bg2"/>
            </a:solidFill>
            <a:tailEnd type="none"/>
          </a:ln>
        </p:spPr>
      </p:cxnSp>
      <p:sp>
        <p:nvSpPr>
          <p:cNvPr id="6" name="Text Placeholder 5"/>
          <p:cNvSpPr>
            <a:spLocks noGrp="1"/>
          </p:cNvSpPr>
          <p:nvPr>
            <p:ph type="body" sz="quarter" idx="29" hasCustomPrompt="1"/>
          </p:nvPr>
        </p:nvSpPr>
        <p:spPr>
          <a:xfrm>
            <a:off x="468312" y="4508500"/>
            <a:ext cx="2644775"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36" name="Text Placeholder 21"/>
          <p:cNvSpPr>
            <a:spLocks noGrp="1"/>
          </p:cNvSpPr>
          <p:nvPr>
            <p:ph type="body" sz="quarter" idx="32" hasCustomPrompt="1"/>
          </p:nvPr>
        </p:nvSpPr>
        <p:spPr>
          <a:xfrm>
            <a:off x="469158" y="3053398"/>
            <a:ext cx="26460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38" name="Text Placeholder 21"/>
          <p:cNvSpPr>
            <a:spLocks noGrp="1"/>
          </p:cNvSpPr>
          <p:nvPr>
            <p:ph type="body" sz="quarter" idx="33" hasCustomPrompt="1"/>
          </p:nvPr>
        </p:nvSpPr>
        <p:spPr>
          <a:xfrm>
            <a:off x="3255779" y="3053398"/>
            <a:ext cx="26460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40" name="Text Placeholder 21"/>
          <p:cNvSpPr>
            <a:spLocks noGrp="1"/>
          </p:cNvSpPr>
          <p:nvPr>
            <p:ph type="body" sz="quarter" idx="35" hasCustomPrompt="1"/>
          </p:nvPr>
        </p:nvSpPr>
        <p:spPr>
          <a:xfrm>
            <a:off x="6034825" y="3053398"/>
            <a:ext cx="26460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20" name="Text Placeholder 3"/>
          <p:cNvSpPr>
            <a:spLocks noGrp="1"/>
          </p:cNvSpPr>
          <p:nvPr>
            <p:ph type="body" sz="quarter" idx="36" hasCustomPrompt="1"/>
          </p:nvPr>
        </p:nvSpPr>
        <p:spPr>
          <a:xfrm>
            <a:off x="46990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21" name="Text Placeholder 3"/>
          <p:cNvSpPr>
            <a:spLocks noGrp="1"/>
          </p:cNvSpPr>
          <p:nvPr>
            <p:ph type="body" sz="quarter" idx="37" hasCustomPrompt="1"/>
          </p:nvPr>
        </p:nvSpPr>
        <p:spPr>
          <a:xfrm>
            <a:off x="324766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23" name="Text Placeholder 3"/>
          <p:cNvSpPr>
            <a:spLocks noGrp="1"/>
          </p:cNvSpPr>
          <p:nvPr>
            <p:ph type="body" sz="quarter" idx="38" hasCustomPrompt="1"/>
          </p:nvPr>
        </p:nvSpPr>
        <p:spPr>
          <a:xfrm>
            <a:off x="603360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9" name="Text Placeholder 5"/>
          <p:cNvSpPr>
            <a:spLocks noGrp="1"/>
          </p:cNvSpPr>
          <p:nvPr>
            <p:ph type="body" sz="quarter" idx="39" hasCustomPrompt="1"/>
          </p:nvPr>
        </p:nvSpPr>
        <p:spPr>
          <a:xfrm>
            <a:off x="3247660" y="4508500"/>
            <a:ext cx="2644775"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24" name="Text Placeholder 5"/>
          <p:cNvSpPr>
            <a:spLocks noGrp="1"/>
          </p:cNvSpPr>
          <p:nvPr>
            <p:ph type="body" sz="quarter" idx="40" hasCustomPrompt="1"/>
          </p:nvPr>
        </p:nvSpPr>
        <p:spPr>
          <a:xfrm>
            <a:off x="6033600" y="4508500"/>
            <a:ext cx="2644775"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cxnSp>
        <p:nvCxnSpPr>
          <p:cNvPr id="26" name="Straight Connector 25"/>
          <p:cNvCxnSpPr/>
          <p:nvPr userDrawn="1"/>
        </p:nvCxnSpPr>
        <p:spPr bwMode="auto">
          <a:xfrm>
            <a:off x="469158" y="3753036"/>
            <a:ext cx="2646000" cy="0"/>
          </a:xfrm>
          <a:prstGeom prst="line">
            <a:avLst/>
          </a:prstGeom>
          <a:ln w="19050">
            <a:solidFill>
              <a:schemeClr val="bg2"/>
            </a:solidFill>
            <a:tailEnd type="none"/>
          </a:ln>
        </p:spPr>
      </p:cxnSp>
      <p:cxnSp>
        <p:nvCxnSpPr>
          <p:cNvPr id="27" name="Straight Connector 26"/>
          <p:cNvCxnSpPr/>
          <p:nvPr userDrawn="1"/>
        </p:nvCxnSpPr>
        <p:spPr bwMode="auto">
          <a:xfrm>
            <a:off x="3255779" y="3753036"/>
            <a:ext cx="2646000" cy="0"/>
          </a:xfrm>
          <a:prstGeom prst="line">
            <a:avLst/>
          </a:prstGeom>
          <a:ln w="19050">
            <a:solidFill>
              <a:schemeClr val="bg2"/>
            </a:solidFill>
            <a:tailEnd type="none"/>
          </a:ln>
        </p:spPr>
      </p:cxnSp>
      <p:cxnSp>
        <p:nvCxnSpPr>
          <p:cNvPr id="29" name="Straight Connector 28"/>
          <p:cNvCxnSpPr/>
          <p:nvPr userDrawn="1"/>
        </p:nvCxnSpPr>
        <p:spPr bwMode="auto">
          <a:xfrm>
            <a:off x="6033600" y="3753036"/>
            <a:ext cx="2646000" cy="0"/>
          </a:xfrm>
          <a:prstGeom prst="line">
            <a:avLst/>
          </a:prstGeom>
          <a:ln w="19050">
            <a:solidFill>
              <a:schemeClr val="bg2"/>
            </a:solidFill>
            <a:tailEnd type="none"/>
          </a:ln>
        </p:spPr>
      </p:cxnSp>
    </p:spTree>
    <p:extLst>
      <p:ext uri="{BB962C8B-B14F-4D97-AF65-F5344CB8AC3E}">
        <p14:creationId xmlns:p14="http://schemas.microsoft.com/office/powerpoint/2010/main" val="223938948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 CV layout ">
    <p:spTree>
      <p:nvGrpSpPr>
        <p:cNvPr id="1" name=""/>
        <p:cNvGrpSpPr/>
        <p:nvPr/>
      </p:nvGrpSpPr>
      <p:grpSpPr>
        <a:xfrm>
          <a:off x="0" y="0"/>
          <a:ext cx="0" cy="0"/>
          <a:chOff x="0" y="0"/>
          <a:chExt cx="0" cy="0"/>
        </a:xfrm>
      </p:grpSpPr>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1753200" cy="0"/>
          </a:xfrm>
          <a:prstGeom prst="line">
            <a:avLst/>
          </a:prstGeom>
          <a:ln w="19050">
            <a:solidFill>
              <a:schemeClr val="bg2"/>
            </a:solidFill>
            <a:tailEnd type="none"/>
          </a:ln>
        </p:spPr>
      </p:cxnSp>
      <p:sp>
        <p:nvSpPr>
          <p:cNvPr id="22" name="Picture Placeholder 7"/>
          <p:cNvSpPr>
            <a:spLocks noGrp="1"/>
          </p:cNvSpPr>
          <p:nvPr>
            <p:ph type="pic" sz="quarter" idx="19"/>
          </p:nvPr>
        </p:nvSpPr>
        <p:spPr>
          <a:xfrm>
            <a:off x="4761118" y="1449388"/>
            <a:ext cx="1015200" cy="1522800"/>
          </a:xfrm>
        </p:spPr>
        <p:txBody>
          <a:bodyPr>
            <a:noAutofit/>
          </a:bodyPr>
          <a:lstStyle>
            <a:lvl1pPr>
              <a:defRPr sz="1400"/>
            </a:lvl1pPr>
          </a:lstStyle>
          <a:p>
            <a:r>
              <a:rPr lang="en-US" dirty="0" smtClean="0"/>
              <a:t>Click icon to add picture</a:t>
            </a:r>
            <a:endParaRPr lang="en-NZ" dirty="0"/>
          </a:p>
        </p:txBody>
      </p:sp>
      <p:sp>
        <p:nvSpPr>
          <p:cNvPr id="28" name="Picture Placeholder 7"/>
          <p:cNvSpPr>
            <a:spLocks noGrp="1"/>
          </p:cNvSpPr>
          <p:nvPr>
            <p:ph type="pic" sz="quarter" idx="24"/>
          </p:nvPr>
        </p:nvSpPr>
        <p:spPr>
          <a:xfrm>
            <a:off x="6907097" y="1449387"/>
            <a:ext cx="1015200" cy="1522800"/>
          </a:xfrm>
        </p:spPr>
        <p:txBody>
          <a:bodyPr>
            <a:noAutofit/>
          </a:bodyPr>
          <a:lstStyle>
            <a:lvl1pPr>
              <a:defRPr sz="1400"/>
            </a:lvl1pPr>
          </a:lstStyle>
          <a:p>
            <a:r>
              <a:rPr lang="en-US" dirty="0" smtClean="0"/>
              <a:t>Click icon to add picture</a:t>
            </a:r>
            <a:endParaRPr lang="en-NZ" dirty="0"/>
          </a:p>
        </p:txBody>
      </p:sp>
      <p:sp>
        <p:nvSpPr>
          <p:cNvPr id="36" name="Text Placeholder 21"/>
          <p:cNvSpPr>
            <a:spLocks noGrp="1"/>
          </p:cNvSpPr>
          <p:nvPr>
            <p:ph type="body" sz="quarter" idx="32" hasCustomPrompt="1"/>
          </p:nvPr>
        </p:nvSpPr>
        <p:spPr>
          <a:xfrm>
            <a:off x="469158"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19" name="Picture Placeholder 7"/>
          <p:cNvSpPr>
            <a:spLocks noGrp="1"/>
          </p:cNvSpPr>
          <p:nvPr>
            <p:ph type="pic" sz="quarter" idx="37"/>
          </p:nvPr>
        </p:nvSpPr>
        <p:spPr>
          <a:xfrm>
            <a:off x="2615138" y="1449388"/>
            <a:ext cx="1015200" cy="1522800"/>
          </a:xfrm>
        </p:spPr>
        <p:txBody>
          <a:bodyPr>
            <a:noAutofit/>
          </a:bodyPr>
          <a:lstStyle>
            <a:lvl1pPr>
              <a:defRPr sz="1400"/>
            </a:lvl1pPr>
          </a:lstStyle>
          <a:p>
            <a:r>
              <a:rPr lang="en-US" dirty="0" smtClean="0"/>
              <a:t>Click icon to add picture</a:t>
            </a:r>
            <a:endParaRPr lang="en-NZ" dirty="0"/>
          </a:p>
        </p:txBody>
      </p:sp>
      <p:cxnSp>
        <p:nvCxnSpPr>
          <p:cNvPr id="20" name="Straight Connector 19"/>
          <p:cNvCxnSpPr/>
          <p:nvPr/>
        </p:nvCxnSpPr>
        <p:spPr bwMode="auto">
          <a:xfrm>
            <a:off x="6907097" y="3753036"/>
            <a:ext cx="1753200" cy="0"/>
          </a:xfrm>
          <a:prstGeom prst="line">
            <a:avLst/>
          </a:prstGeom>
          <a:ln w="19050">
            <a:solidFill>
              <a:schemeClr val="bg2"/>
            </a:solidFill>
            <a:tailEnd type="none"/>
          </a:ln>
        </p:spPr>
      </p:cxnSp>
      <p:sp>
        <p:nvSpPr>
          <p:cNvPr id="23" name="Text Placeholder 21"/>
          <p:cNvSpPr>
            <a:spLocks noGrp="1"/>
          </p:cNvSpPr>
          <p:nvPr>
            <p:ph type="body" sz="quarter" idx="39" hasCustomPrompt="1"/>
          </p:nvPr>
        </p:nvSpPr>
        <p:spPr>
          <a:xfrm>
            <a:off x="6907097"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cxnSp>
        <p:nvCxnSpPr>
          <p:cNvPr id="26" name="Straight Connector 25"/>
          <p:cNvCxnSpPr/>
          <p:nvPr/>
        </p:nvCxnSpPr>
        <p:spPr bwMode="auto">
          <a:xfrm>
            <a:off x="4761118" y="3753036"/>
            <a:ext cx="1753200" cy="0"/>
          </a:xfrm>
          <a:prstGeom prst="line">
            <a:avLst/>
          </a:prstGeom>
          <a:ln w="19050">
            <a:solidFill>
              <a:schemeClr val="bg2"/>
            </a:solidFill>
            <a:tailEnd type="none"/>
          </a:ln>
        </p:spPr>
      </p:cxnSp>
      <p:sp>
        <p:nvSpPr>
          <p:cNvPr id="29" name="Text Placeholder 21"/>
          <p:cNvSpPr>
            <a:spLocks noGrp="1"/>
          </p:cNvSpPr>
          <p:nvPr>
            <p:ph type="body" sz="quarter" idx="42" hasCustomPrompt="1"/>
          </p:nvPr>
        </p:nvSpPr>
        <p:spPr>
          <a:xfrm>
            <a:off x="4761118"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cxnSp>
        <p:nvCxnSpPr>
          <p:cNvPr id="32" name="Straight Connector 31"/>
          <p:cNvCxnSpPr/>
          <p:nvPr/>
        </p:nvCxnSpPr>
        <p:spPr bwMode="auto">
          <a:xfrm>
            <a:off x="2615138" y="3753036"/>
            <a:ext cx="1753200" cy="0"/>
          </a:xfrm>
          <a:prstGeom prst="line">
            <a:avLst/>
          </a:prstGeom>
          <a:ln w="19050">
            <a:solidFill>
              <a:schemeClr val="bg2"/>
            </a:solidFill>
            <a:tailEnd type="none"/>
          </a:ln>
        </p:spPr>
      </p:cxnSp>
      <p:sp>
        <p:nvSpPr>
          <p:cNvPr id="42" name="Text Placeholder 21"/>
          <p:cNvSpPr>
            <a:spLocks noGrp="1"/>
          </p:cNvSpPr>
          <p:nvPr>
            <p:ph type="body" sz="quarter" idx="45" hasCustomPrompt="1"/>
          </p:nvPr>
        </p:nvSpPr>
        <p:spPr>
          <a:xfrm>
            <a:off x="2615138"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31" name="Text Placeholder 3"/>
          <p:cNvSpPr>
            <a:spLocks noGrp="1"/>
          </p:cNvSpPr>
          <p:nvPr>
            <p:ph type="body" sz="quarter" idx="31" hasCustomPrompt="1"/>
          </p:nvPr>
        </p:nvSpPr>
        <p:spPr>
          <a:xfrm>
            <a:off x="469900"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34" name="Text Placeholder 3"/>
          <p:cNvSpPr>
            <a:spLocks noGrp="1"/>
          </p:cNvSpPr>
          <p:nvPr>
            <p:ph type="body" sz="quarter" idx="46" hasCustomPrompt="1"/>
          </p:nvPr>
        </p:nvSpPr>
        <p:spPr>
          <a:xfrm>
            <a:off x="2615138"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35" name="Text Placeholder 3"/>
          <p:cNvSpPr>
            <a:spLocks noGrp="1"/>
          </p:cNvSpPr>
          <p:nvPr>
            <p:ph type="body" sz="quarter" idx="47" hasCustomPrompt="1"/>
          </p:nvPr>
        </p:nvSpPr>
        <p:spPr>
          <a:xfrm>
            <a:off x="4761860"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38" name="Text Placeholder 3"/>
          <p:cNvSpPr>
            <a:spLocks noGrp="1"/>
          </p:cNvSpPr>
          <p:nvPr>
            <p:ph type="body" sz="quarter" idx="48" hasCustomPrompt="1"/>
          </p:nvPr>
        </p:nvSpPr>
        <p:spPr>
          <a:xfrm>
            <a:off x="6907098"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24" name="Text Placeholder 5"/>
          <p:cNvSpPr>
            <a:spLocks noGrp="1"/>
          </p:cNvSpPr>
          <p:nvPr>
            <p:ph type="body" sz="quarter" idx="49" hasCustomPrompt="1"/>
          </p:nvPr>
        </p:nvSpPr>
        <p:spPr>
          <a:xfrm>
            <a:off x="468312"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25" name="Text Placeholder 5"/>
          <p:cNvSpPr>
            <a:spLocks noGrp="1"/>
          </p:cNvSpPr>
          <p:nvPr>
            <p:ph type="body" sz="quarter" idx="50" hasCustomPrompt="1"/>
          </p:nvPr>
        </p:nvSpPr>
        <p:spPr>
          <a:xfrm>
            <a:off x="2615138"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30" name="Text Placeholder 5"/>
          <p:cNvSpPr>
            <a:spLocks noGrp="1"/>
          </p:cNvSpPr>
          <p:nvPr>
            <p:ph type="body" sz="quarter" idx="51" hasCustomPrompt="1"/>
          </p:nvPr>
        </p:nvSpPr>
        <p:spPr>
          <a:xfrm>
            <a:off x="4761860"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37" name="Text Placeholder 5"/>
          <p:cNvSpPr>
            <a:spLocks noGrp="1"/>
          </p:cNvSpPr>
          <p:nvPr>
            <p:ph type="body" sz="quarter" idx="52" hasCustomPrompt="1"/>
          </p:nvPr>
        </p:nvSpPr>
        <p:spPr>
          <a:xfrm>
            <a:off x="6907098"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cxnSp>
        <p:nvCxnSpPr>
          <p:cNvPr id="27" name="Straight Connector 26"/>
          <p:cNvCxnSpPr/>
          <p:nvPr userDrawn="1"/>
        </p:nvCxnSpPr>
        <p:spPr bwMode="auto">
          <a:xfrm>
            <a:off x="469158" y="3753036"/>
            <a:ext cx="1753200" cy="0"/>
          </a:xfrm>
          <a:prstGeom prst="line">
            <a:avLst/>
          </a:prstGeom>
          <a:ln w="19050">
            <a:solidFill>
              <a:schemeClr val="bg2"/>
            </a:solidFill>
            <a:tailEnd type="none"/>
          </a:ln>
        </p:spPr>
      </p:cxnSp>
      <p:cxnSp>
        <p:nvCxnSpPr>
          <p:cNvPr id="33" name="Straight Connector 32"/>
          <p:cNvCxnSpPr/>
          <p:nvPr userDrawn="1"/>
        </p:nvCxnSpPr>
        <p:spPr bwMode="auto">
          <a:xfrm>
            <a:off x="6907097" y="3753036"/>
            <a:ext cx="1753200" cy="0"/>
          </a:xfrm>
          <a:prstGeom prst="line">
            <a:avLst/>
          </a:prstGeom>
          <a:ln w="19050">
            <a:solidFill>
              <a:schemeClr val="bg2"/>
            </a:solidFill>
            <a:tailEnd type="none"/>
          </a:ln>
        </p:spPr>
      </p:cxnSp>
      <p:cxnSp>
        <p:nvCxnSpPr>
          <p:cNvPr id="39" name="Straight Connector 38"/>
          <p:cNvCxnSpPr/>
          <p:nvPr userDrawn="1"/>
        </p:nvCxnSpPr>
        <p:spPr bwMode="auto">
          <a:xfrm>
            <a:off x="4761118" y="3753036"/>
            <a:ext cx="1753200" cy="0"/>
          </a:xfrm>
          <a:prstGeom prst="line">
            <a:avLst/>
          </a:prstGeom>
          <a:ln w="19050">
            <a:solidFill>
              <a:schemeClr val="bg2"/>
            </a:solidFill>
            <a:tailEnd type="none"/>
          </a:ln>
        </p:spPr>
      </p:cxnSp>
      <p:cxnSp>
        <p:nvCxnSpPr>
          <p:cNvPr id="40" name="Straight Connector 39"/>
          <p:cNvCxnSpPr/>
          <p:nvPr userDrawn="1"/>
        </p:nvCxnSpPr>
        <p:spPr bwMode="auto">
          <a:xfrm>
            <a:off x="2615138" y="3753036"/>
            <a:ext cx="1753200" cy="0"/>
          </a:xfrm>
          <a:prstGeom prst="line">
            <a:avLst/>
          </a:prstGeom>
          <a:ln w="19050">
            <a:solidFill>
              <a:schemeClr val="bg2"/>
            </a:solidFill>
            <a:tailEnd type="none"/>
          </a:ln>
        </p:spPr>
      </p:cxnSp>
    </p:spTree>
    <p:extLst>
      <p:ext uri="{BB962C8B-B14F-4D97-AF65-F5344CB8AC3E}">
        <p14:creationId xmlns:p14="http://schemas.microsoft.com/office/powerpoint/2010/main" val="331946269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 image case study">
    <p:spTree>
      <p:nvGrpSpPr>
        <p:cNvPr id="1" name=""/>
        <p:cNvGrpSpPr/>
        <p:nvPr/>
      </p:nvGrpSpPr>
      <p:grpSpPr>
        <a:xfrm>
          <a:off x="0" y="0"/>
          <a:ext cx="0" cy="0"/>
          <a:chOff x="0" y="0"/>
          <a:chExt cx="0" cy="0"/>
        </a:xfrm>
      </p:grpSpPr>
      <p:sp>
        <p:nvSpPr>
          <p:cNvPr id="6" name="Text Placeholder 5"/>
          <p:cNvSpPr>
            <a:spLocks noGrp="1"/>
          </p:cNvSpPr>
          <p:nvPr>
            <p:ph type="body" sz="quarter" idx="13" hasCustomPrompt="1"/>
          </p:nvPr>
        </p:nvSpPr>
        <p:spPr>
          <a:xfrm>
            <a:off x="468313"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a:xfrm>
            <a:off x="466229" y="224644"/>
            <a:ext cx="8211542" cy="662769"/>
          </a:xfrm>
        </p:spPr>
        <p:txBody>
          <a:bodyPr/>
          <a:lstStyle>
            <a:lvl1pPr>
              <a:defRPr/>
            </a:lvl1pPr>
          </a:lstStyle>
          <a:p>
            <a:r>
              <a:rPr lang="en-US" dirty="0" smtClean="0"/>
              <a:t>Page heading</a:t>
            </a:r>
            <a:endParaRPr lang="en-GB" dirty="0"/>
          </a:p>
        </p:txBody>
      </p:sp>
      <p:sp>
        <p:nvSpPr>
          <p:cNvPr id="4" name="Picture Placeholder 2"/>
          <p:cNvSpPr>
            <a:spLocks noGrp="1"/>
          </p:cNvSpPr>
          <p:nvPr>
            <p:ph type="pic" sz="quarter" idx="14" hasCustomPrompt="1"/>
          </p:nvPr>
        </p:nvSpPr>
        <p:spPr>
          <a:xfrm>
            <a:off x="461365"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8" name="Text Placeholder 7"/>
          <p:cNvSpPr>
            <a:spLocks noGrp="1"/>
          </p:cNvSpPr>
          <p:nvPr>
            <p:ph type="body" sz="quarter" idx="15" hasCustomPrompt="1"/>
          </p:nvPr>
        </p:nvSpPr>
        <p:spPr>
          <a:xfrm>
            <a:off x="3292171" y="1451561"/>
            <a:ext cx="5385600" cy="338400"/>
          </a:xfrm>
          <a:solidFill>
            <a:schemeClr val="tx2"/>
          </a:solidFill>
          <a:ln>
            <a:noFill/>
          </a:ln>
        </p:spPr>
        <p:txBody>
          <a:bodyPr lIns="72000" tIns="72000" rIns="72000" bIns="72000" anchor="ctr" anchorCtr="0">
            <a:noAutofit/>
          </a:bodyPr>
          <a:lstStyle>
            <a:lvl1pPr>
              <a:defRPr sz="1200">
                <a:solidFill>
                  <a:schemeClr val="bg1"/>
                </a:solidFill>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dirty="0" smtClean="0"/>
              <a:t>Header</a:t>
            </a:r>
            <a:endParaRPr lang="en-GB" dirty="0"/>
          </a:p>
        </p:txBody>
      </p:sp>
      <p:sp>
        <p:nvSpPr>
          <p:cNvPr id="10" name="Text Placeholder 9"/>
          <p:cNvSpPr>
            <a:spLocks noGrp="1"/>
          </p:cNvSpPr>
          <p:nvPr>
            <p:ph type="body" sz="quarter" idx="16"/>
          </p:nvPr>
        </p:nvSpPr>
        <p:spPr>
          <a:xfrm>
            <a:off x="3292171" y="1806419"/>
            <a:ext cx="5385600" cy="1107996"/>
          </a:xfrm>
        </p:spPr>
        <p:txBody>
          <a:bodyPr/>
          <a:lstStyle>
            <a:lvl1pPr>
              <a:spcBef>
                <a:spcPts val="600"/>
              </a:spcBef>
              <a:defRPr sz="1100"/>
            </a:lvl1pPr>
            <a:lvl2pPr marL="182563" indent="-180975">
              <a:spcBef>
                <a:spcPts val="600"/>
              </a:spcBef>
              <a:defRPr sz="1000"/>
            </a:lvl2pPr>
            <a:lvl3pPr marL="357188" indent="-174625">
              <a:spcBef>
                <a:spcPts val="600"/>
              </a:spcBef>
              <a:defRPr sz="1000"/>
            </a:lvl3pPr>
            <a:lvl4pPr marL="539750" indent="-182563">
              <a:spcBef>
                <a:spcPts val="600"/>
              </a:spcBef>
              <a:defRPr sz="1000"/>
            </a:lvl4pPr>
            <a:lvl5pPr marL="712788" indent="-173038">
              <a:spcBef>
                <a:spcPts val="600"/>
              </a:spcBef>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119689504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 image case study">
    <p:spTree>
      <p:nvGrpSpPr>
        <p:cNvPr id="1" name=""/>
        <p:cNvGrpSpPr/>
        <p:nvPr/>
      </p:nvGrpSpPr>
      <p:grpSpPr>
        <a:xfrm>
          <a:off x="0" y="0"/>
          <a:ext cx="0" cy="0"/>
          <a:chOff x="0" y="0"/>
          <a:chExt cx="0" cy="0"/>
        </a:xfrm>
      </p:grpSpPr>
      <p:sp>
        <p:nvSpPr>
          <p:cNvPr id="6"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4" name="Picture Placeholder 2"/>
          <p:cNvSpPr>
            <a:spLocks noGrp="1"/>
          </p:cNvSpPr>
          <p:nvPr>
            <p:ph type="pic" sz="quarter" idx="14" hasCustomPrompt="1"/>
          </p:nvPr>
        </p:nvSpPr>
        <p:spPr>
          <a:xfrm>
            <a:off x="461365"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5" name="Picture Placeholder 2"/>
          <p:cNvSpPr>
            <a:spLocks noGrp="1"/>
          </p:cNvSpPr>
          <p:nvPr>
            <p:ph type="pic" sz="quarter" idx="15" hasCustomPrompt="1"/>
          </p:nvPr>
        </p:nvSpPr>
        <p:spPr>
          <a:xfrm>
            <a:off x="3257965"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7" name="Picture Placeholder 2"/>
          <p:cNvSpPr>
            <a:spLocks noGrp="1"/>
          </p:cNvSpPr>
          <p:nvPr>
            <p:ph type="pic" sz="quarter" idx="16" hasCustomPrompt="1"/>
          </p:nvPr>
        </p:nvSpPr>
        <p:spPr>
          <a:xfrm>
            <a:off x="6040438"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Tree>
    <p:extLst>
      <p:ext uri="{BB962C8B-B14F-4D97-AF65-F5344CB8AC3E}">
        <p14:creationId xmlns:p14="http://schemas.microsoft.com/office/powerpoint/2010/main" val="204146298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CLOSING PAGE">
    <p:spTree>
      <p:nvGrpSpPr>
        <p:cNvPr id="1" name=""/>
        <p:cNvGrpSpPr/>
        <p:nvPr/>
      </p:nvGrpSpPr>
      <p:grpSpPr>
        <a:xfrm>
          <a:off x="0" y="0"/>
          <a:ext cx="0" cy="0"/>
          <a:chOff x="0" y="0"/>
          <a:chExt cx="0" cy="0"/>
        </a:xfrm>
      </p:grpSpPr>
      <p:sp>
        <p:nvSpPr>
          <p:cNvPr id="18" name="Rectangle 17"/>
          <p:cNvSpPr/>
          <p:nvPr/>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descr="C_rgb.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
        <p:nvSpPr>
          <p:cNvPr id="2" name="Rectangle 1"/>
          <p:cNvSpPr/>
          <p:nvPr/>
        </p:nvSpPr>
        <p:spPr bwMode="auto">
          <a:xfrm>
            <a:off x="0" y="0"/>
            <a:ext cx="9144000" cy="4401108"/>
          </a:xfrm>
          <a:prstGeom prst="rect">
            <a:avLst/>
          </a:prstGeom>
          <a:solidFill>
            <a:schemeClr val="bg1">
              <a:lumMod val="95000"/>
            </a:schemeClr>
          </a:solidFill>
          <a:ln w="9525" algn="ctr">
            <a:noFill/>
            <a:miter lim="800000"/>
            <a:headEnd/>
            <a:tailEnd/>
          </a:ln>
          <a:effectLst/>
        </p:spPr>
        <p:txBody>
          <a:bodyPr vert="horz" wrap="square" lIns="0" tIns="0" rIns="0" bIns="0" numCol="1" anchor="ctr" anchorCtr="0" compatLnSpc="1">
            <a:prstTxWarp prst="textNoShape">
              <a:avLst/>
            </a:prstTxWarp>
            <a:noAutofit/>
          </a:bodyPr>
          <a:lstStyle/>
          <a:p>
            <a:pPr lvl="0" algn="ctr" eaLnBrk="1" hangingPunct="1">
              <a:spcBef>
                <a:spcPts val="900"/>
              </a:spcBef>
              <a:spcAft>
                <a:spcPts val="0"/>
              </a:spcAft>
              <a:buClr>
                <a:schemeClr val="accent2"/>
              </a:buClr>
              <a:buFont typeface="Wingdings" pitchFamily="2" charset="2"/>
            </a:pPr>
            <a:endParaRPr lang="en-GB" sz="2000" b="0" baseline="0" dirty="0" smtClean="0">
              <a:latin typeface="+mn-lt"/>
            </a:endParaRPr>
          </a:p>
        </p:txBody>
      </p:sp>
      <p:sp>
        <p:nvSpPr>
          <p:cNvPr id="12" name="Text Placeholder 21"/>
          <p:cNvSpPr>
            <a:spLocks noGrp="1"/>
          </p:cNvSpPr>
          <p:nvPr>
            <p:ph type="body" sz="quarter" idx="32" hasCustomPrompt="1"/>
          </p:nvPr>
        </p:nvSpPr>
        <p:spPr>
          <a:xfrm>
            <a:off x="469157" y="4970567"/>
            <a:ext cx="5428406" cy="398571"/>
          </a:xfrm>
        </p:spPr>
        <p:txBody>
          <a:bodyPr anchor="b" anchorCtr="0">
            <a:noAutofit/>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NAME SURNAME</a:t>
            </a:r>
          </a:p>
          <a:p>
            <a:pPr lvl="1"/>
            <a:r>
              <a:rPr lang="en-US" dirty="0" smtClean="0"/>
              <a:t>Title</a:t>
            </a:r>
          </a:p>
        </p:txBody>
      </p:sp>
      <p:sp>
        <p:nvSpPr>
          <p:cNvPr id="14" name="Text Placeholder 3"/>
          <p:cNvSpPr>
            <a:spLocks noGrp="1"/>
          </p:cNvSpPr>
          <p:nvPr>
            <p:ph type="body" sz="quarter" idx="31" hasCustomPrompt="1"/>
          </p:nvPr>
        </p:nvSpPr>
        <p:spPr>
          <a:xfrm>
            <a:off x="469899" y="5388022"/>
            <a:ext cx="5427407"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1" name="Rectangle 10"/>
          <p:cNvSpPr/>
          <p:nvPr userDrawn="1"/>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14"/>
          <p:cNvSpPr/>
          <p:nvPr userDrawn="1"/>
        </p:nvSpPr>
        <p:spPr bwMode="auto">
          <a:xfrm>
            <a:off x="0" y="0"/>
            <a:ext cx="9144000" cy="4401108"/>
          </a:xfrm>
          <a:prstGeom prst="rect">
            <a:avLst/>
          </a:prstGeom>
          <a:solidFill>
            <a:schemeClr val="bg1">
              <a:lumMod val="95000"/>
            </a:schemeClr>
          </a:solidFill>
          <a:ln w="9525" algn="ctr">
            <a:noFill/>
            <a:miter lim="800000"/>
            <a:headEnd/>
            <a:tailEnd/>
          </a:ln>
          <a:effectLst/>
        </p:spPr>
        <p:txBody>
          <a:bodyPr vert="horz" wrap="square" lIns="0" tIns="0" rIns="0" bIns="0" numCol="1" anchor="ctr" anchorCtr="0" compatLnSpc="1">
            <a:prstTxWarp prst="textNoShape">
              <a:avLst/>
            </a:prstTxWarp>
            <a:noAutofit/>
          </a:bodyPr>
          <a:lstStyle/>
          <a:p>
            <a:pPr lvl="0" algn="ctr" eaLnBrk="1" hangingPunct="1">
              <a:spcBef>
                <a:spcPts val="900"/>
              </a:spcBef>
              <a:spcAft>
                <a:spcPts val="0"/>
              </a:spcAft>
              <a:buClr>
                <a:schemeClr val="accent2"/>
              </a:buClr>
              <a:buFont typeface="Wingdings" pitchFamily="2" charset="2"/>
            </a:pPr>
            <a:endParaRPr lang="en-GB" sz="2000" b="0" baseline="0" dirty="0" smtClean="0">
              <a:latin typeface="+mn-lt"/>
            </a:endParaRPr>
          </a:p>
        </p:txBody>
      </p:sp>
      <p:pic>
        <p:nvPicPr>
          <p:cNvPr id="10" name="Picture 9" descr="cbre_logo_RGB_ppt.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3724458408"/>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ONSCREEN COVER">
    <p:spTree>
      <p:nvGrpSpPr>
        <p:cNvPr id="1" name=""/>
        <p:cNvGrpSpPr/>
        <p:nvPr/>
      </p:nvGrpSpPr>
      <p:grpSpPr>
        <a:xfrm>
          <a:off x="0" y="0"/>
          <a:ext cx="0" cy="0"/>
          <a:chOff x="0" y="0"/>
          <a:chExt cx="0" cy="0"/>
        </a:xfrm>
      </p:grpSpPr>
      <p:sp>
        <p:nvSpPr>
          <p:cNvPr id="3" name="Picture Placeholder 2"/>
          <p:cNvSpPr>
            <a:spLocks noGrp="1"/>
          </p:cNvSpPr>
          <p:nvPr>
            <p:ph type="pic" sz="quarter" idx="14" hasCustomPrompt="1"/>
          </p:nvPr>
        </p:nvSpPr>
        <p:spPr>
          <a:xfrm>
            <a:off x="0" y="0"/>
            <a:ext cx="9144000" cy="6858000"/>
          </a:xfrm>
          <a:solidFill>
            <a:schemeClr val="bg1">
              <a:lumMod val="95000"/>
            </a:schemeClr>
          </a:solidFill>
        </p:spPr>
        <p:txBody>
          <a:bodyPr anchor="ctr">
            <a:noAutofit/>
          </a:bodyPr>
          <a:lstStyle>
            <a:lvl1pPr algn="ctr">
              <a:defRPr b="0" baseline="0">
                <a:solidFill>
                  <a:schemeClr val="tx1"/>
                </a:solidFill>
              </a:defRPr>
            </a:lvl1pPr>
          </a:lstStyle>
          <a:p>
            <a:r>
              <a:rPr lang="en-GB" dirty="0" smtClean="0"/>
              <a:t>Click to add picture</a:t>
            </a:r>
            <a:endParaRPr lang="en-GB" dirty="0"/>
          </a:p>
        </p:txBody>
      </p:sp>
      <p:pic>
        <p:nvPicPr>
          <p:cNvPr id="15" name="Picture 7"/>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3999" y="6275394"/>
            <a:ext cx="1169988"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11"/>
          <p:cNvSpPr>
            <a:spLocks noGrp="1"/>
          </p:cNvSpPr>
          <p:nvPr>
            <p:ph type="title" hasCustomPrompt="1"/>
          </p:nvPr>
        </p:nvSpPr>
        <p:spPr>
          <a:xfrm>
            <a:off x="467693" y="4820161"/>
            <a:ext cx="5545138" cy="418576"/>
          </a:xfrm>
        </p:spPr>
        <p:txBody>
          <a:bodyPr wrap="square" anchor="b" anchorCtr="0">
            <a:spAutoFit/>
          </a:bodyPr>
          <a:lstStyle>
            <a:lvl1pPr algn="l">
              <a:lnSpc>
                <a:spcPct val="85000"/>
              </a:lnSpc>
              <a:defRPr sz="3200" b="1" baseline="0">
                <a:solidFill>
                  <a:schemeClr val="bg1"/>
                </a:solidFill>
              </a:defRPr>
            </a:lvl1pPr>
          </a:lstStyle>
          <a:p>
            <a:r>
              <a:rPr lang="en-US" noProof="0" dirty="0" smtClean="0"/>
              <a:t>COVER HEADING</a:t>
            </a:r>
            <a:endParaRPr lang="en-GB" noProof="0" dirty="0"/>
          </a:p>
        </p:txBody>
      </p:sp>
      <p:sp>
        <p:nvSpPr>
          <p:cNvPr id="14" name="Text Placeholder 13"/>
          <p:cNvSpPr>
            <a:spLocks noGrp="1"/>
          </p:cNvSpPr>
          <p:nvPr>
            <p:ph type="body" sz="quarter" idx="10" hasCustomPrompt="1"/>
          </p:nvPr>
        </p:nvSpPr>
        <p:spPr>
          <a:xfrm>
            <a:off x="467693" y="5272587"/>
            <a:ext cx="5545138" cy="307777"/>
          </a:xfrm>
        </p:spPr>
        <p:txBody>
          <a:bodyPr wrap="square">
            <a:spAutoFit/>
          </a:bodyPr>
          <a:lstStyle>
            <a:lvl1pPr>
              <a:defRPr sz="2000" b="0">
                <a:solidFill>
                  <a:schemeClr val="bg1"/>
                </a:solidFill>
              </a:defRPr>
            </a:lvl1pPr>
          </a:lstStyle>
          <a:p>
            <a:pPr lvl="0"/>
            <a:r>
              <a:rPr lang="en-GB" noProof="0" dirty="0" smtClean="0"/>
              <a:t>Cover subtitle</a:t>
            </a:r>
          </a:p>
        </p:txBody>
      </p:sp>
      <p:sp>
        <p:nvSpPr>
          <p:cNvPr id="20" name="Text Placeholder 19"/>
          <p:cNvSpPr>
            <a:spLocks noGrp="1"/>
          </p:cNvSpPr>
          <p:nvPr>
            <p:ph type="body" sz="quarter" idx="13" hasCustomPrompt="1"/>
          </p:nvPr>
        </p:nvSpPr>
        <p:spPr>
          <a:xfrm>
            <a:off x="467693" y="5614214"/>
            <a:ext cx="3440112" cy="276999"/>
          </a:xfrm>
        </p:spPr>
        <p:txBody>
          <a:bodyPr/>
          <a:lstStyle>
            <a:lvl1pPr>
              <a:defRPr sz="1800" b="0" baseline="0">
                <a:solidFill>
                  <a:schemeClr val="bg1"/>
                </a:solidFill>
              </a:defRPr>
            </a:lvl1pPr>
          </a:lstStyle>
          <a:p>
            <a:pPr lvl="0"/>
            <a:r>
              <a:rPr lang="en-GB" noProof="0" dirty="0" smtClean="0"/>
              <a:t>Date</a:t>
            </a:r>
            <a:endParaRPr lang="en-GB" noProof="0" dirty="0"/>
          </a:p>
        </p:txBody>
      </p:sp>
      <p:pic>
        <p:nvPicPr>
          <p:cNvPr id="7" name="Picture 6" descr="C_rgb.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Tree>
    <p:extLst>
      <p:ext uri="{BB962C8B-B14F-4D97-AF65-F5344CB8AC3E}">
        <p14:creationId xmlns:p14="http://schemas.microsoft.com/office/powerpoint/2010/main" val="307801602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PRINT COVER">
    <p:spTree>
      <p:nvGrpSpPr>
        <p:cNvPr id="1" name=""/>
        <p:cNvGrpSpPr/>
        <p:nvPr/>
      </p:nvGrpSpPr>
      <p:grpSpPr>
        <a:xfrm>
          <a:off x="0" y="0"/>
          <a:ext cx="0" cy="0"/>
          <a:chOff x="0" y="0"/>
          <a:chExt cx="0" cy="0"/>
        </a:xfrm>
      </p:grpSpPr>
      <p:sp>
        <p:nvSpPr>
          <p:cNvPr id="3" name="Picture Placeholder 2"/>
          <p:cNvSpPr>
            <a:spLocks noGrp="1"/>
          </p:cNvSpPr>
          <p:nvPr>
            <p:ph type="pic" sz="quarter" idx="14" hasCustomPrompt="1"/>
          </p:nvPr>
        </p:nvSpPr>
        <p:spPr>
          <a:xfrm>
            <a:off x="0" y="0"/>
            <a:ext cx="9144000" cy="4400550"/>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12" name="Title 11"/>
          <p:cNvSpPr>
            <a:spLocks noGrp="1"/>
          </p:cNvSpPr>
          <p:nvPr>
            <p:ph type="title" hasCustomPrompt="1"/>
          </p:nvPr>
        </p:nvSpPr>
        <p:spPr>
          <a:xfrm>
            <a:off x="467693" y="4924805"/>
            <a:ext cx="5545138"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COVER HEADING</a:t>
            </a:r>
            <a:endParaRPr lang="en-GB" noProof="0" dirty="0"/>
          </a:p>
        </p:txBody>
      </p:sp>
      <p:sp>
        <p:nvSpPr>
          <p:cNvPr id="14" name="Text Placeholder 13"/>
          <p:cNvSpPr>
            <a:spLocks noGrp="1"/>
          </p:cNvSpPr>
          <p:nvPr>
            <p:ph type="body" sz="quarter" idx="10" hasCustomPrompt="1"/>
          </p:nvPr>
        </p:nvSpPr>
        <p:spPr>
          <a:xfrm>
            <a:off x="467693" y="5272587"/>
            <a:ext cx="5545138" cy="276999"/>
          </a:xfrm>
        </p:spPr>
        <p:txBody>
          <a:bodyPr wrap="square">
            <a:spAutoFit/>
          </a:bodyPr>
          <a:lstStyle>
            <a:lvl1pPr>
              <a:defRPr sz="1800" b="0"/>
            </a:lvl1pPr>
          </a:lstStyle>
          <a:p>
            <a:pPr lvl="0"/>
            <a:r>
              <a:rPr lang="en-GB" noProof="0" dirty="0" smtClean="0"/>
              <a:t>Cover subtitle</a:t>
            </a:r>
          </a:p>
        </p:txBody>
      </p:sp>
      <p:sp>
        <p:nvSpPr>
          <p:cNvPr id="20" name="Text Placeholder 19"/>
          <p:cNvSpPr>
            <a:spLocks noGrp="1"/>
          </p:cNvSpPr>
          <p:nvPr>
            <p:ph type="body" sz="quarter" idx="13" hasCustomPrompt="1"/>
          </p:nvPr>
        </p:nvSpPr>
        <p:spPr>
          <a:xfrm>
            <a:off x="467692" y="5614214"/>
            <a:ext cx="5544467" cy="246221"/>
          </a:xfrm>
        </p:spPr>
        <p:txBody>
          <a:bodyPr/>
          <a:lstStyle>
            <a:lvl1pPr>
              <a:defRPr sz="1600" b="0" baseline="0">
                <a:solidFill>
                  <a:schemeClr val="tx1"/>
                </a:solidFill>
              </a:defRPr>
            </a:lvl1pPr>
          </a:lstStyle>
          <a:p>
            <a:pPr lvl="0"/>
            <a:r>
              <a:rPr lang="en-GB" noProof="0" dirty="0" smtClean="0"/>
              <a:t>Date</a:t>
            </a:r>
            <a:endParaRPr lang="en-GB" noProof="0" dirty="0"/>
          </a:p>
        </p:txBody>
      </p:sp>
      <p:sp>
        <p:nvSpPr>
          <p:cNvPr id="18" name="Rectangle 17"/>
          <p:cNvSpPr/>
          <p:nvPr userDrawn="1"/>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pic>
        <p:nvPicPr>
          <p:cNvPr id="9" name="Picture 8" descr="C_rgb.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pic>
        <p:nvPicPr>
          <p:cNvPr id="13" name="Picture 12" descr="cbre_logo_RGB_ppt.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3197205701"/>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PRINT COVER_client logo">
    <p:spTree>
      <p:nvGrpSpPr>
        <p:cNvPr id="1" name=""/>
        <p:cNvGrpSpPr/>
        <p:nvPr/>
      </p:nvGrpSpPr>
      <p:grpSpPr>
        <a:xfrm>
          <a:off x="0" y="0"/>
          <a:ext cx="0" cy="0"/>
          <a:chOff x="0" y="0"/>
          <a:chExt cx="0" cy="0"/>
        </a:xfrm>
      </p:grpSpPr>
      <p:sp>
        <p:nvSpPr>
          <p:cNvPr id="17" name="Picture Placeholder 2"/>
          <p:cNvSpPr>
            <a:spLocks noGrp="1"/>
          </p:cNvSpPr>
          <p:nvPr>
            <p:ph type="pic" sz="quarter" idx="15" hasCustomPrompt="1"/>
          </p:nvPr>
        </p:nvSpPr>
        <p:spPr>
          <a:xfrm>
            <a:off x="7056276" y="4924805"/>
            <a:ext cx="1338643" cy="504056"/>
          </a:xfrm>
        </p:spPr>
        <p:txBody>
          <a:bodyPr anchor="ctr">
            <a:noAutofit/>
          </a:bodyPr>
          <a:lstStyle>
            <a:lvl1pPr algn="ctr">
              <a:defRPr sz="1400" b="0" baseline="0"/>
            </a:lvl1pPr>
          </a:lstStyle>
          <a:p>
            <a:r>
              <a:rPr lang="en-GB" dirty="0" smtClean="0"/>
              <a:t>Click to add client logo</a:t>
            </a:r>
            <a:endParaRPr lang="en-GB" dirty="0"/>
          </a:p>
        </p:txBody>
      </p:sp>
      <p:sp>
        <p:nvSpPr>
          <p:cNvPr id="3" name="Picture Placeholder 2"/>
          <p:cNvSpPr>
            <a:spLocks noGrp="1"/>
          </p:cNvSpPr>
          <p:nvPr>
            <p:ph type="pic" sz="quarter" idx="14" hasCustomPrompt="1"/>
          </p:nvPr>
        </p:nvSpPr>
        <p:spPr>
          <a:xfrm>
            <a:off x="0" y="0"/>
            <a:ext cx="9144000" cy="4400550"/>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12" name="Title 11"/>
          <p:cNvSpPr>
            <a:spLocks noGrp="1"/>
          </p:cNvSpPr>
          <p:nvPr>
            <p:ph type="title" hasCustomPrompt="1"/>
          </p:nvPr>
        </p:nvSpPr>
        <p:spPr>
          <a:xfrm>
            <a:off x="467693" y="4924805"/>
            <a:ext cx="4104307"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COVER HEADING</a:t>
            </a:r>
            <a:endParaRPr lang="en-GB" noProof="0" dirty="0"/>
          </a:p>
        </p:txBody>
      </p:sp>
      <p:sp>
        <p:nvSpPr>
          <p:cNvPr id="14" name="Text Placeholder 13"/>
          <p:cNvSpPr>
            <a:spLocks noGrp="1"/>
          </p:cNvSpPr>
          <p:nvPr>
            <p:ph type="body" sz="quarter" idx="10" hasCustomPrompt="1"/>
          </p:nvPr>
        </p:nvSpPr>
        <p:spPr>
          <a:xfrm>
            <a:off x="467693" y="5272587"/>
            <a:ext cx="4104307" cy="276999"/>
          </a:xfrm>
        </p:spPr>
        <p:txBody>
          <a:bodyPr wrap="square">
            <a:spAutoFit/>
          </a:bodyPr>
          <a:lstStyle>
            <a:lvl1pPr>
              <a:defRPr sz="1800" b="0"/>
            </a:lvl1pPr>
          </a:lstStyle>
          <a:p>
            <a:pPr lvl="0"/>
            <a:r>
              <a:rPr lang="en-GB" noProof="0" dirty="0" smtClean="0"/>
              <a:t>Cover subtitle</a:t>
            </a:r>
          </a:p>
        </p:txBody>
      </p:sp>
      <p:sp>
        <p:nvSpPr>
          <p:cNvPr id="20" name="Text Placeholder 19"/>
          <p:cNvSpPr>
            <a:spLocks noGrp="1"/>
          </p:cNvSpPr>
          <p:nvPr>
            <p:ph type="body" sz="quarter" idx="13" hasCustomPrompt="1"/>
          </p:nvPr>
        </p:nvSpPr>
        <p:spPr>
          <a:xfrm>
            <a:off x="467692" y="5614214"/>
            <a:ext cx="4104307" cy="246221"/>
          </a:xfrm>
        </p:spPr>
        <p:txBody>
          <a:bodyPr/>
          <a:lstStyle>
            <a:lvl1pPr>
              <a:defRPr sz="1600" b="0" baseline="0">
                <a:solidFill>
                  <a:schemeClr val="tx1"/>
                </a:solidFill>
              </a:defRPr>
            </a:lvl1pPr>
          </a:lstStyle>
          <a:p>
            <a:pPr lvl="0"/>
            <a:r>
              <a:rPr lang="en-GB" noProof="0" dirty="0" smtClean="0"/>
              <a:t>Date</a:t>
            </a:r>
            <a:endParaRPr lang="en-GB" noProof="0" dirty="0"/>
          </a:p>
        </p:txBody>
      </p:sp>
      <p:sp>
        <p:nvSpPr>
          <p:cNvPr id="18" name="Rectangle 17"/>
          <p:cNvSpPr/>
          <p:nvPr userDrawn="1"/>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pic>
        <p:nvPicPr>
          <p:cNvPr id="9" name="Picture 8" descr="C_rgb.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
        <p:nvSpPr>
          <p:cNvPr id="4" name="TextBox 3"/>
          <p:cNvSpPr txBox="1"/>
          <p:nvPr userDrawn="1"/>
        </p:nvSpPr>
        <p:spPr>
          <a:xfrm>
            <a:off x="5906244" y="4884018"/>
            <a:ext cx="1116124" cy="211203"/>
          </a:xfrm>
          <a:prstGeom prst="rect">
            <a:avLst/>
          </a:prstGeom>
          <a:noFill/>
        </p:spPr>
        <p:txBody>
          <a:bodyPr wrap="square" lIns="36000" tIns="36000" rIns="36000" bIns="36000" rtlCol="0">
            <a:spAutoFit/>
          </a:bodyPr>
          <a:lstStyle/>
          <a:p>
            <a:pPr algn="r" fontAlgn="base">
              <a:spcBef>
                <a:spcPct val="20000"/>
              </a:spcBef>
              <a:spcAft>
                <a:spcPct val="0"/>
              </a:spcAft>
              <a:buFont typeface="Arial" charset="0"/>
              <a:buNone/>
            </a:pPr>
            <a:r>
              <a:rPr lang="en-GB" sz="900" dirty="0" smtClean="0">
                <a:solidFill>
                  <a:srgbClr val="818A8F"/>
                </a:solidFill>
                <a:cs typeface="Arial" charset="0"/>
              </a:rPr>
              <a:t>PREPARED FOR</a:t>
            </a:r>
            <a:endParaRPr lang="en-GB" sz="900" dirty="0">
              <a:solidFill>
                <a:srgbClr val="818A8F"/>
              </a:solidFill>
              <a:cs typeface="Arial" charset="0"/>
            </a:endParaRPr>
          </a:p>
        </p:txBody>
      </p:sp>
      <p:pic>
        <p:nvPicPr>
          <p:cNvPr id="11" name="Picture 10" descr="cbre_logo_RGB_ppt.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4268388069"/>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Divider page">
    <p:spTree>
      <p:nvGrpSpPr>
        <p:cNvPr id="1" name=""/>
        <p:cNvGrpSpPr/>
        <p:nvPr/>
      </p:nvGrpSpPr>
      <p:grpSpPr>
        <a:xfrm>
          <a:off x="0" y="0"/>
          <a:ext cx="0" cy="0"/>
          <a:chOff x="0" y="0"/>
          <a:chExt cx="0" cy="0"/>
        </a:xfrm>
      </p:grpSpPr>
      <p:sp>
        <p:nvSpPr>
          <p:cNvPr id="12" name="Title 11"/>
          <p:cNvSpPr>
            <a:spLocks noGrp="1"/>
          </p:cNvSpPr>
          <p:nvPr>
            <p:ph type="title" hasCustomPrompt="1"/>
          </p:nvPr>
        </p:nvSpPr>
        <p:spPr>
          <a:xfrm>
            <a:off x="467693" y="4924805"/>
            <a:ext cx="5545138"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Divider page heading</a:t>
            </a:r>
            <a:endParaRPr lang="en-GB" noProof="0" dirty="0"/>
          </a:p>
        </p:txBody>
      </p:sp>
      <p:sp>
        <p:nvSpPr>
          <p:cNvPr id="14" name="Text Placeholder 13"/>
          <p:cNvSpPr>
            <a:spLocks noGrp="1"/>
          </p:cNvSpPr>
          <p:nvPr>
            <p:ph type="body" sz="quarter" idx="10" hasCustomPrompt="1"/>
          </p:nvPr>
        </p:nvSpPr>
        <p:spPr>
          <a:xfrm>
            <a:off x="467693" y="5272587"/>
            <a:ext cx="5545138" cy="307777"/>
          </a:xfrm>
        </p:spPr>
        <p:txBody>
          <a:bodyPr wrap="square">
            <a:spAutoFit/>
          </a:bodyPr>
          <a:lstStyle>
            <a:lvl1pPr>
              <a:defRPr sz="2000" b="0"/>
            </a:lvl1pPr>
          </a:lstStyle>
          <a:p>
            <a:pPr lvl="0"/>
            <a:r>
              <a:rPr lang="en-GB" noProof="0" dirty="0" smtClean="0"/>
              <a:t>Divider subtitle</a:t>
            </a:r>
          </a:p>
        </p:txBody>
      </p:sp>
      <p:sp>
        <p:nvSpPr>
          <p:cNvPr id="18" name="Rectangle 17"/>
          <p:cNvSpPr/>
          <p:nvPr/>
        </p:nvSpPr>
        <p:spPr>
          <a:xfrm>
            <a:off x="0" y="6756400"/>
            <a:ext cx="9144000" cy="101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11" name="Rectangle 10"/>
          <p:cNvSpPr/>
          <p:nvPr/>
        </p:nvSpPr>
        <p:spPr>
          <a:xfrm>
            <a:off x="0" y="0"/>
            <a:ext cx="9144000" cy="4398963"/>
          </a:xfrm>
          <a:prstGeom prst="rect">
            <a:avLst/>
          </a:prstGeom>
          <a:solidFill>
            <a:srgbClr val="006A4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cxnSp>
        <p:nvCxnSpPr>
          <p:cNvPr id="16" name="Straight Connector 15"/>
          <p:cNvCxnSpPr/>
          <p:nvPr/>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pic>
        <p:nvPicPr>
          <p:cNvPr id="10" name="Picture 9" descr="C_rgb.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
        <p:nvSpPr>
          <p:cNvPr id="13" name="Rectangle 12"/>
          <p:cNvSpPr/>
          <p:nvPr userDrawn="1"/>
        </p:nvSpPr>
        <p:spPr>
          <a:xfrm>
            <a:off x="0" y="6756400"/>
            <a:ext cx="9144000" cy="101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15" name="Rectangle 14"/>
          <p:cNvSpPr/>
          <p:nvPr userDrawn="1"/>
        </p:nvSpPr>
        <p:spPr>
          <a:xfrm>
            <a:off x="0" y="0"/>
            <a:ext cx="9144000" cy="439896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cxnSp>
        <p:nvCxnSpPr>
          <p:cNvPr id="17" name="Straight Connector 16"/>
          <p:cNvCxnSpPr/>
          <p:nvPr userDrawn="1"/>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pic>
        <p:nvPicPr>
          <p:cNvPr id="19" name="Picture 18" descr="cbre_logo_RGB_ppt.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68866875"/>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Divider page_image">
    <p:spTree>
      <p:nvGrpSpPr>
        <p:cNvPr id="1" name=""/>
        <p:cNvGrpSpPr/>
        <p:nvPr/>
      </p:nvGrpSpPr>
      <p:grpSpPr>
        <a:xfrm>
          <a:off x="0" y="0"/>
          <a:ext cx="0" cy="0"/>
          <a:chOff x="0" y="0"/>
          <a:chExt cx="0" cy="0"/>
        </a:xfrm>
      </p:grpSpPr>
      <p:sp>
        <p:nvSpPr>
          <p:cNvPr id="3" name="Picture Placeholder 2"/>
          <p:cNvSpPr>
            <a:spLocks noGrp="1"/>
          </p:cNvSpPr>
          <p:nvPr>
            <p:ph type="pic" sz="quarter" idx="14" hasCustomPrompt="1"/>
          </p:nvPr>
        </p:nvSpPr>
        <p:spPr>
          <a:xfrm>
            <a:off x="0" y="0"/>
            <a:ext cx="9144000" cy="4400550"/>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12" name="Title 11"/>
          <p:cNvSpPr>
            <a:spLocks noGrp="1"/>
          </p:cNvSpPr>
          <p:nvPr>
            <p:ph type="title" hasCustomPrompt="1"/>
          </p:nvPr>
        </p:nvSpPr>
        <p:spPr>
          <a:xfrm>
            <a:off x="467693" y="4924805"/>
            <a:ext cx="5545138" cy="313932"/>
          </a:xfrm>
        </p:spPr>
        <p:txBody>
          <a:bodyPr wrap="square" anchor="b" anchorCtr="0">
            <a:spAutoFit/>
          </a:bodyPr>
          <a:lstStyle>
            <a:lvl1pPr algn="l">
              <a:lnSpc>
                <a:spcPct val="85000"/>
              </a:lnSpc>
              <a:defRPr sz="2400" b="1" baseline="0">
                <a:solidFill>
                  <a:schemeClr val="tx1"/>
                </a:solidFill>
              </a:defRPr>
            </a:lvl1pPr>
          </a:lstStyle>
          <a:p>
            <a:r>
              <a:rPr lang="en-US" noProof="0" dirty="0" smtClean="0"/>
              <a:t>Divider page heading</a:t>
            </a:r>
            <a:endParaRPr lang="en-GB" noProof="0" dirty="0"/>
          </a:p>
        </p:txBody>
      </p:sp>
      <p:sp>
        <p:nvSpPr>
          <p:cNvPr id="14" name="Text Placeholder 13"/>
          <p:cNvSpPr>
            <a:spLocks noGrp="1"/>
          </p:cNvSpPr>
          <p:nvPr>
            <p:ph type="body" sz="quarter" idx="10" hasCustomPrompt="1"/>
          </p:nvPr>
        </p:nvSpPr>
        <p:spPr>
          <a:xfrm>
            <a:off x="467693" y="5272587"/>
            <a:ext cx="5545138" cy="307777"/>
          </a:xfrm>
        </p:spPr>
        <p:txBody>
          <a:bodyPr wrap="square">
            <a:spAutoFit/>
          </a:bodyPr>
          <a:lstStyle>
            <a:lvl1pPr>
              <a:defRPr sz="2000" b="0"/>
            </a:lvl1pPr>
          </a:lstStyle>
          <a:p>
            <a:pPr lvl="0"/>
            <a:r>
              <a:rPr lang="en-GB" noProof="0" dirty="0" smtClean="0"/>
              <a:t>Divider subtitle</a:t>
            </a:r>
          </a:p>
        </p:txBody>
      </p:sp>
      <p:pic>
        <p:nvPicPr>
          <p:cNvPr id="9" name="Picture 8" descr="C_rgb.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cxnSp>
        <p:nvCxnSpPr>
          <p:cNvPr id="8" name="Straight Connector 7"/>
          <p:cNvCxnSpPr/>
          <p:nvPr/>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a:off x="0" y="6807200"/>
            <a:ext cx="9144000" cy="0"/>
          </a:xfrm>
          <a:prstGeom prst="line">
            <a:avLst/>
          </a:prstGeom>
          <a:ln w="101600">
            <a:solidFill>
              <a:srgbClr val="006A4D"/>
            </a:solidFill>
          </a:ln>
        </p:spPr>
        <p:style>
          <a:lnRef idx="1">
            <a:schemeClr val="accent1"/>
          </a:lnRef>
          <a:fillRef idx="0">
            <a:schemeClr val="accent1"/>
          </a:fillRef>
          <a:effectRef idx="0">
            <a:schemeClr val="accent1"/>
          </a:effectRef>
          <a:fontRef idx="minor">
            <a:schemeClr val="tx1"/>
          </a:fontRef>
        </p:style>
      </p:cxnSp>
      <p:pic>
        <p:nvPicPr>
          <p:cNvPr id="10" name="Picture 9" descr="cbre_logo_RGB_ppt.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2805715548"/>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 column layout">
    <p:spTree>
      <p:nvGrpSpPr>
        <p:cNvPr id="1" name=""/>
        <p:cNvGrpSpPr/>
        <p:nvPr/>
      </p:nvGrpSpPr>
      <p:grpSpPr>
        <a:xfrm>
          <a:off x="0" y="0"/>
          <a:ext cx="0" cy="0"/>
          <a:chOff x="0" y="0"/>
          <a:chExt cx="0" cy="0"/>
        </a:xfrm>
      </p:grpSpPr>
      <p:sp>
        <p:nvSpPr>
          <p:cNvPr id="5" name="Text Placeholder 4"/>
          <p:cNvSpPr>
            <a:spLocks noGrp="1"/>
          </p:cNvSpPr>
          <p:nvPr>
            <p:ph type="body" sz="quarter" idx="11" hasCustomPrompt="1"/>
          </p:nvPr>
        </p:nvSpPr>
        <p:spPr>
          <a:xfrm>
            <a:off x="468313" y="1449388"/>
            <a:ext cx="8207375" cy="3640997"/>
          </a:xfrm>
        </p:spPr>
        <p:txBody>
          <a:bodyPr>
            <a:spAutoFit/>
          </a:bodyPr>
          <a:lstStyle>
            <a:lvl1pPr>
              <a:defRPr/>
            </a:lvl1pPr>
            <a:lvl2pPr>
              <a:defRPr/>
            </a:lvl2pPr>
            <a:lvl5pPr>
              <a:defRPr/>
            </a:lvl5pPr>
          </a:lstStyle>
          <a:p>
            <a:pPr lvl="0"/>
            <a:r>
              <a:rPr lang="en-US" noProof="0" dirty="0" smtClean="0"/>
              <a:t>Heading </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a:p>
            <a:pPr lvl="5"/>
            <a:r>
              <a:rPr lang="en-GB" noProof="0" dirty="0" smtClean="0"/>
              <a:t>Sixth level</a:t>
            </a:r>
          </a:p>
          <a:p>
            <a:pPr lvl="6"/>
            <a:r>
              <a:rPr lang="en-GB" noProof="0" dirty="0" smtClean="0"/>
              <a:t>Seventh level</a:t>
            </a:r>
          </a:p>
          <a:p>
            <a:pPr lvl="7"/>
            <a:r>
              <a:rPr lang="en-GB" noProof="0" dirty="0" smtClean="0"/>
              <a:t>Eighth level</a:t>
            </a:r>
          </a:p>
          <a:p>
            <a:pPr lvl="8"/>
            <a:r>
              <a:rPr lang="en-GB" noProof="0" dirty="0" smtClean="0"/>
              <a:t>Ninth level</a:t>
            </a:r>
            <a:endParaRPr lang="en-GB" noProof="0" dirty="0"/>
          </a:p>
        </p:txBody>
      </p:sp>
      <p:sp>
        <p:nvSpPr>
          <p:cNvPr id="6"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Tree>
    <p:extLst>
      <p:ext uri="{BB962C8B-B14F-4D97-AF65-F5344CB8AC3E}">
        <p14:creationId xmlns:p14="http://schemas.microsoft.com/office/powerpoint/2010/main" val="1797854229"/>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 column layout">
    <p:spTree>
      <p:nvGrpSpPr>
        <p:cNvPr id="1" name=""/>
        <p:cNvGrpSpPr/>
        <p:nvPr/>
      </p:nvGrpSpPr>
      <p:grpSpPr>
        <a:xfrm>
          <a:off x="0" y="0"/>
          <a:ext cx="0" cy="0"/>
          <a:chOff x="0" y="0"/>
          <a:chExt cx="0" cy="0"/>
        </a:xfrm>
      </p:grpSpPr>
      <p:sp>
        <p:nvSpPr>
          <p:cNvPr id="7"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6" name="Title 5"/>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28562581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379505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0968926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3 column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Page heading</a:t>
            </a:r>
            <a:endParaRPr lang="en-GB" noProof="0" dirty="0"/>
          </a:p>
        </p:txBody>
      </p:sp>
      <p:sp>
        <p:nvSpPr>
          <p:cNvPr id="7"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5" name="Text Placeholder 4"/>
          <p:cNvSpPr>
            <a:spLocks noGrp="1"/>
          </p:cNvSpPr>
          <p:nvPr>
            <p:ph type="body" sz="quarter" idx="14" hasCustomPrompt="1"/>
          </p:nvPr>
        </p:nvSpPr>
        <p:spPr>
          <a:xfrm>
            <a:off x="468313" y="1449388"/>
            <a:ext cx="2646362" cy="4832092"/>
          </a:xfrm>
        </p:spPr>
        <p:txBody>
          <a:bodyPr wrap="square">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
        <p:nvSpPr>
          <p:cNvPr id="11" name="Text Placeholder 4"/>
          <p:cNvSpPr>
            <a:spLocks noGrp="1"/>
          </p:cNvSpPr>
          <p:nvPr>
            <p:ph type="body" sz="quarter" idx="15" hasCustomPrompt="1"/>
          </p:nvPr>
        </p:nvSpPr>
        <p:spPr>
          <a:xfrm>
            <a:off x="3251860" y="1449388"/>
            <a:ext cx="2646000" cy="4832092"/>
          </a:xfrm>
        </p:spPr>
        <p:txBody>
          <a:bodyPr>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
        <p:nvSpPr>
          <p:cNvPr id="6" name="Text Placeholder 5"/>
          <p:cNvSpPr>
            <a:spLocks noGrp="1"/>
          </p:cNvSpPr>
          <p:nvPr>
            <p:ph type="body" sz="quarter" idx="16" hasCustomPrompt="1"/>
          </p:nvPr>
        </p:nvSpPr>
        <p:spPr>
          <a:xfrm>
            <a:off x="6035046" y="1449387"/>
            <a:ext cx="2646000" cy="4832092"/>
          </a:xfrm>
        </p:spPr>
        <p:txBody>
          <a:bodyPr>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NZ" dirty="0"/>
          </a:p>
        </p:txBody>
      </p:sp>
    </p:spTree>
    <p:extLst>
      <p:ext uri="{BB962C8B-B14F-4D97-AF65-F5344CB8AC3E}">
        <p14:creationId xmlns:p14="http://schemas.microsoft.com/office/powerpoint/2010/main" val="466169475"/>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 column with key message area">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noProof="0" dirty="0" smtClean="0"/>
              <a:t>Page heading</a:t>
            </a:r>
            <a:endParaRPr lang="en-GB" noProof="0" dirty="0"/>
          </a:p>
        </p:txBody>
      </p:sp>
      <p:sp>
        <p:nvSpPr>
          <p:cNvPr id="5" name="Text Placeholder 4"/>
          <p:cNvSpPr>
            <a:spLocks noGrp="1"/>
          </p:cNvSpPr>
          <p:nvPr>
            <p:ph type="body" sz="quarter" idx="14" hasCustomPrompt="1"/>
          </p:nvPr>
        </p:nvSpPr>
        <p:spPr>
          <a:xfrm>
            <a:off x="468313" y="1449388"/>
            <a:ext cx="5505054" cy="3447098"/>
          </a:xfrm>
        </p:spPr>
        <p:txBody>
          <a:bodyPr wrap="square">
            <a:spAutoFit/>
          </a:bodyPr>
          <a:lstStyle>
            <a:lvl1pPr>
              <a:defRPr/>
            </a:lvl1pPr>
            <a:lvl5pPr>
              <a:defRPr/>
            </a:lvl5pPr>
          </a:lstStyle>
          <a:p>
            <a:pPr lvl="0"/>
            <a:r>
              <a:rPr lang="en-US" dirty="0" smtClean="0"/>
              <a:t>Heading</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GB" dirty="0" smtClean="0"/>
              <a:t>Sixth level</a:t>
            </a:r>
          </a:p>
          <a:p>
            <a:pPr lvl="6"/>
            <a:r>
              <a:rPr lang="en-GB" dirty="0" smtClean="0"/>
              <a:t>Seventh level</a:t>
            </a:r>
          </a:p>
          <a:p>
            <a:pPr lvl="7"/>
            <a:r>
              <a:rPr lang="en-GB" dirty="0" smtClean="0"/>
              <a:t>Eighth level</a:t>
            </a:r>
          </a:p>
          <a:p>
            <a:pPr lvl="8"/>
            <a:r>
              <a:rPr lang="en-GB" dirty="0" smtClean="0"/>
              <a:t>Ninth level</a:t>
            </a:r>
            <a:endParaRPr lang="en-GB" dirty="0"/>
          </a:p>
        </p:txBody>
      </p:sp>
      <p:sp>
        <p:nvSpPr>
          <p:cNvPr id="8"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Tree>
    <p:extLst>
      <p:ext uri="{BB962C8B-B14F-4D97-AF65-F5344CB8AC3E}">
        <p14:creationId xmlns:p14="http://schemas.microsoft.com/office/powerpoint/2010/main" val="1139188599"/>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Heading only">
    <p:spTree>
      <p:nvGrpSpPr>
        <p:cNvPr id="1" name=""/>
        <p:cNvGrpSpPr/>
        <p:nvPr/>
      </p:nvGrpSpPr>
      <p:grpSpPr>
        <a:xfrm>
          <a:off x="0" y="0"/>
          <a:ext cx="0" cy="0"/>
          <a:chOff x="0" y="0"/>
          <a:chExt cx="0" cy="0"/>
        </a:xfrm>
      </p:grpSpPr>
      <p:sp>
        <p:nvSpPr>
          <p:cNvPr id="6"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Tree>
    <p:extLst>
      <p:ext uri="{BB962C8B-B14F-4D97-AF65-F5344CB8AC3E}">
        <p14:creationId xmlns:p14="http://schemas.microsoft.com/office/powerpoint/2010/main" val="3897231853"/>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V layout_long">
    <p:spTree>
      <p:nvGrpSpPr>
        <p:cNvPr id="1" name=""/>
        <p:cNvGrpSpPr/>
        <p:nvPr/>
      </p:nvGrpSpPr>
      <p:grpSpPr>
        <a:xfrm>
          <a:off x="0" y="0"/>
          <a:ext cx="0" cy="0"/>
          <a:chOff x="0" y="0"/>
          <a:chExt cx="0" cy="0"/>
        </a:xfrm>
      </p:grpSpPr>
      <p:sp>
        <p:nvSpPr>
          <p:cNvPr id="22" name="Text Placeholder 21"/>
          <p:cNvSpPr>
            <a:spLocks noGrp="1"/>
          </p:cNvSpPr>
          <p:nvPr>
            <p:ph type="body" sz="quarter" idx="30" hasCustomPrompt="1"/>
          </p:nvPr>
        </p:nvSpPr>
        <p:spPr>
          <a:xfrm>
            <a:off x="469158" y="3053398"/>
            <a:ext cx="2662542"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2662542" cy="0"/>
          </a:xfrm>
          <a:prstGeom prst="line">
            <a:avLst/>
          </a:prstGeom>
          <a:ln w="19050">
            <a:solidFill>
              <a:schemeClr val="bg2"/>
            </a:solidFill>
            <a:tailEnd type="none"/>
          </a:ln>
        </p:spPr>
      </p:cxnSp>
      <p:sp>
        <p:nvSpPr>
          <p:cNvPr id="20" name="Text Placeholder 5"/>
          <p:cNvSpPr>
            <a:spLocks noGrp="1"/>
          </p:cNvSpPr>
          <p:nvPr>
            <p:ph type="body" sz="quarter" idx="29" hasCustomPrompt="1"/>
          </p:nvPr>
        </p:nvSpPr>
        <p:spPr>
          <a:xfrm>
            <a:off x="468313" y="4508500"/>
            <a:ext cx="2663454" cy="1077218"/>
          </a:xfrm>
        </p:spPr>
        <p:txBody>
          <a:bodyPr/>
          <a:lstStyle>
            <a:lvl1pPr>
              <a:defRPr sz="1200" b="1"/>
            </a:lvl1pPr>
            <a:lvl2pPr marL="180975" indent="-179388">
              <a:spcBef>
                <a:spcPts val="300"/>
              </a:spcBef>
              <a:defRPr sz="1200"/>
            </a:lvl2pPr>
            <a:lvl3pPr marL="361950" indent="-180975">
              <a:spcBef>
                <a:spcPts val="300"/>
              </a:spcBef>
              <a:defRPr sz="1200"/>
            </a:lvl3pPr>
            <a:lvl4pPr marL="542925" indent="-180975">
              <a:spcBef>
                <a:spcPts val="300"/>
              </a:spcBef>
              <a:defRPr sz="1200"/>
            </a:lvl4pPr>
            <a:lvl5pPr marL="714375" indent="-171450">
              <a:spcBef>
                <a:spcPts val="300"/>
              </a:spcBef>
              <a:defRPr sz="1200"/>
            </a:lvl5pPr>
          </a:lstStyle>
          <a:p>
            <a:pPr lvl="0"/>
            <a:r>
              <a:rPr lang="en-US" dirty="0" smtClean="0"/>
              <a:t>CLIENTS REPRESENTED</a:t>
            </a:r>
          </a:p>
          <a:p>
            <a:pPr lvl="1"/>
            <a:r>
              <a:rPr lang="en-US" dirty="0" smtClean="0"/>
              <a:t>Client</a:t>
            </a:r>
          </a:p>
          <a:p>
            <a:pPr lvl="2"/>
            <a:r>
              <a:rPr lang="en-US" dirty="0" smtClean="0"/>
              <a:t>Third level</a:t>
            </a:r>
          </a:p>
          <a:p>
            <a:pPr lvl="3"/>
            <a:r>
              <a:rPr lang="en-US" dirty="0" smtClean="0"/>
              <a:t>Fourth level</a:t>
            </a:r>
          </a:p>
          <a:p>
            <a:pPr lvl="4"/>
            <a:r>
              <a:rPr lang="en-US" dirty="0" smtClean="0"/>
              <a:t>Fifth level</a:t>
            </a:r>
          </a:p>
        </p:txBody>
      </p:sp>
      <p:sp>
        <p:nvSpPr>
          <p:cNvPr id="4" name="Text Placeholder 3"/>
          <p:cNvSpPr>
            <a:spLocks noGrp="1"/>
          </p:cNvSpPr>
          <p:nvPr>
            <p:ph type="body" sz="quarter" idx="31" hasCustomPrompt="1"/>
          </p:nvPr>
        </p:nvSpPr>
        <p:spPr>
          <a:xfrm>
            <a:off x="46990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cxnSp>
        <p:nvCxnSpPr>
          <p:cNvPr id="9" name="Straight Connector 8"/>
          <p:cNvCxnSpPr/>
          <p:nvPr userDrawn="1"/>
        </p:nvCxnSpPr>
        <p:spPr bwMode="auto">
          <a:xfrm>
            <a:off x="469158" y="3753036"/>
            <a:ext cx="2662542" cy="0"/>
          </a:xfrm>
          <a:prstGeom prst="line">
            <a:avLst/>
          </a:prstGeom>
          <a:ln w="19050">
            <a:solidFill>
              <a:schemeClr val="bg2"/>
            </a:solidFill>
            <a:tailEnd type="none"/>
          </a:ln>
        </p:spPr>
      </p:cxnSp>
      <p:sp>
        <p:nvSpPr>
          <p:cNvPr id="10" name="Text Placeholder 7"/>
          <p:cNvSpPr>
            <a:spLocks noGrp="1"/>
          </p:cNvSpPr>
          <p:nvPr>
            <p:ph type="body" sz="quarter" idx="15" hasCustomPrompt="1"/>
          </p:nvPr>
        </p:nvSpPr>
        <p:spPr>
          <a:xfrm>
            <a:off x="3292171" y="1451561"/>
            <a:ext cx="5385600" cy="338400"/>
          </a:xfrm>
          <a:solidFill>
            <a:schemeClr val="tx2"/>
          </a:solidFill>
          <a:ln>
            <a:noFill/>
          </a:ln>
        </p:spPr>
        <p:txBody>
          <a:bodyPr lIns="72000" tIns="72000" rIns="72000" bIns="72000" anchor="ctr" anchorCtr="0">
            <a:noAutofit/>
          </a:bodyPr>
          <a:lstStyle>
            <a:lvl1pPr>
              <a:defRPr sz="1200">
                <a:solidFill>
                  <a:schemeClr val="bg1"/>
                </a:solidFill>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dirty="0" smtClean="0"/>
              <a:t>Header</a:t>
            </a:r>
            <a:endParaRPr lang="en-GB" dirty="0"/>
          </a:p>
        </p:txBody>
      </p:sp>
      <p:sp>
        <p:nvSpPr>
          <p:cNvPr id="11" name="Text Placeholder 9"/>
          <p:cNvSpPr>
            <a:spLocks noGrp="1"/>
          </p:cNvSpPr>
          <p:nvPr>
            <p:ph type="body" sz="quarter" idx="16"/>
          </p:nvPr>
        </p:nvSpPr>
        <p:spPr>
          <a:xfrm>
            <a:off x="3292171" y="1806419"/>
            <a:ext cx="5385600" cy="1107996"/>
          </a:xfrm>
        </p:spPr>
        <p:txBody>
          <a:bodyPr/>
          <a:lstStyle>
            <a:lvl1pPr>
              <a:spcBef>
                <a:spcPts val="600"/>
              </a:spcBef>
              <a:defRPr sz="1100"/>
            </a:lvl1pPr>
            <a:lvl2pPr marL="182563" indent="-180975">
              <a:spcBef>
                <a:spcPts val="600"/>
              </a:spcBef>
              <a:defRPr sz="1000"/>
            </a:lvl2pPr>
            <a:lvl3pPr marL="357188" indent="-174625">
              <a:spcBef>
                <a:spcPts val="600"/>
              </a:spcBef>
              <a:defRPr sz="1000"/>
            </a:lvl3pPr>
            <a:lvl4pPr marL="539750" indent="-182563">
              <a:spcBef>
                <a:spcPts val="600"/>
              </a:spcBef>
              <a:defRPr sz="1000"/>
            </a:lvl4pPr>
            <a:lvl5pPr marL="712788" indent="-173038">
              <a:spcBef>
                <a:spcPts val="600"/>
              </a:spcBef>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2438959233"/>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2 CV layout ">
    <p:spTree>
      <p:nvGrpSpPr>
        <p:cNvPr id="1" name=""/>
        <p:cNvGrpSpPr/>
        <p:nvPr/>
      </p:nvGrpSpPr>
      <p:grpSpPr>
        <a:xfrm>
          <a:off x="0" y="0"/>
          <a:ext cx="0" cy="0"/>
          <a:chOff x="0" y="0"/>
          <a:chExt cx="0" cy="0"/>
        </a:xfrm>
      </p:grpSpPr>
      <p:sp>
        <p:nvSpPr>
          <p:cNvPr id="24" name="Text Placeholder 21"/>
          <p:cNvSpPr>
            <a:spLocks noGrp="1"/>
          </p:cNvSpPr>
          <p:nvPr>
            <p:ph type="body" sz="quarter" idx="31" hasCustomPrompt="1"/>
          </p:nvPr>
        </p:nvSpPr>
        <p:spPr>
          <a:xfrm>
            <a:off x="469158" y="3053398"/>
            <a:ext cx="4028602"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4028602" cy="0"/>
          </a:xfrm>
          <a:prstGeom prst="line">
            <a:avLst/>
          </a:prstGeom>
          <a:ln w="19050">
            <a:solidFill>
              <a:schemeClr val="bg2"/>
            </a:solidFill>
            <a:tailEnd type="none"/>
          </a:ln>
        </p:spPr>
      </p:cxnSp>
      <p:sp>
        <p:nvSpPr>
          <p:cNvPr id="13" name="Picture Placeholder 7"/>
          <p:cNvSpPr>
            <a:spLocks noGrp="1"/>
          </p:cNvSpPr>
          <p:nvPr>
            <p:ph type="pic" sz="quarter" idx="19"/>
          </p:nvPr>
        </p:nvSpPr>
        <p:spPr>
          <a:xfrm>
            <a:off x="4654134" y="1449387"/>
            <a:ext cx="1015200" cy="1522800"/>
          </a:xfrm>
        </p:spPr>
        <p:txBody>
          <a:bodyPr>
            <a:noAutofit/>
          </a:bodyPr>
          <a:lstStyle>
            <a:lvl1pPr>
              <a:defRPr sz="1400"/>
            </a:lvl1pPr>
          </a:lstStyle>
          <a:p>
            <a:r>
              <a:rPr lang="en-US" dirty="0" smtClean="0"/>
              <a:t>Click icon to add picture</a:t>
            </a:r>
            <a:endParaRPr lang="en-NZ" dirty="0"/>
          </a:p>
        </p:txBody>
      </p:sp>
      <p:cxnSp>
        <p:nvCxnSpPr>
          <p:cNvPr id="18" name="Straight Connector 17"/>
          <p:cNvCxnSpPr/>
          <p:nvPr/>
        </p:nvCxnSpPr>
        <p:spPr bwMode="auto">
          <a:xfrm>
            <a:off x="4654979" y="3753036"/>
            <a:ext cx="4028602" cy="0"/>
          </a:xfrm>
          <a:prstGeom prst="line">
            <a:avLst/>
          </a:prstGeom>
          <a:ln w="19050">
            <a:solidFill>
              <a:schemeClr val="bg2"/>
            </a:solidFill>
            <a:tailEnd type="none"/>
          </a:ln>
        </p:spPr>
      </p:cxnSp>
      <p:sp>
        <p:nvSpPr>
          <p:cNvPr id="22" name="Text Placeholder 5"/>
          <p:cNvSpPr>
            <a:spLocks noGrp="1"/>
          </p:cNvSpPr>
          <p:nvPr>
            <p:ph type="body" sz="quarter" idx="29" hasCustomPrompt="1"/>
          </p:nvPr>
        </p:nvSpPr>
        <p:spPr>
          <a:xfrm>
            <a:off x="468312" y="4508500"/>
            <a:ext cx="4029448"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26" name="Text Placeholder 21"/>
          <p:cNvSpPr>
            <a:spLocks noGrp="1"/>
          </p:cNvSpPr>
          <p:nvPr>
            <p:ph type="body" sz="quarter" idx="33" hasCustomPrompt="1"/>
          </p:nvPr>
        </p:nvSpPr>
        <p:spPr>
          <a:xfrm>
            <a:off x="4654134" y="3053398"/>
            <a:ext cx="4028602"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16" name="Text Placeholder 3"/>
          <p:cNvSpPr>
            <a:spLocks noGrp="1"/>
          </p:cNvSpPr>
          <p:nvPr>
            <p:ph type="body" sz="quarter" idx="34" hasCustomPrompt="1"/>
          </p:nvPr>
        </p:nvSpPr>
        <p:spPr>
          <a:xfrm>
            <a:off x="469900" y="3824288"/>
            <a:ext cx="4027860"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7" name="Text Placeholder 3"/>
          <p:cNvSpPr>
            <a:spLocks noGrp="1"/>
          </p:cNvSpPr>
          <p:nvPr>
            <p:ph type="body" sz="quarter" idx="35" hasCustomPrompt="1"/>
          </p:nvPr>
        </p:nvSpPr>
        <p:spPr>
          <a:xfrm>
            <a:off x="4655721" y="3824288"/>
            <a:ext cx="4027860"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5" name="Text Placeholder 5"/>
          <p:cNvSpPr>
            <a:spLocks noGrp="1"/>
          </p:cNvSpPr>
          <p:nvPr>
            <p:ph type="body" sz="quarter" idx="36" hasCustomPrompt="1"/>
          </p:nvPr>
        </p:nvSpPr>
        <p:spPr>
          <a:xfrm>
            <a:off x="4655721" y="4508500"/>
            <a:ext cx="4029448"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cxnSp>
        <p:nvCxnSpPr>
          <p:cNvPr id="19" name="Straight Connector 18"/>
          <p:cNvCxnSpPr/>
          <p:nvPr userDrawn="1"/>
        </p:nvCxnSpPr>
        <p:spPr bwMode="auto">
          <a:xfrm>
            <a:off x="469158" y="3753036"/>
            <a:ext cx="4028602" cy="0"/>
          </a:xfrm>
          <a:prstGeom prst="line">
            <a:avLst/>
          </a:prstGeom>
          <a:ln w="19050">
            <a:solidFill>
              <a:schemeClr val="bg2"/>
            </a:solidFill>
            <a:tailEnd type="none"/>
          </a:ln>
        </p:spPr>
      </p:cxnSp>
      <p:cxnSp>
        <p:nvCxnSpPr>
          <p:cNvPr id="20" name="Straight Connector 19"/>
          <p:cNvCxnSpPr/>
          <p:nvPr userDrawn="1"/>
        </p:nvCxnSpPr>
        <p:spPr bwMode="auto">
          <a:xfrm>
            <a:off x="4654979" y="3753036"/>
            <a:ext cx="4028602" cy="0"/>
          </a:xfrm>
          <a:prstGeom prst="line">
            <a:avLst/>
          </a:prstGeom>
          <a:ln w="19050">
            <a:solidFill>
              <a:schemeClr val="bg2"/>
            </a:solidFill>
            <a:tailEnd type="none"/>
          </a:ln>
        </p:spPr>
      </p:cxnSp>
    </p:spTree>
    <p:extLst>
      <p:ext uri="{BB962C8B-B14F-4D97-AF65-F5344CB8AC3E}">
        <p14:creationId xmlns:p14="http://schemas.microsoft.com/office/powerpoint/2010/main" val="210616214"/>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CV layout ">
    <p:spTree>
      <p:nvGrpSpPr>
        <p:cNvPr id="1" name=""/>
        <p:cNvGrpSpPr/>
        <p:nvPr/>
      </p:nvGrpSpPr>
      <p:grpSpPr>
        <a:xfrm>
          <a:off x="0" y="0"/>
          <a:ext cx="0" cy="0"/>
          <a:chOff x="0" y="0"/>
          <a:chExt cx="0" cy="0"/>
        </a:xfrm>
      </p:grpSpPr>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2646000" cy="0"/>
          </a:xfrm>
          <a:prstGeom prst="line">
            <a:avLst/>
          </a:prstGeom>
          <a:ln w="19050">
            <a:solidFill>
              <a:schemeClr val="bg2"/>
            </a:solidFill>
            <a:tailEnd type="none"/>
          </a:ln>
        </p:spPr>
      </p:cxnSp>
      <p:sp>
        <p:nvSpPr>
          <p:cNvPr id="22" name="Picture Placeholder 7"/>
          <p:cNvSpPr>
            <a:spLocks noGrp="1"/>
          </p:cNvSpPr>
          <p:nvPr>
            <p:ph type="pic" sz="quarter" idx="19"/>
          </p:nvPr>
        </p:nvSpPr>
        <p:spPr>
          <a:xfrm>
            <a:off x="3255779" y="1449388"/>
            <a:ext cx="1015200" cy="1522800"/>
          </a:xfrm>
        </p:spPr>
        <p:txBody>
          <a:bodyPr>
            <a:noAutofit/>
          </a:bodyPr>
          <a:lstStyle>
            <a:lvl1pPr>
              <a:defRPr sz="1400"/>
            </a:lvl1pPr>
          </a:lstStyle>
          <a:p>
            <a:r>
              <a:rPr lang="en-US" dirty="0" smtClean="0"/>
              <a:t>Click icon to add picture</a:t>
            </a:r>
            <a:endParaRPr lang="en-NZ" dirty="0"/>
          </a:p>
        </p:txBody>
      </p:sp>
      <p:cxnSp>
        <p:nvCxnSpPr>
          <p:cNvPr id="25" name="Straight Connector 24"/>
          <p:cNvCxnSpPr/>
          <p:nvPr/>
        </p:nvCxnSpPr>
        <p:spPr bwMode="auto">
          <a:xfrm>
            <a:off x="3255779" y="3753036"/>
            <a:ext cx="2646000" cy="0"/>
          </a:xfrm>
          <a:prstGeom prst="line">
            <a:avLst/>
          </a:prstGeom>
          <a:ln w="19050">
            <a:solidFill>
              <a:schemeClr val="bg2"/>
            </a:solidFill>
            <a:tailEnd type="none"/>
          </a:ln>
        </p:spPr>
      </p:cxnSp>
      <p:sp>
        <p:nvSpPr>
          <p:cNvPr id="28" name="Picture Placeholder 7"/>
          <p:cNvSpPr>
            <a:spLocks noGrp="1"/>
          </p:cNvSpPr>
          <p:nvPr>
            <p:ph type="pic" sz="quarter" idx="24"/>
          </p:nvPr>
        </p:nvSpPr>
        <p:spPr>
          <a:xfrm>
            <a:off x="6033600" y="1449387"/>
            <a:ext cx="1015200" cy="1522800"/>
          </a:xfrm>
        </p:spPr>
        <p:txBody>
          <a:bodyPr>
            <a:noAutofit/>
          </a:bodyPr>
          <a:lstStyle>
            <a:lvl1pPr>
              <a:defRPr sz="1400"/>
            </a:lvl1pPr>
          </a:lstStyle>
          <a:p>
            <a:r>
              <a:rPr lang="en-US" dirty="0" smtClean="0"/>
              <a:t>Click icon to add picture</a:t>
            </a:r>
            <a:endParaRPr lang="en-NZ" dirty="0"/>
          </a:p>
        </p:txBody>
      </p:sp>
      <p:cxnSp>
        <p:nvCxnSpPr>
          <p:cNvPr id="31" name="Straight Connector 30"/>
          <p:cNvCxnSpPr/>
          <p:nvPr/>
        </p:nvCxnSpPr>
        <p:spPr bwMode="auto">
          <a:xfrm>
            <a:off x="6033600" y="3753036"/>
            <a:ext cx="2646000" cy="0"/>
          </a:xfrm>
          <a:prstGeom prst="line">
            <a:avLst/>
          </a:prstGeom>
          <a:ln w="19050">
            <a:solidFill>
              <a:schemeClr val="bg2"/>
            </a:solidFill>
            <a:tailEnd type="none"/>
          </a:ln>
        </p:spPr>
      </p:cxnSp>
      <p:sp>
        <p:nvSpPr>
          <p:cNvPr id="6" name="Text Placeholder 5"/>
          <p:cNvSpPr>
            <a:spLocks noGrp="1"/>
          </p:cNvSpPr>
          <p:nvPr>
            <p:ph type="body" sz="quarter" idx="29" hasCustomPrompt="1"/>
          </p:nvPr>
        </p:nvSpPr>
        <p:spPr>
          <a:xfrm>
            <a:off x="468312" y="4508500"/>
            <a:ext cx="2644775"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36" name="Text Placeholder 21"/>
          <p:cNvSpPr>
            <a:spLocks noGrp="1"/>
          </p:cNvSpPr>
          <p:nvPr>
            <p:ph type="body" sz="quarter" idx="32" hasCustomPrompt="1"/>
          </p:nvPr>
        </p:nvSpPr>
        <p:spPr>
          <a:xfrm>
            <a:off x="469158" y="3053398"/>
            <a:ext cx="26460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38" name="Text Placeholder 21"/>
          <p:cNvSpPr>
            <a:spLocks noGrp="1"/>
          </p:cNvSpPr>
          <p:nvPr>
            <p:ph type="body" sz="quarter" idx="33" hasCustomPrompt="1"/>
          </p:nvPr>
        </p:nvSpPr>
        <p:spPr>
          <a:xfrm>
            <a:off x="3255779" y="3053398"/>
            <a:ext cx="26460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40" name="Text Placeholder 21"/>
          <p:cNvSpPr>
            <a:spLocks noGrp="1"/>
          </p:cNvSpPr>
          <p:nvPr>
            <p:ph type="body" sz="quarter" idx="35" hasCustomPrompt="1"/>
          </p:nvPr>
        </p:nvSpPr>
        <p:spPr>
          <a:xfrm>
            <a:off x="6034825" y="3053398"/>
            <a:ext cx="26460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20" name="Text Placeholder 3"/>
          <p:cNvSpPr>
            <a:spLocks noGrp="1"/>
          </p:cNvSpPr>
          <p:nvPr>
            <p:ph type="body" sz="quarter" idx="36" hasCustomPrompt="1"/>
          </p:nvPr>
        </p:nvSpPr>
        <p:spPr>
          <a:xfrm>
            <a:off x="46990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21" name="Text Placeholder 3"/>
          <p:cNvSpPr>
            <a:spLocks noGrp="1"/>
          </p:cNvSpPr>
          <p:nvPr>
            <p:ph type="body" sz="quarter" idx="37" hasCustomPrompt="1"/>
          </p:nvPr>
        </p:nvSpPr>
        <p:spPr>
          <a:xfrm>
            <a:off x="324766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23" name="Text Placeholder 3"/>
          <p:cNvSpPr>
            <a:spLocks noGrp="1"/>
          </p:cNvSpPr>
          <p:nvPr>
            <p:ph type="body" sz="quarter" idx="38" hasCustomPrompt="1"/>
          </p:nvPr>
        </p:nvSpPr>
        <p:spPr>
          <a:xfrm>
            <a:off x="6033600" y="3824288"/>
            <a:ext cx="266223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9" name="Text Placeholder 5"/>
          <p:cNvSpPr>
            <a:spLocks noGrp="1"/>
          </p:cNvSpPr>
          <p:nvPr>
            <p:ph type="body" sz="quarter" idx="39" hasCustomPrompt="1"/>
          </p:nvPr>
        </p:nvSpPr>
        <p:spPr>
          <a:xfrm>
            <a:off x="3247660" y="4508500"/>
            <a:ext cx="2644775"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24" name="Text Placeholder 5"/>
          <p:cNvSpPr>
            <a:spLocks noGrp="1"/>
          </p:cNvSpPr>
          <p:nvPr>
            <p:ph type="body" sz="quarter" idx="40" hasCustomPrompt="1"/>
          </p:nvPr>
        </p:nvSpPr>
        <p:spPr>
          <a:xfrm>
            <a:off x="6033600" y="4508500"/>
            <a:ext cx="2644775"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cxnSp>
        <p:nvCxnSpPr>
          <p:cNvPr id="26" name="Straight Connector 25"/>
          <p:cNvCxnSpPr/>
          <p:nvPr userDrawn="1"/>
        </p:nvCxnSpPr>
        <p:spPr bwMode="auto">
          <a:xfrm>
            <a:off x="469158" y="3753036"/>
            <a:ext cx="2646000" cy="0"/>
          </a:xfrm>
          <a:prstGeom prst="line">
            <a:avLst/>
          </a:prstGeom>
          <a:ln w="19050">
            <a:solidFill>
              <a:schemeClr val="bg2"/>
            </a:solidFill>
            <a:tailEnd type="none"/>
          </a:ln>
        </p:spPr>
      </p:cxnSp>
      <p:cxnSp>
        <p:nvCxnSpPr>
          <p:cNvPr id="27" name="Straight Connector 26"/>
          <p:cNvCxnSpPr/>
          <p:nvPr userDrawn="1"/>
        </p:nvCxnSpPr>
        <p:spPr bwMode="auto">
          <a:xfrm>
            <a:off x="3255779" y="3753036"/>
            <a:ext cx="2646000" cy="0"/>
          </a:xfrm>
          <a:prstGeom prst="line">
            <a:avLst/>
          </a:prstGeom>
          <a:ln w="19050">
            <a:solidFill>
              <a:schemeClr val="bg2"/>
            </a:solidFill>
            <a:tailEnd type="none"/>
          </a:ln>
        </p:spPr>
      </p:cxnSp>
      <p:cxnSp>
        <p:nvCxnSpPr>
          <p:cNvPr id="29" name="Straight Connector 28"/>
          <p:cNvCxnSpPr/>
          <p:nvPr userDrawn="1"/>
        </p:nvCxnSpPr>
        <p:spPr bwMode="auto">
          <a:xfrm>
            <a:off x="6033600" y="3753036"/>
            <a:ext cx="2646000" cy="0"/>
          </a:xfrm>
          <a:prstGeom prst="line">
            <a:avLst/>
          </a:prstGeom>
          <a:ln w="19050">
            <a:solidFill>
              <a:schemeClr val="bg2"/>
            </a:solidFill>
            <a:tailEnd type="none"/>
          </a:ln>
        </p:spPr>
      </p:cxnSp>
    </p:spTree>
    <p:extLst>
      <p:ext uri="{BB962C8B-B14F-4D97-AF65-F5344CB8AC3E}">
        <p14:creationId xmlns:p14="http://schemas.microsoft.com/office/powerpoint/2010/main" val="4054531999"/>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4 CV layout ">
    <p:spTree>
      <p:nvGrpSpPr>
        <p:cNvPr id="1" name=""/>
        <p:cNvGrpSpPr/>
        <p:nvPr/>
      </p:nvGrpSpPr>
      <p:grpSpPr>
        <a:xfrm>
          <a:off x="0" y="0"/>
          <a:ext cx="0" cy="0"/>
          <a:chOff x="0" y="0"/>
          <a:chExt cx="0" cy="0"/>
        </a:xfrm>
      </p:grpSpPr>
      <p:sp>
        <p:nvSpPr>
          <p:cNvPr id="8" name="Picture Placeholder 7"/>
          <p:cNvSpPr>
            <a:spLocks noGrp="1"/>
          </p:cNvSpPr>
          <p:nvPr>
            <p:ph type="pic" sz="quarter" idx="14"/>
          </p:nvPr>
        </p:nvSpPr>
        <p:spPr>
          <a:xfrm>
            <a:off x="468313" y="1449387"/>
            <a:ext cx="1015200" cy="1522800"/>
          </a:xfrm>
        </p:spPr>
        <p:txBody>
          <a:bodyPr>
            <a:noAutofit/>
          </a:bodyPr>
          <a:lstStyle>
            <a:lvl1pPr>
              <a:defRPr sz="1400"/>
            </a:lvl1pPr>
          </a:lstStyle>
          <a:p>
            <a:r>
              <a:rPr lang="en-US" dirty="0" smtClean="0"/>
              <a:t>Click icon to add picture</a:t>
            </a:r>
            <a:endParaRPr lang="en-NZ" dirty="0"/>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5"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cxnSp>
        <p:nvCxnSpPr>
          <p:cNvPr id="14" name="Straight Connector 13"/>
          <p:cNvCxnSpPr/>
          <p:nvPr/>
        </p:nvCxnSpPr>
        <p:spPr bwMode="auto">
          <a:xfrm>
            <a:off x="469158" y="3753036"/>
            <a:ext cx="1753200" cy="0"/>
          </a:xfrm>
          <a:prstGeom prst="line">
            <a:avLst/>
          </a:prstGeom>
          <a:ln w="19050">
            <a:solidFill>
              <a:schemeClr val="bg2"/>
            </a:solidFill>
            <a:tailEnd type="none"/>
          </a:ln>
        </p:spPr>
      </p:cxnSp>
      <p:sp>
        <p:nvSpPr>
          <p:cNvPr id="22" name="Picture Placeholder 7"/>
          <p:cNvSpPr>
            <a:spLocks noGrp="1"/>
          </p:cNvSpPr>
          <p:nvPr>
            <p:ph type="pic" sz="quarter" idx="19"/>
          </p:nvPr>
        </p:nvSpPr>
        <p:spPr>
          <a:xfrm>
            <a:off x="4761118" y="1449388"/>
            <a:ext cx="1015200" cy="1522800"/>
          </a:xfrm>
        </p:spPr>
        <p:txBody>
          <a:bodyPr>
            <a:noAutofit/>
          </a:bodyPr>
          <a:lstStyle>
            <a:lvl1pPr>
              <a:defRPr sz="1400"/>
            </a:lvl1pPr>
          </a:lstStyle>
          <a:p>
            <a:r>
              <a:rPr lang="en-US" dirty="0" smtClean="0"/>
              <a:t>Click icon to add picture</a:t>
            </a:r>
            <a:endParaRPr lang="en-NZ" dirty="0"/>
          </a:p>
        </p:txBody>
      </p:sp>
      <p:sp>
        <p:nvSpPr>
          <p:cNvPr id="28" name="Picture Placeholder 7"/>
          <p:cNvSpPr>
            <a:spLocks noGrp="1"/>
          </p:cNvSpPr>
          <p:nvPr>
            <p:ph type="pic" sz="quarter" idx="24"/>
          </p:nvPr>
        </p:nvSpPr>
        <p:spPr>
          <a:xfrm>
            <a:off x="6907097" y="1449387"/>
            <a:ext cx="1015200" cy="1522800"/>
          </a:xfrm>
        </p:spPr>
        <p:txBody>
          <a:bodyPr>
            <a:noAutofit/>
          </a:bodyPr>
          <a:lstStyle>
            <a:lvl1pPr>
              <a:defRPr sz="1400"/>
            </a:lvl1pPr>
          </a:lstStyle>
          <a:p>
            <a:r>
              <a:rPr lang="en-US" dirty="0" smtClean="0"/>
              <a:t>Click icon to add picture</a:t>
            </a:r>
            <a:endParaRPr lang="en-NZ" dirty="0"/>
          </a:p>
        </p:txBody>
      </p:sp>
      <p:sp>
        <p:nvSpPr>
          <p:cNvPr id="36" name="Text Placeholder 21"/>
          <p:cNvSpPr>
            <a:spLocks noGrp="1"/>
          </p:cNvSpPr>
          <p:nvPr>
            <p:ph type="body" sz="quarter" idx="32" hasCustomPrompt="1"/>
          </p:nvPr>
        </p:nvSpPr>
        <p:spPr>
          <a:xfrm>
            <a:off x="469158"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19" name="Picture Placeholder 7"/>
          <p:cNvSpPr>
            <a:spLocks noGrp="1"/>
          </p:cNvSpPr>
          <p:nvPr>
            <p:ph type="pic" sz="quarter" idx="37"/>
          </p:nvPr>
        </p:nvSpPr>
        <p:spPr>
          <a:xfrm>
            <a:off x="2615138" y="1449388"/>
            <a:ext cx="1015200" cy="1522800"/>
          </a:xfrm>
        </p:spPr>
        <p:txBody>
          <a:bodyPr>
            <a:noAutofit/>
          </a:bodyPr>
          <a:lstStyle>
            <a:lvl1pPr>
              <a:defRPr sz="1400"/>
            </a:lvl1pPr>
          </a:lstStyle>
          <a:p>
            <a:r>
              <a:rPr lang="en-US" dirty="0" smtClean="0"/>
              <a:t>Click icon to add picture</a:t>
            </a:r>
            <a:endParaRPr lang="en-NZ" dirty="0"/>
          </a:p>
        </p:txBody>
      </p:sp>
      <p:cxnSp>
        <p:nvCxnSpPr>
          <p:cNvPr id="20" name="Straight Connector 19"/>
          <p:cNvCxnSpPr/>
          <p:nvPr/>
        </p:nvCxnSpPr>
        <p:spPr bwMode="auto">
          <a:xfrm>
            <a:off x="6907097" y="3753036"/>
            <a:ext cx="1753200" cy="0"/>
          </a:xfrm>
          <a:prstGeom prst="line">
            <a:avLst/>
          </a:prstGeom>
          <a:ln w="19050">
            <a:solidFill>
              <a:schemeClr val="bg2"/>
            </a:solidFill>
            <a:tailEnd type="none"/>
          </a:ln>
        </p:spPr>
      </p:cxnSp>
      <p:sp>
        <p:nvSpPr>
          <p:cNvPr id="23" name="Text Placeholder 21"/>
          <p:cNvSpPr>
            <a:spLocks noGrp="1"/>
          </p:cNvSpPr>
          <p:nvPr>
            <p:ph type="body" sz="quarter" idx="39" hasCustomPrompt="1"/>
          </p:nvPr>
        </p:nvSpPr>
        <p:spPr>
          <a:xfrm>
            <a:off x="6907097"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cxnSp>
        <p:nvCxnSpPr>
          <p:cNvPr id="26" name="Straight Connector 25"/>
          <p:cNvCxnSpPr/>
          <p:nvPr/>
        </p:nvCxnSpPr>
        <p:spPr bwMode="auto">
          <a:xfrm>
            <a:off x="4761118" y="3753036"/>
            <a:ext cx="1753200" cy="0"/>
          </a:xfrm>
          <a:prstGeom prst="line">
            <a:avLst/>
          </a:prstGeom>
          <a:ln w="19050">
            <a:solidFill>
              <a:schemeClr val="bg2"/>
            </a:solidFill>
            <a:tailEnd type="none"/>
          </a:ln>
        </p:spPr>
      </p:cxnSp>
      <p:sp>
        <p:nvSpPr>
          <p:cNvPr id="29" name="Text Placeholder 21"/>
          <p:cNvSpPr>
            <a:spLocks noGrp="1"/>
          </p:cNvSpPr>
          <p:nvPr>
            <p:ph type="body" sz="quarter" idx="42" hasCustomPrompt="1"/>
          </p:nvPr>
        </p:nvSpPr>
        <p:spPr>
          <a:xfrm>
            <a:off x="4761118"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cxnSp>
        <p:nvCxnSpPr>
          <p:cNvPr id="32" name="Straight Connector 31"/>
          <p:cNvCxnSpPr/>
          <p:nvPr/>
        </p:nvCxnSpPr>
        <p:spPr bwMode="auto">
          <a:xfrm>
            <a:off x="2615138" y="3753036"/>
            <a:ext cx="1753200" cy="0"/>
          </a:xfrm>
          <a:prstGeom prst="line">
            <a:avLst/>
          </a:prstGeom>
          <a:ln w="19050">
            <a:solidFill>
              <a:schemeClr val="bg2"/>
            </a:solidFill>
            <a:tailEnd type="none"/>
          </a:ln>
        </p:spPr>
      </p:cxnSp>
      <p:sp>
        <p:nvSpPr>
          <p:cNvPr id="42" name="Text Placeholder 21"/>
          <p:cNvSpPr>
            <a:spLocks noGrp="1"/>
          </p:cNvSpPr>
          <p:nvPr>
            <p:ph type="body" sz="quarter" idx="45" hasCustomPrompt="1"/>
          </p:nvPr>
        </p:nvSpPr>
        <p:spPr>
          <a:xfrm>
            <a:off x="2615138" y="3053398"/>
            <a:ext cx="1753200" cy="675570"/>
          </a:xfrm>
        </p:spPr>
        <p:txBody>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FIRST NAME</a:t>
            </a:r>
            <a:br>
              <a:rPr lang="en-US" dirty="0" smtClean="0"/>
            </a:br>
            <a:r>
              <a:rPr lang="en-US" dirty="0" smtClean="0"/>
              <a:t>LAST NAME</a:t>
            </a:r>
          </a:p>
          <a:p>
            <a:pPr lvl="1"/>
            <a:r>
              <a:rPr lang="en-US" dirty="0" smtClean="0"/>
              <a:t>Title</a:t>
            </a:r>
          </a:p>
        </p:txBody>
      </p:sp>
      <p:sp>
        <p:nvSpPr>
          <p:cNvPr id="31" name="Text Placeholder 3"/>
          <p:cNvSpPr>
            <a:spLocks noGrp="1"/>
          </p:cNvSpPr>
          <p:nvPr>
            <p:ph type="body" sz="quarter" idx="31" hasCustomPrompt="1"/>
          </p:nvPr>
        </p:nvSpPr>
        <p:spPr>
          <a:xfrm>
            <a:off x="469900"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34" name="Text Placeholder 3"/>
          <p:cNvSpPr>
            <a:spLocks noGrp="1"/>
          </p:cNvSpPr>
          <p:nvPr>
            <p:ph type="body" sz="quarter" idx="46" hasCustomPrompt="1"/>
          </p:nvPr>
        </p:nvSpPr>
        <p:spPr>
          <a:xfrm>
            <a:off x="2615138"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35" name="Text Placeholder 3"/>
          <p:cNvSpPr>
            <a:spLocks noGrp="1"/>
          </p:cNvSpPr>
          <p:nvPr>
            <p:ph type="body" sz="quarter" idx="47" hasCustomPrompt="1"/>
          </p:nvPr>
        </p:nvSpPr>
        <p:spPr>
          <a:xfrm>
            <a:off x="4761860"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38" name="Text Placeholder 3"/>
          <p:cNvSpPr>
            <a:spLocks noGrp="1"/>
          </p:cNvSpPr>
          <p:nvPr>
            <p:ph type="body" sz="quarter" idx="48" hasCustomPrompt="1"/>
          </p:nvPr>
        </p:nvSpPr>
        <p:spPr>
          <a:xfrm>
            <a:off x="6907098" y="3824288"/>
            <a:ext cx="1752458"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24" name="Text Placeholder 5"/>
          <p:cNvSpPr>
            <a:spLocks noGrp="1"/>
          </p:cNvSpPr>
          <p:nvPr>
            <p:ph type="body" sz="quarter" idx="49" hasCustomPrompt="1"/>
          </p:nvPr>
        </p:nvSpPr>
        <p:spPr>
          <a:xfrm>
            <a:off x="468312"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25" name="Text Placeholder 5"/>
          <p:cNvSpPr>
            <a:spLocks noGrp="1"/>
          </p:cNvSpPr>
          <p:nvPr>
            <p:ph type="body" sz="quarter" idx="50" hasCustomPrompt="1"/>
          </p:nvPr>
        </p:nvSpPr>
        <p:spPr>
          <a:xfrm>
            <a:off x="2615138"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30" name="Text Placeholder 5"/>
          <p:cNvSpPr>
            <a:spLocks noGrp="1"/>
          </p:cNvSpPr>
          <p:nvPr>
            <p:ph type="body" sz="quarter" idx="51" hasCustomPrompt="1"/>
          </p:nvPr>
        </p:nvSpPr>
        <p:spPr>
          <a:xfrm>
            <a:off x="4761860"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sp>
        <p:nvSpPr>
          <p:cNvPr id="37" name="Text Placeholder 5"/>
          <p:cNvSpPr>
            <a:spLocks noGrp="1"/>
          </p:cNvSpPr>
          <p:nvPr>
            <p:ph type="body" sz="quarter" idx="52" hasCustomPrompt="1"/>
          </p:nvPr>
        </p:nvSpPr>
        <p:spPr>
          <a:xfrm>
            <a:off x="6907098" y="4508500"/>
            <a:ext cx="1753200" cy="1077218"/>
          </a:xfrm>
        </p:spPr>
        <p:txBody>
          <a:bodyPr/>
          <a:lstStyle>
            <a:lvl1pPr>
              <a:defRPr sz="1200" b="1"/>
            </a:lvl1pPr>
            <a:lvl2pPr marL="180975" indent="-179388">
              <a:spcBef>
                <a:spcPts val="300"/>
              </a:spcBef>
              <a:defRPr sz="1200"/>
            </a:lvl2pPr>
            <a:lvl3pPr marL="466725" indent="-285750">
              <a:spcBef>
                <a:spcPts val="300"/>
              </a:spcBef>
              <a:defRPr lang="en-GB" sz="1200" dirty="0" smtClean="0">
                <a:solidFill>
                  <a:schemeClr val="tx1"/>
                </a:solidFill>
                <a:latin typeface="+mn-lt"/>
              </a:defRPr>
            </a:lvl3pPr>
            <a:lvl4pPr marL="647700" indent="-285750">
              <a:spcBef>
                <a:spcPts val="300"/>
              </a:spcBef>
              <a:defRPr lang="en-GB" sz="1200" dirty="0" smtClean="0">
                <a:solidFill>
                  <a:schemeClr val="tx1"/>
                </a:solidFill>
                <a:latin typeface="+mn-lt"/>
              </a:defRPr>
            </a:lvl4pPr>
            <a:lvl5pPr marL="828675" indent="-285750">
              <a:spcBef>
                <a:spcPts val="300"/>
              </a:spcBef>
              <a:defRPr lang="en-US" sz="1200" dirty="0" smtClean="0">
                <a:solidFill>
                  <a:schemeClr val="tx1"/>
                </a:solidFill>
                <a:latin typeface="+mn-lt"/>
              </a:defRPr>
            </a:lvl5pPr>
          </a:lstStyle>
          <a:p>
            <a:pPr lvl="0"/>
            <a:r>
              <a:rPr lang="en-US" dirty="0" smtClean="0"/>
              <a:t>PROJECT ROLE</a:t>
            </a:r>
          </a:p>
          <a:p>
            <a:pPr lvl="1"/>
            <a:r>
              <a:rPr lang="en-US" dirty="0" smtClean="0"/>
              <a:t>Description</a:t>
            </a:r>
          </a:p>
          <a:p>
            <a:pPr marL="361950" lvl="2" indent="-180975" algn="l" rtl="0" eaLnBrk="1" fontAlgn="base" hangingPunct="1">
              <a:spcBef>
                <a:spcPts val="300"/>
              </a:spcBef>
              <a:spcAft>
                <a:spcPts val="0"/>
              </a:spcAft>
              <a:buClr>
                <a:schemeClr val="tx1"/>
              </a:buClr>
              <a:buFont typeface="Arial" pitchFamily="34" charset="0"/>
              <a:buChar char="•"/>
            </a:pPr>
            <a:r>
              <a:rPr lang="en-GB" dirty="0" smtClean="0"/>
              <a:t>Third level</a:t>
            </a:r>
          </a:p>
          <a:p>
            <a:pPr marL="542925" lvl="3" indent="-180975" algn="l" rtl="0" eaLnBrk="1" fontAlgn="base" hangingPunct="1">
              <a:spcBef>
                <a:spcPts val="300"/>
              </a:spcBef>
              <a:spcAft>
                <a:spcPts val="0"/>
              </a:spcAft>
              <a:buClr>
                <a:schemeClr val="tx1"/>
              </a:buClr>
              <a:buFont typeface="Arial" pitchFamily="34" charset="0"/>
              <a:buChar char="–"/>
            </a:pPr>
            <a:r>
              <a:rPr lang="en-GB" dirty="0" smtClean="0"/>
              <a:t>Fourth level</a:t>
            </a:r>
          </a:p>
          <a:p>
            <a:pPr marL="714375" lvl="4" indent="-171450" algn="l" rtl="0" eaLnBrk="1" fontAlgn="base" hangingPunct="1">
              <a:spcBef>
                <a:spcPts val="300"/>
              </a:spcBef>
              <a:spcAft>
                <a:spcPts val="0"/>
              </a:spcAft>
              <a:buClr>
                <a:schemeClr val="tx1"/>
              </a:buClr>
              <a:buFont typeface="Arial" pitchFamily="34" charset="0"/>
              <a:buChar char="•"/>
            </a:pPr>
            <a:r>
              <a:rPr lang="en-GB" dirty="0" smtClean="0"/>
              <a:t>Fifth level</a:t>
            </a:r>
            <a:endParaRPr lang="en-US" dirty="0" smtClean="0"/>
          </a:p>
        </p:txBody>
      </p:sp>
      <p:cxnSp>
        <p:nvCxnSpPr>
          <p:cNvPr id="27" name="Straight Connector 26"/>
          <p:cNvCxnSpPr/>
          <p:nvPr userDrawn="1"/>
        </p:nvCxnSpPr>
        <p:spPr bwMode="auto">
          <a:xfrm>
            <a:off x="469158" y="3753036"/>
            <a:ext cx="1753200" cy="0"/>
          </a:xfrm>
          <a:prstGeom prst="line">
            <a:avLst/>
          </a:prstGeom>
          <a:ln w="19050">
            <a:solidFill>
              <a:schemeClr val="bg2"/>
            </a:solidFill>
            <a:tailEnd type="none"/>
          </a:ln>
        </p:spPr>
      </p:cxnSp>
      <p:cxnSp>
        <p:nvCxnSpPr>
          <p:cNvPr id="33" name="Straight Connector 32"/>
          <p:cNvCxnSpPr/>
          <p:nvPr userDrawn="1"/>
        </p:nvCxnSpPr>
        <p:spPr bwMode="auto">
          <a:xfrm>
            <a:off x="6907097" y="3753036"/>
            <a:ext cx="1753200" cy="0"/>
          </a:xfrm>
          <a:prstGeom prst="line">
            <a:avLst/>
          </a:prstGeom>
          <a:ln w="19050">
            <a:solidFill>
              <a:schemeClr val="bg2"/>
            </a:solidFill>
            <a:tailEnd type="none"/>
          </a:ln>
        </p:spPr>
      </p:cxnSp>
      <p:cxnSp>
        <p:nvCxnSpPr>
          <p:cNvPr id="39" name="Straight Connector 38"/>
          <p:cNvCxnSpPr/>
          <p:nvPr userDrawn="1"/>
        </p:nvCxnSpPr>
        <p:spPr bwMode="auto">
          <a:xfrm>
            <a:off x="4761118" y="3753036"/>
            <a:ext cx="1753200" cy="0"/>
          </a:xfrm>
          <a:prstGeom prst="line">
            <a:avLst/>
          </a:prstGeom>
          <a:ln w="19050">
            <a:solidFill>
              <a:schemeClr val="bg2"/>
            </a:solidFill>
            <a:tailEnd type="none"/>
          </a:ln>
        </p:spPr>
      </p:cxnSp>
      <p:cxnSp>
        <p:nvCxnSpPr>
          <p:cNvPr id="40" name="Straight Connector 39"/>
          <p:cNvCxnSpPr/>
          <p:nvPr userDrawn="1"/>
        </p:nvCxnSpPr>
        <p:spPr bwMode="auto">
          <a:xfrm>
            <a:off x="2615138" y="3753036"/>
            <a:ext cx="1753200" cy="0"/>
          </a:xfrm>
          <a:prstGeom prst="line">
            <a:avLst/>
          </a:prstGeom>
          <a:ln w="19050">
            <a:solidFill>
              <a:schemeClr val="bg2"/>
            </a:solidFill>
            <a:tailEnd type="none"/>
          </a:ln>
        </p:spPr>
      </p:cxnSp>
    </p:spTree>
    <p:extLst>
      <p:ext uri="{BB962C8B-B14F-4D97-AF65-F5344CB8AC3E}">
        <p14:creationId xmlns:p14="http://schemas.microsoft.com/office/powerpoint/2010/main" val="2547836907"/>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1 image case study">
    <p:spTree>
      <p:nvGrpSpPr>
        <p:cNvPr id="1" name=""/>
        <p:cNvGrpSpPr/>
        <p:nvPr/>
      </p:nvGrpSpPr>
      <p:grpSpPr>
        <a:xfrm>
          <a:off x="0" y="0"/>
          <a:ext cx="0" cy="0"/>
          <a:chOff x="0" y="0"/>
          <a:chExt cx="0" cy="0"/>
        </a:xfrm>
      </p:grpSpPr>
      <p:sp>
        <p:nvSpPr>
          <p:cNvPr id="6" name="Text Placeholder 5"/>
          <p:cNvSpPr>
            <a:spLocks noGrp="1"/>
          </p:cNvSpPr>
          <p:nvPr>
            <p:ph type="body" sz="quarter" idx="13" hasCustomPrompt="1"/>
          </p:nvPr>
        </p:nvSpPr>
        <p:spPr>
          <a:xfrm>
            <a:off x="468313"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a:xfrm>
            <a:off x="466229" y="224644"/>
            <a:ext cx="8211542" cy="662769"/>
          </a:xfrm>
        </p:spPr>
        <p:txBody>
          <a:bodyPr/>
          <a:lstStyle>
            <a:lvl1pPr>
              <a:defRPr/>
            </a:lvl1pPr>
          </a:lstStyle>
          <a:p>
            <a:r>
              <a:rPr lang="en-US" dirty="0" smtClean="0"/>
              <a:t>Page heading</a:t>
            </a:r>
            <a:endParaRPr lang="en-GB" dirty="0"/>
          </a:p>
        </p:txBody>
      </p:sp>
      <p:sp>
        <p:nvSpPr>
          <p:cNvPr id="4" name="Picture Placeholder 2"/>
          <p:cNvSpPr>
            <a:spLocks noGrp="1"/>
          </p:cNvSpPr>
          <p:nvPr>
            <p:ph type="pic" sz="quarter" idx="14" hasCustomPrompt="1"/>
          </p:nvPr>
        </p:nvSpPr>
        <p:spPr>
          <a:xfrm>
            <a:off x="461365"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8" name="Text Placeholder 7"/>
          <p:cNvSpPr>
            <a:spLocks noGrp="1"/>
          </p:cNvSpPr>
          <p:nvPr>
            <p:ph type="body" sz="quarter" idx="15" hasCustomPrompt="1"/>
          </p:nvPr>
        </p:nvSpPr>
        <p:spPr>
          <a:xfrm>
            <a:off x="3292171" y="1451561"/>
            <a:ext cx="5385600" cy="338400"/>
          </a:xfrm>
          <a:solidFill>
            <a:schemeClr val="tx2"/>
          </a:solidFill>
          <a:ln>
            <a:noFill/>
          </a:ln>
        </p:spPr>
        <p:txBody>
          <a:bodyPr lIns="72000" tIns="72000" rIns="72000" bIns="72000" anchor="ctr" anchorCtr="0">
            <a:noAutofit/>
          </a:bodyPr>
          <a:lstStyle>
            <a:lvl1pPr>
              <a:defRPr sz="1200">
                <a:solidFill>
                  <a:schemeClr val="bg1"/>
                </a:solidFill>
              </a:defRPr>
            </a:lvl1pPr>
            <a:lvl2pPr>
              <a:defRPr sz="1100">
                <a:solidFill>
                  <a:schemeClr val="bg1"/>
                </a:solidFill>
              </a:defRPr>
            </a:lvl2pPr>
            <a:lvl3pPr>
              <a:defRPr sz="1100">
                <a:solidFill>
                  <a:schemeClr val="bg1"/>
                </a:solidFill>
              </a:defRPr>
            </a:lvl3pPr>
            <a:lvl4pPr>
              <a:defRPr sz="1100">
                <a:solidFill>
                  <a:schemeClr val="bg1"/>
                </a:solidFill>
              </a:defRPr>
            </a:lvl4pPr>
            <a:lvl5pPr>
              <a:defRPr sz="1100">
                <a:solidFill>
                  <a:schemeClr val="bg1"/>
                </a:solidFill>
              </a:defRPr>
            </a:lvl5pPr>
          </a:lstStyle>
          <a:p>
            <a:pPr lvl="0"/>
            <a:r>
              <a:rPr lang="en-US" dirty="0" smtClean="0"/>
              <a:t>Header</a:t>
            </a:r>
            <a:endParaRPr lang="en-GB" dirty="0"/>
          </a:p>
        </p:txBody>
      </p:sp>
      <p:sp>
        <p:nvSpPr>
          <p:cNvPr id="10" name="Text Placeholder 9"/>
          <p:cNvSpPr>
            <a:spLocks noGrp="1"/>
          </p:cNvSpPr>
          <p:nvPr>
            <p:ph type="body" sz="quarter" idx="16"/>
          </p:nvPr>
        </p:nvSpPr>
        <p:spPr>
          <a:xfrm>
            <a:off x="3292171" y="1806419"/>
            <a:ext cx="5385600" cy="1107996"/>
          </a:xfrm>
        </p:spPr>
        <p:txBody>
          <a:bodyPr/>
          <a:lstStyle>
            <a:lvl1pPr>
              <a:spcBef>
                <a:spcPts val="600"/>
              </a:spcBef>
              <a:defRPr sz="1100"/>
            </a:lvl1pPr>
            <a:lvl2pPr marL="182563" indent="-180975">
              <a:spcBef>
                <a:spcPts val="600"/>
              </a:spcBef>
              <a:defRPr sz="1000"/>
            </a:lvl2pPr>
            <a:lvl3pPr marL="357188" indent="-174625">
              <a:spcBef>
                <a:spcPts val="600"/>
              </a:spcBef>
              <a:defRPr sz="1000"/>
            </a:lvl3pPr>
            <a:lvl4pPr marL="539750" indent="-182563">
              <a:spcBef>
                <a:spcPts val="600"/>
              </a:spcBef>
              <a:defRPr sz="1000"/>
            </a:lvl4pPr>
            <a:lvl5pPr marL="712788" indent="-173038">
              <a:spcBef>
                <a:spcPts val="600"/>
              </a:spcBef>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2503323393"/>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 image case study">
    <p:spTree>
      <p:nvGrpSpPr>
        <p:cNvPr id="1" name=""/>
        <p:cNvGrpSpPr/>
        <p:nvPr/>
      </p:nvGrpSpPr>
      <p:grpSpPr>
        <a:xfrm>
          <a:off x="0" y="0"/>
          <a:ext cx="0" cy="0"/>
          <a:chOff x="0" y="0"/>
          <a:chExt cx="0" cy="0"/>
        </a:xfrm>
      </p:grpSpPr>
      <p:sp>
        <p:nvSpPr>
          <p:cNvPr id="6" name="Text Placeholder 5"/>
          <p:cNvSpPr>
            <a:spLocks noGrp="1"/>
          </p:cNvSpPr>
          <p:nvPr>
            <p:ph type="body" sz="quarter" idx="13" hasCustomPrompt="1"/>
          </p:nvPr>
        </p:nvSpPr>
        <p:spPr>
          <a:xfrm>
            <a:off x="468312" y="915132"/>
            <a:ext cx="8207375" cy="338554"/>
          </a:xfrm>
        </p:spPr>
        <p:txBody>
          <a:bodyPr/>
          <a:lstStyle>
            <a:lvl1pPr algn="l">
              <a:defRPr sz="2200" b="0">
                <a:solidFill>
                  <a:schemeClr val="bg2"/>
                </a:solidFill>
              </a:defRPr>
            </a:lvl1pPr>
          </a:lstStyle>
          <a:p>
            <a:pPr lvl="0"/>
            <a:r>
              <a:rPr lang="en-US" dirty="0" smtClean="0"/>
              <a:t>Subtitle</a:t>
            </a:r>
          </a:p>
        </p:txBody>
      </p:sp>
      <p:sp>
        <p:nvSpPr>
          <p:cNvPr id="3" name="Title 2"/>
          <p:cNvSpPr>
            <a:spLocks noGrp="1"/>
          </p:cNvSpPr>
          <p:nvPr>
            <p:ph type="title" hasCustomPrompt="1"/>
          </p:nvPr>
        </p:nvSpPr>
        <p:spPr/>
        <p:txBody>
          <a:bodyPr/>
          <a:lstStyle>
            <a:lvl1pPr>
              <a:defRPr/>
            </a:lvl1pPr>
          </a:lstStyle>
          <a:p>
            <a:r>
              <a:rPr lang="en-US" dirty="0" smtClean="0"/>
              <a:t>Page heading</a:t>
            </a:r>
            <a:endParaRPr lang="en-GB" dirty="0"/>
          </a:p>
        </p:txBody>
      </p:sp>
      <p:sp>
        <p:nvSpPr>
          <p:cNvPr id="4" name="Picture Placeholder 2"/>
          <p:cNvSpPr>
            <a:spLocks noGrp="1"/>
          </p:cNvSpPr>
          <p:nvPr>
            <p:ph type="pic" sz="quarter" idx="14" hasCustomPrompt="1"/>
          </p:nvPr>
        </p:nvSpPr>
        <p:spPr>
          <a:xfrm>
            <a:off x="461365"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5" name="Picture Placeholder 2"/>
          <p:cNvSpPr>
            <a:spLocks noGrp="1"/>
          </p:cNvSpPr>
          <p:nvPr>
            <p:ph type="pic" sz="quarter" idx="15" hasCustomPrompt="1"/>
          </p:nvPr>
        </p:nvSpPr>
        <p:spPr>
          <a:xfrm>
            <a:off x="3257965"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
        <p:nvSpPr>
          <p:cNvPr id="7" name="Picture Placeholder 2"/>
          <p:cNvSpPr>
            <a:spLocks noGrp="1"/>
          </p:cNvSpPr>
          <p:nvPr>
            <p:ph type="pic" sz="quarter" idx="16" hasCustomPrompt="1"/>
          </p:nvPr>
        </p:nvSpPr>
        <p:spPr>
          <a:xfrm>
            <a:off x="6040438" y="1449388"/>
            <a:ext cx="2628000" cy="2339652"/>
          </a:xfrm>
          <a:solidFill>
            <a:schemeClr val="bg1">
              <a:lumMod val="95000"/>
            </a:schemeClr>
          </a:solidFill>
        </p:spPr>
        <p:txBody>
          <a:bodyPr anchor="ctr">
            <a:noAutofit/>
          </a:bodyPr>
          <a:lstStyle>
            <a:lvl1pPr algn="ctr">
              <a:defRPr b="0" baseline="0"/>
            </a:lvl1pPr>
          </a:lstStyle>
          <a:p>
            <a:r>
              <a:rPr lang="en-GB" dirty="0" smtClean="0"/>
              <a:t>Click to add picture</a:t>
            </a:r>
            <a:endParaRPr lang="en-GB" dirty="0"/>
          </a:p>
        </p:txBody>
      </p:sp>
    </p:spTree>
    <p:extLst>
      <p:ext uri="{BB962C8B-B14F-4D97-AF65-F5344CB8AC3E}">
        <p14:creationId xmlns:p14="http://schemas.microsoft.com/office/powerpoint/2010/main" val="3042967848"/>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p:cSld name="CLOSING PAGE">
    <p:spTree>
      <p:nvGrpSpPr>
        <p:cNvPr id="1" name=""/>
        <p:cNvGrpSpPr/>
        <p:nvPr/>
      </p:nvGrpSpPr>
      <p:grpSpPr>
        <a:xfrm>
          <a:off x="0" y="0"/>
          <a:ext cx="0" cy="0"/>
          <a:chOff x="0" y="0"/>
          <a:chExt cx="0" cy="0"/>
        </a:xfrm>
      </p:grpSpPr>
      <p:sp>
        <p:nvSpPr>
          <p:cNvPr id="18" name="Rectangle 17"/>
          <p:cNvSpPr/>
          <p:nvPr/>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pic>
        <p:nvPicPr>
          <p:cNvPr id="9" name="Picture 8" descr="C_rgb.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86800" y="5410200"/>
            <a:ext cx="457200" cy="807721"/>
          </a:xfrm>
          <a:prstGeom prst="rect">
            <a:avLst/>
          </a:prstGeom>
        </p:spPr>
      </p:pic>
      <p:sp>
        <p:nvSpPr>
          <p:cNvPr id="2" name="Rectangle 1"/>
          <p:cNvSpPr/>
          <p:nvPr/>
        </p:nvSpPr>
        <p:spPr bwMode="auto">
          <a:xfrm>
            <a:off x="0" y="0"/>
            <a:ext cx="9144000" cy="4401108"/>
          </a:xfrm>
          <a:prstGeom prst="rect">
            <a:avLst/>
          </a:prstGeom>
          <a:solidFill>
            <a:schemeClr val="bg1">
              <a:lumMod val="95000"/>
            </a:schemeClr>
          </a:solidFill>
          <a:ln w="9525" algn="ctr">
            <a:noFill/>
            <a:miter lim="800000"/>
            <a:headEnd/>
            <a:tailEnd/>
          </a:ln>
          <a:effectLst/>
        </p:spPr>
        <p:txBody>
          <a:bodyPr vert="horz" wrap="square" lIns="0" tIns="0" rIns="0" bIns="0" numCol="1" anchor="ctr" anchorCtr="0" compatLnSpc="1">
            <a:prstTxWarp prst="textNoShape">
              <a:avLst/>
            </a:prstTxWarp>
            <a:noAutofit/>
          </a:bodyPr>
          <a:lstStyle/>
          <a:p>
            <a:pPr algn="ctr">
              <a:spcBef>
                <a:spcPts val="900"/>
              </a:spcBef>
              <a:buClr>
                <a:srgbClr val="00B2DD"/>
              </a:buClr>
              <a:buFont typeface="Wingdings" pitchFamily="2" charset="2"/>
              <a:buNone/>
            </a:pPr>
            <a:endParaRPr lang="en-GB" sz="2000" dirty="0" smtClean="0">
              <a:solidFill>
                <a:srgbClr val="000000"/>
              </a:solidFill>
            </a:endParaRPr>
          </a:p>
        </p:txBody>
      </p:sp>
      <p:sp>
        <p:nvSpPr>
          <p:cNvPr id="12" name="Text Placeholder 21"/>
          <p:cNvSpPr>
            <a:spLocks noGrp="1"/>
          </p:cNvSpPr>
          <p:nvPr>
            <p:ph type="body" sz="quarter" idx="32" hasCustomPrompt="1"/>
          </p:nvPr>
        </p:nvSpPr>
        <p:spPr>
          <a:xfrm>
            <a:off x="469157" y="4970567"/>
            <a:ext cx="5428406" cy="398571"/>
          </a:xfrm>
        </p:spPr>
        <p:txBody>
          <a:bodyPr anchor="b" anchorCtr="0">
            <a:noAutofit/>
          </a:bodyPr>
          <a:lstStyle>
            <a:lvl1pPr>
              <a:lnSpc>
                <a:spcPct val="90000"/>
              </a:lnSpc>
              <a:spcBef>
                <a:spcPts val="0"/>
              </a:spcBef>
              <a:defRPr sz="1600">
                <a:solidFill>
                  <a:schemeClr val="tx2"/>
                </a:solidFill>
                <a:latin typeface="Arial Narrow" pitchFamily="34" charset="0"/>
              </a:defRPr>
            </a:lvl1pPr>
            <a:lvl2pPr marL="1588" indent="0">
              <a:lnSpc>
                <a:spcPct val="90000"/>
              </a:lnSpc>
              <a:spcBef>
                <a:spcPts val="300"/>
              </a:spcBef>
              <a:buNone/>
              <a:defRPr sz="1400">
                <a:solidFill>
                  <a:schemeClr val="bg2"/>
                </a:solidFill>
                <a:latin typeface="Arial Narrow" pitchFamily="34" charset="0"/>
              </a:defRPr>
            </a:lvl2pPr>
          </a:lstStyle>
          <a:p>
            <a:pPr lvl="0"/>
            <a:r>
              <a:rPr lang="en-US" dirty="0" smtClean="0"/>
              <a:t>NAME SURNAME</a:t>
            </a:r>
          </a:p>
          <a:p>
            <a:pPr lvl="1"/>
            <a:r>
              <a:rPr lang="en-US" dirty="0" smtClean="0"/>
              <a:t>Title</a:t>
            </a:r>
          </a:p>
        </p:txBody>
      </p:sp>
      <p:sp>
        <p:nvSpPr>
          <p:cNvPr id="14" name="Text Placeholder 3"/>
          <p:cNvSpPr>
            <a:spLocks noGrp="1"/>
          </p:cNvSpPr>
          <p:nvPr>
            <p:ph type="body" sz="quarter" idx="31" hasCustomPrompt="1"/>
          </p:nvPr>
        </p:nvSpPr>
        <p:spPr>
          <a:xfrm>
            <a:off x="469899" y="5388022"/>
            <a:ext cx="5427407" cy="553998"/>
          </a:xfrm>
        </p:spPr>
        <p:txBody>
          <a:bodyPr/>
          <a:lstStyle>
            <a:lvl1pPr>
              <a:spcBef>
                <a:spcPts val="0"/>
              </a:spcBef>
              <a:defRPr sz="1200">
                <a:latin typeface="Arial Narrow" pitchFamily="34" charset="0"/>
              </a:defRPr>
            </a:lvl1pPr>
            <a:lvl2pPr marL="1588" indent="0">
              <a:spcBef>
                <a:spcPts val="0"/>
              </a:spcBef>
              <a:buFontTx/>
              <a:buNone/>
              <a:defRPr sz="1200">
                <a:solidFill>
                  <a:schemeClr val="bg2"/>
                </a:solidFill>
                <a:latin typeface="Arial Narrow" pitchFamily="34" charset="0"/>
              </a:defRPr>
            </a:lvl2pPr>
          </a:lstStyle>
          <a:p>
            <a:pPr lvl="0"/>
            <a:r>
              <a:rPr lang="en-US" dirty="0" smtClean="0"/>
              <a:t>T +1 555 555 5555</a:t>
            </a:r>
            <a:br>
              <a:rPr lang="en-US" dirty="0" smtClean="0"/>
            </a:br>
            <a:r>
              <a:rPr lang="en-US" dirty="0" smtClean="0"/>
              <a:t>F +1 555 555 5555</a:t>
            </a:r>
          </a:p>
          <a:p>
            <a:pPr lvl="1"/>
            <a:r>
              <a:rPr lang="en-US" dirty="0" smtClean="0"/>
              <a:t>email.address@cbre.com </a:t>
            </a:r>
          </a:p>
        </p:txBody>
      </p:sp>
      <p:sp>
        <p:nvSpPr>
          <p:cNvPr id="11" name="Rectangle 10"/>
          <p:cNvSpPr/>
          <p:nvPr userDrawn="1"/>
        </p:nvSpPr>
        <p:spPr>
          <a:xfrm>
            <a:off x="0" y="6756400"/>
            <a:ext cx="9144000" cy="10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FFFF"/>
              </a:solidFill>
            </a:endParaRPr>
          </a:p>
        </p:txBody>
      </p:sp>
      <p:sp>
        <p:nvSpPr>
          <p:cNvPr id="15" name="Rectangle 14"/>
          <p:cNvSpPr/>
          <p:nvPr userDrawn="1"/>
        </p:nvSpPr>
        <p:spPr bwMode="auto">
          <a:xfrm>
            <a:off x="0" y="0"/>
            <a:ext cx="9144000" cy="4401108"/>
          </a:xfrm>
          <a:prstGeom prst="rect">
            <a:avLst/>
          </a:prstGeom>
          <a:solidFill>
            <a:schemeClr val="bg1">
              <a:lumMod val="95000"/>
            </a:schemeClr>
          </a:solidFill>
          <a:ln w="9525" algn="ctr">
            <a:noFill/>
            <a:miter lim="800000"/>
            <a:headEnd/>
            <a:tailEnd/>
          </a:ln>
          <a:effectLst/>
        </p:spPr>
        <p:txBody>
          <a:bodyPr vert="horz" wrap="square" lIns="0" tIns="0" rIns="0" bIns="0" numCol="1" anchor="ctr" anchorCtr="0" compatLnSpc="1">
            <a:prstTxWarp prst="textNoShape">
              <a:avLst/>
            </a:prstTxWarp>
            <a:noAutofit/>
          </a:bodyPr>
          <a:lstStyle/>
          <a:p>
            <a:pPr algn="ctr">
              <a:spcBef>
                <a:spcPts val="900"/>
              </a:spcBef>
              <a:buClr>
                <a:srgbClr val="00B2DD"/>
              </a:buClr>
              <a:buFont typeface="Wingdings" pitchFamily="2" charset="2"/>
              <a:buNone/>
            </a:pPr>
            <a:endParaRPr lang="en-GB" sz="2000" dirty="0" smtClean="0">
              <a:solidFill>
                <a:srgbClr val="000000"/>
              </a:solidFill>
            </a:endParaRPr>
          </a:p>
        </p:txBody>
      </p:sp>
      <p:pic>
        <p:nvPicPr>
          <p:cNvPr id="10" name="Picture 9" descr="cbre_logo_RGB_ppt.eps"/>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182899756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21" Type="http://schemas.openxmlformats.org/officeDocument/2006/relationships/image" Target="../media/image1.emf"/><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slideLayout" Target="../slideLayouts/slideLayout36.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9191" name="Rectangle 7"/>
          <p:cNvSpPr>
            <a:spLocks noGrp="1" noChangeArrowheads="1"/>
          </p:cNvSpPr>
          <p:nvPr>
            <p:ph type="title"/>
          </p:nvPr>
        </p:nvSpPr>
        <p:spPr bwMode="auto">
          <a:xfrm>
            <a:off x="464146" y="224644"/>
            <a:ext cx="8211542" cy="662769"/>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p>
            <a:pPr lvl="0"/>
            <a:r>
              <a:rPr lang="en-US" noProof="0" dirty="0" smtClean="0"/>
              <a:t>Page heading</a:t>
            </a:r>
            <a:endParaRPr lang="en-GB" noProof="0" dirty="0" smtClean="0"/>
          </a:p>
        </p:txBody>
      </p:sp>
      <p:sp>
        <p:nvSpPr>
          <p:cNvPr id="349194" name="Rectangle 10"/>
          <p:cNvSpPr>
            <a:spLocks noGrp="1" noChangeArrowheads="1"/>
          </p:cNvSpPr>
          <p:nvPr>
            <p:ph type="body" idx="1"/>
          </p:nvPr>
        </p:nvSpPr>
        <p:spPr bwMode="auto">
          <a:xfrm>
            <a:off x="468312" y="1449388"/>
            <a:ext cx="8207375" cy="3447098"/>
          </a:xfrm>
          <a:prstGeom prst="rect">
            <a:avLst/>
          </a:prstGeom>
          <a:noFill/>
          <a:ln w="9525" algn="ctr">
            <a:noFill/>
            <a:miter lim="800000"/>
            <a:headEnd/>
            <a:tailEnd/>
          </a:ln>
          <a:effectLst/>
        </p:spPr>
        <p:txBody>
          <a:bodyPr vert="horz" wrap="square" lIns="0" tIns="0" rIns="0" bIns="0" numCol="1" anchor="t" anchorCtr="0" compatLnSpc="1">
            <a:prstTxWarp prst="textNoShape">
              <a:avLst/>
            </a:prstTxWarp>
            <a:spAutoFit/>
          </a:bodyPr>
          <a:lstStyle/>
          <a:p>
            <a:pPr lvl="0"/>
            <a:r>
              <a:rPr lang="en-GB" noProof="0" dirty="0" smtClean="0"/>
              <a:t>Heading</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a:p>
            <a:pPr lvl="5"/>
            <a:r>
              <a:rPr lang="en-GB" noProof="0" dirty="0" smtClean="0"/>
              <a:t>Sixth level</a:t>
            </a:r>
          </a:p>
          <a:p>
            <a:pPr lvl="6"/>
            <a:r>
              <a:rPr lang="en-GB" noProof="0" dirty="0" smtClean="0"/>
              <a:t>Seventh level</a:t>
            </a:r>
          </a:p>
          <a:p>
            <a:pPr lvl="7"/>
            <a:r>
              <a:rPr lang="en-GB" noProof="0" dirty="0" smtClean="0"/>
              <a:t>Eighth level</a:t>
            </a:r>
          </a:p>
          <a:p>
            <a:pPr lvl="8"/>
            <a:r>
              <a:rPr lang="en-GB" noProof="0" dirty="0" smtClean="0"/>
              <a:t>Ninth level</a:t>
            </a:r>
          </a:p>
        </p:txBody>
      </p:sp>
      <p:cxnSp>
        <p:nvCxnSpPr>
          <p:cNvPr id="8" name="Straight Connector 7"/>
          <p:cNvCxnSpPr/>
          <p:nvPr/>
        </p:nvCxnSpPr>
        <p:spPr>
          <a:xfrm>
            <a:off x="457200" y="908050"/>
            <a:ext cx="8229600" cy="0"/>
          </a:xfrm>
          <a:prstGeom prst="line">
            <a:avLst/>
          </a:prstGeom>
          <a:ln w="9525" cmpd="sng">
            <a:solidFill>
              <a:schemeClr val="bg2"/>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269523" y="6356892"/>
            <a:ext cx="3886200" cy="246221"/>
          </a:xfrm>
          <a:prstGeom prst="rect">
            <a:avLst/>
          </a:prstGeom>
          <a:noFill/>
        </p:spPr>
        <p:txBody>
          <a:bodyPr wrap="square" lIns="0" tIns="0" rIns="0" bIns="0" rtlCol="0" anchor="b" anchorCtr="0">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en-GB" sz="800" b="0" cap="all" dirty="0" smtClean="0">
                <a:solidFill>
                  <a:srgbClr val="000000"/>
                </a:solidFill>
              </a:rPr>
              <a:t> CBRE  | Metropolitan</a:t>
            </a:r>
            <a:r>
              <a:rPr lang="en-GB" sz="800" b="0" cap="all" baseline="0" dirty="0" smtClean="0">
                <a:solidFill>
                  <a:srgbClr val="000000"/>
                </a:solidFill>
              </a:rPr>
              <a:t> Washington Council  of Governments</a:t>
            </a:r>
            <a:r>
              <a:rPr lang="en-GB" sz="800" b="0" cap="all" dirty="0" smtClean="0">
                <a:solidFill>
                  <a:srgbClr val="000000"/>
                </a:solidFill>
              </a:rPr>
              <a:t>|  Green Leasing practices for occupiers</a:t>
            </a:r>
          </a:p>
        </p:txBody>
      </p:sp>
      <p:pic>
        <p:nvPicPr>
          <p:cNvPr id="12" name="Picture 11" descr="cbre_logo_RGB_ppt.eps"/>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2965805366"/>
      </p:ext>
    </p:extLst>
  </p:cSld>
  <p:clrMap bg1="lt1" tx1="dk1" bg2="lt2" tx2="dk2" accent1="accent1" accent2="accent2" accent3="accent3" accent4="accent4" accent5="accent5" accent6="accent6" hlink="hlink" folHlink="folHlink"/>
  <p:sldLayoutIdLst>
    <p:sldLayoutId id="2147483681" r:id="rId1"/>
    <p:sldLayoutId id="2147483696" r:id="rId2"/>
    <p:sldLayoutId id="2147483697"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iming>
    <p:tnLst>
      <p:par>
        <p:cTn id="1" dur="indefinite" restart="never" nodeType="tmRoot"/>
      </p:par>
    </p:tnLst>
  </p:timing>
  <p:hf sldNum="0" hdr="0" dt="0"/>
  <p:txStyles>
    <p:titleStyle>
      <a:lvl1pPr algn="l" rtl="0" eaLnBrk="1" fontAlgn="base" hangingPunct="1">
        <a:lnSpc>
          <a:spcPct val="80000"/>
        </a:lnSpc>
        <a:spcBef>
          <a:spcPct val="0"/>
        </a:spcBef>
        <a:spcAft>
          <a:spcPct val="0"/>
        </a:spcAft>
        <a:defRPr sz="2600" b="0" cap="all" baseline="0">
          <a:solidFill>
            <a:schemeClr val="tx2"/>
          </a:solidFill>
          <a:latin typeface="+mj-lt"/>
          <a:ea typeface="+mj-ea"/>
          <a:cs typeface="+mj-cs"/>
        </a:defRPr>
      </a:lvl1pPr>
      <a:lvl2pPr algn="r" rtl="0" eaLnBrk="1" fontAlgn="base" hangingPunct="1">
        <a:spcBef>
          <a:spcPct val="0"/>
        </a:spcBef>
        <a:spcAft>
          <a:spcPct val="0"/>
        </a:spcAft>
        <a:defRPr sz="3000" b="1">
          <a:solidFill>
            <a:schemeClr val="tx2"/>
          </a:solidFill>
          <a:latin typeface="Arial" charset="0"/>
        </a:defRPr>
      </a:lvl2pPr>
      <a:lvl3pPr algn="r" rtl="0" eaLnBrk="1" fontAlgn="base" hangingPunct="1">
        <a:spcBef>
          <a:spcPct val="0"/>
        </a:spcBef>
        <a:spcAft>
          <a:spcPct val="0"/>
        </a:spcAft>
        <a:defRPr sz="3000" b="1">
          <a:solidFill>
            <a:schemeClr val="tx2"/>
          </a:solidFill>
          <a:latin typeface="Arial" charset="0"/>
        </a:defRPr>
      </a:lvl3pPr>
      <a:lvl4pPr algn="r" rtl="0" eaLnBrk="1" fontAlgn="base" hangingPunct="1">
        <a:spcBef>
          <a:spcPct val="0"/>
        </a:spcBef>
        <a:spcAft>
          <a:spcPct val="0"/>
        </a:spcAft>
        <a:defRPr sz="3000" b="1">
          <a:solidFill>
            <a:schemeClr val="tx2"/>
          </a:solidFill>
          <a:latin typeface="Arial" charset="0"/>
        </a:defRPr>
      </a:lvl4pPr>
      <a:lvl5pPr algn="r" rtl="0" eaLnBrk="1" fontAlgn="base" hangingPunct="1">
        <a:spcBef>
          <a:spcPct val="0"/>
        </a:spcBef>
        <a:spcAft>
          <a:spcPct val="0"/>
        </a:spcAft>
        <a:defRPr sz="3000" b="1">
          <a:solidFill>
            <a:schemeClr val="tx2"/>
          </a:solidFill>
          <a:latin typeface="Arial" charset="0"/>
        </a:defRPr>
      </a:lvl5pPr>
      <a:lvl6pPr marL="457200" algn="r" rtl="0" eaLnBrk="1" fontAlgn="base" hangingPunct="1">
        <a:spcBef>
          <a:spcPct val="0"/>
        </a:spcBef>
        <a:spcAft>
          <a:spcPct val="0"/>
        </a:spcAft>
        <a:defRPr sz="3000" b="1">
          <a:solidFill>
            <a:schemeClr val="tx2"/>
          </a:solidFill>
          <a:latin typeface="Arial" charset="0"/>
        </a:defRPr>
      </a:lvl6pPr>
      <a:lvl7pPr marL="914400" algn="r" rtl="0" eaLnBrk="1" fontAlgn="base" hangingPunct="1">
        <a:spcBef>
          <a:spcPct val="0"/>
        </a:spcBef>
        <a:spcAft>
          <a:spcPct val="0"/>
        </a:spcAft>
        <a:defRPr sz="3000" b="1">
          <a:solidFill>
            <a:schemeClr val="tx2"/>
          </a:solidFill>
          <a:latin typeface="Arial" charset="0"/>
        </a:defRPr>
      </a:lvl7pPr>
      <a:lvl8pPr marL="1371600" algn="r" rtl="0" eaLnBrk="1" fontAlgn="base" hangingPunct="1">
        <a:spcBef>
          <a:spcPct val="0"/>
        </a:spcBef>
        <a:spcAft>
          <a:spcPct val="0"/>
        </a:spcAft>
        <a:defRPr sz="3000" b="1">
          <a:solidFill>
            <a:schemeClr val="tx2"/>
          </a:solidFill>
          <a:latin typeface="Arial" charset="0"/>
        </a:defRPr>
      </a:lvl8pPr>
      <a:lvl9pPr marL="1828800" algn="r" rtl="0" eaLnBrk="1" fontAlgn="base" hangingPunct="1">
        <a:spcBef>
          <a:spcPct val="0"/>
        </a:spcBef>
        <a:spcAft>
          <a:spcPct val="0"/>
        </a:spcAft>
        <a:defRPr sz="3000" b="1">
          <a:solidFill>
            <a:schemeClr val="tx2"/>
          </a:solidFill>
          <a:latin typeface="Arial" charset="0"/>
        </a:defRPr>
      </a:lvl9pPr>
    </p:titleStyle>
    <p:bodyStyle>
      <a:lvl1pPr algn="l" rtl="0" eaLnBrk="1" fontAlgn="base" hangingPunct="1">
        <a:spcBef>
          <a:spcPts val="900"/>
        </a:spcBef>
        <a:spcAft>
          <a:spcPts val="0"/>
        </a:spcAft>
        <a:buClr>
          <a:schemeClr val="accent2"/>
        </a:buClr>
        <a:buFont typeface="Wingdings" pitchFamily="2" charset="2"/>
        <a:defRPr sz="2000" b="0">
          <a:solidFill>
            <a:schemeClr val="tx1"/>
          </a:solidFill>
          <a:latin typeface="+mn-lt"/>
          <a:ea typeface="+mn-ea"/>
          <a:cs typeface="+mn-cs"/>
        </a:defRPr>
      </a:lvl1pPr>
      <a:lvl2pPr marL="287338" indent="-285750" algn="l" rtl="0" eaLnBrk="1" fontAlgn="base" hangingPunct="1">
        <a:spcBef>
          <a:spcPts val="900"/>
        </a:spcBef>
        <a:spcAft>
          <a:spcPts val="0"/>
        </a:spcAft>
        <a:buClr>
          <a:schemeClr val="bg2"/>
        </a:buClr>
        <a:buFont typeface="Wingdings" pitchFamily="2" charset="2"/>
        <a:buChar char="§"/>
        <a:defRPr sz="1800">
          <a:solidFill>
            <a:schemeClr val="tx1"/>
          </a:solidFill>
          <a:latin typeface="+mn-lt"/>
        </a:defRPr>
      </a:lvl2pPr>
      <a:lvl3pPr marL="54292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3pPr>
      <a:lvl4pPr marL="84772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4pPr>
      <a:lvl5pPr marL="117157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5pPr>
      <a:lvl6pPr marL="1438275" indent="-276225"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6pPr>
      <a:lvl7pPr marL="17049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7pPr>
      <a:lvl8pPr marL="19716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8pPr>
      <a:lvl9pPr marL="22383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49191" name="Rectangle 7"/>
          <p:cNvSpPr>
            <a:spLocks noGrp="1" noChangeArrowheads="1"/>
          </p:cNvSpPr>
          <p:nvPr>
            <p:ph type="title"/>
          </p:nvPr>
        </p:nvSpPr>
        <p:spPr bwMode="auto">
          <a:xfrm>
            <a:off x="464146" y="224644"/>
            <a:ext cx="8211542" cy="662769"/>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p>
            <a:pPr lvl="0"/>
            <a:r>
              <a:rPr lang="en-US" noProof="0" dirty="0" smtClean="0"/>
              <a:t>Page heading</a:t>
            </a:r>
            <a:endParaRPr lang="en-GB" noProof="0" dirty="0" smtClean="0"/>
          </a:p>
        </p:txBody>
      </p:sp>
      <p:sp>
        <p:nvSpPr>
          <p:cNvPr id="349194" name="Rectangle 10"/>
          <p:cNvSpPr>
            <a:spLocks noGrp="1" noChangeArrowheads="1"/>
          </p:cNvSpPr>
          <p:nvPr>
            <p:ph type="body" idx="1"/>
          </p:nvPr>
        </p:nvSpPr>
        <p:spPr bwMode="auto">
          <a:xfrm>
            <a:off x="468312" y="1449388"/>
            <a:ext cx="8207375" cy="3447098"/>
          </a:xfrm>
          <a:prstGeom prst="rect">
            <a:avLst/>
          </a:prstGeom>
          <a:noFill/>
          <a:ln w="9525" algn="ctr">
            <a:noFill/>
            <a:miter lim="800000"/>
            <a:headEnd/>
            <a:tailEnd/>
          </a:ln>
          <a:effectLst/>
        </p:spPr>
        <p:txBody>
          <a:bodyPr vert="horz" wrap="square" lIns="0" tIns="0" rIns="0" bIns="0" numCol="1" anchor="t" anchorCtr="0" compatLnSpc="1">
            <a:prstTxWarp prst="textNoShape">
              <a:avLst/>
            </a:prstTxWarp>
            <a:spAutoFit/>
          </a:bodyPr>
          <a:lstStyle/>
          <a:p>
            <a:pPr lvl="0"/>
            <a:r>
              <a:rPr lang="en-GB" noProof="0" dirty="0" smtClean="0"/>
              <a:t>Heading</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a:p>
            <a:pPr lvl="5"/>
            <a:r>
              <a:rPr lang="en-GB" noProof="0" dirty="0" smtClean="0"/>
              <a:t>Sixth level</a:t>
            </a:r>
          </a:p>
          <a:p>
            <a:pPr lvl="6"/>
            <a:r>
              <a:rPr lang="en-GB" noProof="0" dirty="0" smtClean="0"/>
              <a:t>Seventh level</a:t>
            </a:r>
          </a:p>
          <a:p>
            <a:pPr lvl="7"/>
            <a:r>
              <a:rPr lang="en-GB" noProof="0" dirty="0" smtClean="0"/>
              <a:t>Eighth level</a:t>
            </a:r>
          </a:p>
          <a:p>
            <a:pPr lvl="8"/>
            <a:r>
              <a:rPr lang="en-GB" noProof="0" dirty="0" smtClean="0"/>
              <a:t>Ninth level</a:t>
            </a:r>
          </a:p>
        </p:txBody>
      </p:sp>
      <p:cxnSp>
        <p:nvCxnSpPr>
          <p:cNvPr id="8" name="Straight Connector 7"/>
          <p:cNvCxnSpPr/>
          <p:nvPr/>
        </p:nvCxnSpPr>
        <p:spPr>
          <a:xfrm>
            <a:off x="457200" y="908050"/>
            <a:ext cx="8229600" cy="0"/>
          </a:xfrm>
          <a:prstGeom prst="line">
            <a:avLst/>
          </a:prstGeom>
          <a:ln w="9525" cmpd="sng">
            <a:solidFill>
              <a:schemeClr val="bg2"/>
            </a:solidFill>
          </a:ln>
        </p:spPr>
        <p:style>
          <a:lnRef idx="1">
            <a:schemeClr val="accent1"/>
          </a:lnRef>
          <a:fillRef idx="0">
            <a:schemeClr val="accent1"/>
          </a:fillRef>
          <a:effectRef idx="0">
            <a:schemeClr val="accent1"/>
          </a:effectRef>
          <a:fontRef idx="minor">
            <a:schemeClr val="tx1"/>
          </a:fontRef>
        </p:style>
      </p:cxnSp>
      <p:sp>
        <p:nvSpPr>
          <p:cNvPr id="10" name="Rectangle 113"/>
          <p:cNvSpPr>
            <a:spLocks noChangeArrowheads="1"/>
          </p:cNvSpPr>
          <p:nvPr userDrawn="1"/>
        </p:nvSpPr>
        <p:spPr bwMode="auto">
          <a:xfrm>
            <a:off x="4310446" y="6434795"/>
            <a:ext cx="518070" cy="157162"/>
          </a:xfrm>
          <a:prstGeom prst="rect">
            <a:avLst/>
          </a:prstGeom>
          <a:solidFill>
            <a:schemeClr val="bg1"/>
          </a:solidFill>
          <a:ln w="9525">
            <a:noFill/>
            <a:miter lim="800000"/>
            <a:headEnd/>
            <a:tailEnd/>
          </a:ln>
          <a:effectLst/>
        </p:spPr>
        <p:txBody>
          <a:bodyPr wrap="none" lIns="0" tIns="0" rIns="0" bIns="0" anchor="b" anchorCtr="0"/>
          <a:lstStyle/>
          <a:p>
            <a:pPr algn="ctr"/>
            <a:endParaRPr lang="en-GB" sz="800" dirty="0">
              <a:solidFill>
                <a:srgbClr val="000000"/>
              </a:solidFill>
            </a:endParaRPr>
          </a:p>
        </p:txBody>
      </p:sp>
      <p:sp>
        <p:nvSpPr>
          <p:cNvPr id="9" name="TextBox 8"/>
          <p:cNvSpPr txBox="1"/>
          <p:nvPr/>
        </p:nvSpPr>
        <p:spPr>
          <a:xfrm>
            <a:off x="6096000" y="6474539"/>
            <a:ext cx="2819400" cy="123111"/>
          </a:xfrm>
          <a:prstGeom prst="rect">
            <a:avLst/>
          </a:prstGeom>
          <a:noFill/>
        </p:spPr>
        <p:txBody>
          <a:bodyPr wrap="square" lIns="0" tIns="0" rIns="0" bIns="0" rtlCol="0" anchor="b" anchorCtr="0">
            <a:spAutoFit/>
          </a:bodyPr>
          <a:lstStyle/>
          <a:p>
            <a:pPr algn="r" fontAlgn="base">
              <a:spcBef>
                <a:spcPct val="0"/>
              </a:spcBef>
              <a:spcAft>
                <a:spcPct val="0"/>
              </a:spcAft>
              <a:defRPr/>
            </a:pPr>
            <a:r>
              <a:rPr lang="en-GB" sz="800" cap="all" dirty="0" smtClean="0">
                <a:solidFill>
                  <a:srgbClr val="000000"/>
                </a:solidFill>
              </a:rPr>
              <a:t>CBRE  |  GSA  |  DOJ Lease procurement Scenarios</a:t>
            </a:r>
          </a:p>
        </p:txBody>
      </p:sp>
      <p:pic>
        <p:nvPicPr>
          <p:cNvPr id="12" name="Picture 11" descr="cbre_logo_RGB_ppt.eps"/>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483279" y="6308493"/>
            <a:ext cx="1133856" cy="283464"/>
          </a:xfrm>
          <a:prstGeom prst="rect">
            <a:avLst/>
          </a:prstGeom>
        </p:spPr>
      </p:pic>
    </p:spTree>
    <p:extLst>
      <p:ext uri="{BB962C8B-B14F-4D97-AF65-F5344CB8AC3E}">
        <p14:creationId xmlns:p14="http://schemas.microsoft.com/office/powerpoint/2010/main" val="1174002213"/>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Lst>
  <p:timing>
    <p:tnLst>
      <p:par>
        <p:cTn id="1" dur="indefinite" restart="never" nodeType="tmRoot"/>
      </p:par>
    </p:tnLst>
  </p:timing>
  <p:hf hdr="0" dt="0"/>
  <p:txStyles>
    <p:titleStyle>
      <a:lvl1pPr algn="l" rtl="0" eaLnBrk="1" fontAlgn="base" hangingPunct="1">
        <a:lnSpc>
          <a:spcPct val="80000"/>
        </a:lnSpc>
        <a:spcBef>
          <a:spcPct val="0"/>
        </a:spcBef>
        <a:spcAft>
          <a:spcPct val="0"/>
        </a:spcAft>
        <a:defRPr sz="2600" b="0" cap="all" baseline="0">
          <a:solidFill>
            <a:schemeClr val="tx2"/>
          </a:solidFill>
          <a:latin typeface="+mj-lt"/>
          <a:ea typeface="+mj-ea"/>
          <a:cs typeface="+mj-cs"/>
        </a:defRPr>
      </a:lvl1pPr>
      <a:lvl2pPr algn="r" rtl="0" eaLnBrk="1" fontAlgn="base" hangingPunct="1">
        <a:spcBef>
          <a:spcPct val="0"/>
        </a:spcBef>
        <a:spcAft>
          <a:spcPct val="0"/>
        </a:spcAft>
        <a:defRPr sz="3000" b="1">
          <a:solidFill>
            <a:schemeClr val="tx2"/>
          </a:solidFill>
          <a:latin typeface="Arial" charset="0"/>
        </a:defRPr>
      </a:lvl2pPr>
      <a:lvl3pPr algn="r" rtl="0" eaLnBrk="1" fontAlgn="base" hangingPunct="1">
        <a:spcBef>
          <a:spcPct val="0"/>
        </a:spcBef>
        <a:spcAft>
          <a:spcPct val="0"/>
        </a:spcAft>
        <a:defRPr sz="3000" b="1">
          <a:solidFill>
            <a:schemeClr val="tx2"/>
          </a:solidFill>
          <a:latin typeface="Arial" charset="0"/>
        </a:defRPr>
      </a:lvl3pPr>
      <a:lvl4pPr algn="r" rtl="0" eaLnBrk="1" fontAlgn="base" hangingPunct="1">
        <a:spcBef>
          <a:spcPct val="0"/>
        </a:spcBef>
        <a:spcAft>
          <a:spcPct val="0"/>
        </a:spcAft>
        <a:defRPr sz="3000" b="1">
          <a:solidFill>
            <a:schemeClr val="tx2"/>
          </a:solidFill>
          <a:latin typeface="Arial" charset="0"/>
        </a:defRPr>
      </a:lvl4pPr>
      <a:lvl5pPr algn="r" rtl="0" eaLnBrk="1" fontAlgn="base" hangingPunct="1">
        <a:spcBef>
          <a:spcPct val="0"/>
        </a:spcBef>
        <a:spcAft>
          <a:spcPct val="0"/>
        </a:spcAft>
        <a:defRPr sz="3000" b="1">
          <a:solidFill>
            <a:schemeClr val="tx2"/>
          </a:solidFill>
          <a:latin typeface="Arial" charset="0"/>
        </a:defRPr>
      </a:lvl5pPr>
      <a:lvl6pPr marL="457200" algn="r" rtl="0" eaLnBrk="1" fontAlgn="base" hangingPunct="1">
        <a:spcBef>
          <a:spcPct val="0"/>
        </a:spcBef>
        <a:spcAft>
          <a:spcPct val="0"/>
        </a:spcAft>
        <a:defRPr sz="3000" b="1">
          <a:solidFill>
            <a:schemeClr val="tx2"/>
          </a:solidFill>
          <a:latin typeface="Arial" charset="0"/>
        </a:defRPr>
      </a:lvl6pPr>
      <a:lvl7pPr marL="914400" algn="r" rtl="0" eaLnBrk="1" fontAlgn="base" hangingPunct="1">
        <a:spcBef>
          <a:spcPct val="0"/>
        </a:spcBef>
        <a:spcAft>
          <a:spcPct val="0"/>
        </a:spcAft>
        <a:defRPr sz="3000" b="1">
          <a:solidFill>
            <a:schemeClr val="tx2"/>
          </a:solidFill>
          <a:latin typeface="Arial" charset="0"/>
        </a:defRPr>
      </a:lvl7pPr>
      <a:lvl8pPr marL="1371600" algn="r" rtl="0" eaLnBrk="1" fontAlgn="base" hangingPunct="1">
        <a:spcBef>
          <a:spcPct val="0"/>
        </a:spcBef>
        <a:spcAft>
          <a:spcPct val="0"/>
        </a:spcAft>
        <a:defRPr sz="3000" b="1">
          <a:solidFill>
            <a:schemeClr val="tx2"/>
          </a:solidFill>
          <a:latin typeface="Arial" charset="0"/>
        </a:defRPr>
      </a:lvl8pPr>
      <a:lvl9pPr marL="1828800" algn="r" rtl="0" eaLnBrk="1" fontAlgn="base" hangingPunct="1">
        <a:spcBef>
          <a:spcPct val="0"/>
        </a:spcBef>
        <a:spcAft>
          <a:spcPct val="0"/>
        </a:spcAft>
        <a:defRPr sz="3000" b="1">
          <a:solidFill>
            <a:schemeClr val="tx2"/>
          </a:solidFill>
          <a:latin typeface="Arial" charset="0"/>
        </a:defRPr>
      </a:lvl9pPr>
    </p:titleStyle>
    <p:bodyStyle>
      <a:lvl1pPr algn="l" rtl="0" eaLnBrk="1" fontAlgn="base" hangingPunct="1">
        <a:spcBef>
          <a:spcPts val="900"/>
        </a:spcBef>
        <a:spcAft>
          <a:spcPts val="0"/>
        </a:spcAft>
        <a:buClr>
          <a:schemeClr val="accent2"/>
        </a:buClr>
        <a:buFont typeface="Wingdings" pitchFamily="2" charset="2"/>
        <a:defRPr sz="2000" b="0">
          <a:solidFill>
            <a:schemeClr val="tx1"/>
          </a:solidFill>
          <a:latin typeface="+mn-lt"/>
          <a:ea typeface="+mn-ea"/>
          <a:cs typeface="+mn-cs"/>
        </a:defRPr>
      </a:lvl1pPr>
      <a:lvl2pPr marL="287338" indent="-285750" algn="l" rtl="0" eaLnBrk="1" fontAlgn="base" hangingPunct="1">
        <a:spcBef>
          <a:spcPts val="900"/>
        </a:spcBef>
        <a:spcAft>
          <a:spcPts val="0"/>
        </a:spcAft>
        <a:buClr>
          <a:schemeClr val="bg2"/>
        </a:buClr>
        <a:buFont typeface="Wingdings" pitchFamily="2" charset="2"/>
        <a:buChar char="§"/>
        <a:defRPr sz="1800">
          <a:solidFill>
            <a:schemeClr val="tx1"/>
          </a:solidFill>
          <a:latin typeface="+mn-lt"/>
        </a:defRPr>
      </a:lvl2pPr>
      <a:lvl3pPr marL="54292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3pPr>
      <a:lvl4pPr marL="84772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4pPr>
      <a:lvl5pPr marL="117157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5pPr>
      <a:lvl6pPr marL="1438275" indent="-276225"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6pPr>
      <a:lvl7pPr marL="17049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7pPr>
      <a:lvl8pPr marL="19716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8pPr>
      <a:lvl9pPr marL="22383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image" Target="../media/image8.gif"/><Relationship Id="rId5" Type="http://schemas.openxmlformats.org/officeDocument/2006/relationships/image" Target="../media/image7.jp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457200" y="4888215"/>
            <a:ext cx="8534400" cy="392415"/>
          </a:xfrm>
        </p:spPr>
        <p:txBody>
          <a:bodyPr/>
          <a:lstStyle/>
          <a:p>
            <a:r>
              <a:rPr lang="en-US" sz="3000" noProof="0" dirty="0" smtClean="0"/>
              <a:t>DoJ Lease Procurement Scenarios</a:t>
            </a:r>
            <a:endParaRPr lang="en-US" sz="3000" noProof="0" dirty="0"/>
          </a:p>
        </p:txBody>
      </p:sp>
      <p:sp>
        <p:nvSpPr>
          <p:cNvPr id="14" name="Text Placeholder 13"/>
          <p:cNvSpPr>
            <a:spLocks noGrp="1"/>
          </p:cNvSpPr>
          <p:nvPr>
            <p:ph type="body" sz="quarter" idx="10"/>
          </p:nvPr>
        </p:nvSpPr>
        <p:spPr/>
        <p:txBody>
          <a:bodyPr/>
          <a:lstStyle/>
          <a:p>
            <a:r>
              <a:rPr lang="en-GB" dirty="0" smtClean="0"/>
              <a:t>Project # 3DC0398</a:t>
            </a:r>
            <a:endParaRPr lang="en-GB" dirty="0"/>
          </a:p>
        </p:txBody>
      </p:sp>
      <p:sp>
        <p:nvSpPr>
          <p:cNvPr id="15" name="Text Placeholder 14"/>
          <p:cNvSpPr>
            <a:spLocks noGrp="1"/>
          </p:cNvSpPr>
          <p:nvPr>
            <p:ph type="body" sz="quarter" idx="13"/>
          </p:nvPr>
        </p:nvSpPr>
        <p:spPr/>
        <p:txBody>
          <a:bodyPr/>
          <a:lstStyle/>
          <a:p>
            <a:r>
              <a:rPr lang="en-GB" dirty="0" smtClean="0"/>
              <a:t>October 31, 2013</a:t>
            </a:r>
            <a:endParaRPr lang="en-GB" dirty="0"/>
          </a:p>
        </p:txBody>
      </p:sp>
      <p:pic>
        <p:nvPicPr>
          <p:cNvPr id="10" name="Picture 2" descr="P:\CBRE\Templates\CBRE Logos\CBRE white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119" y="6302270"/>
            <a:ext cx="1120203" cy="288463"/>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6781800" y="5238737"/>
            <a:ext cx="1600200" cy="375477"/>
          </a:xfrm>
          <a:prstGeom prst="rect">
            <a:avLst/>
          </a:prstGeom>
          <a:noFill/>
        </p:spPr>
        <p:txBody>
          <a:bodyPr wrap="none" lIns="36000" tIns="36000" rIns="36000" bIns="36000" rtlCol="0">
            <a:noAutofit/>
          </a:bodyPr>
          <a:lstStyle/>
          <a:p>
            <a:endParaRPr lang="en-US" sz="1200" dirty="0" smtClean="0">
              <a:solidFill>
                <a:srgbClr val="000000"/>
              </a:solidFill>
            </a:endParaRPr>
          </a:p>
        </p:txBody>
      </p:sp>
      <p:sp>
        <p:nvSpPr>
          <p:cNvPr id="19" name="TextBox 18"/>
          <p:cNvSpPr txBox="1"/>
          <p:nvPr/>
        </p:nvSpPr>
        <p:spPr>
          <a:xfrm>
            <a:off x="7086600" y="5029200"/>
            <a:ext cx="1600200" cy="551164"/>
          </a:xfrm>
          <a:prstGeom prst="rect">
            <a:avLst/>
          </a:prstGeom>
          <a:noFill/>
        </p:spPr>
        <p:txBody>
          <a:bodyPr wrap="none" lIns="36000" tIns="36000" rIns="36000" bIns="36000" rtlCol="0">
            <a:noAutofit/>
          </a:bodyPr>
          <a:lstStyle/>
          <a:p>
            <a:endParaRPr lang="en-US" sz="1200" dirty="0" smtClean="0">
              <a:solidFill>
                <a:srgbClr val="000000"/>
              </a:solidFill>
            </a:endParaRPr>
          </a:p>
        </p:txBody>
      </p:sp>
      <p:sp>
        <p:nvSpPr>
          <p:cNvPr id="20" name="TextBox 19"/>
          <p:cNvSpPr txBox="1"/>
          <p:nvPr/>
        </p:nvSpPr>
        <p:spPr>
          <a:xfrm>
            <a:off x="6667500" y="5217128"/>
            <a:ext cx="1143000" cy="363236"/>
          </a:xfrm>
          <a:prstGeom prst="rect">
            <a:avLst/>
          </a:prstGeom>
          <a:noFill/>
        </p:spPr>
        <p:txBody>
          <a:bodyPr wrap="none" lIns="36000" tIns="36000" rIns="36000" bIns="36000" rtlCol="0">
            <a:noAutofit/>
          </a:bodyPr>
          <a:lstStyle/>
          <a:p>
            <a:r>
              <a:rPr lang="en-US" sz="1200" dirty="0" smtClean="0">
                <a:solidFill>
                  <a:srgbClr val="FFFFFF"/>
                </a:solidFill>
              </a:rPr>
              <a:t>Presented to: </a:t>
            </a:r>
          </a:p>
        </p:txBody>
      </p:sp>
      <p:pic>
        <p:nvPicPr>
          <p:cNvPr id="1026" name="Picture 2" descr="Z:\Team-GSA\NCR Projects\Team Files\Logos\gsa-logo.jpg"/>
          <p:cNvPicPr>
            <a:picLocks noChangeAspect="1" noChangeArrowheads="1"/>
          </p:cNvPicPr>
          <p:nvPr/>
        </p:nvPicPr>
        <p:blipFill>
          <a:blip r:embed="rId3" cstate="print"/>
          <a:srcRect/>
          <a:stretch>
            <a:fillRect/>
          </a:stretch>
        </p:blipFill>
        <p:spPr bwMode="auto">
          <a:xfrm>
            <a:off x="7467600" y="5526461"/>
            <a:ext cx="1066800" cy="1064272"/>
          </a:xfrm>
          <a:prstGeom prst="rect">
            <a:avLst/>
          </a:prstGeom>
          <a:noFill/>
        </p:spPr>
      </p:pic>
      <p:pic>
        <p:nvPicPr>
          <p:cNvPr id="68610" name="Picture 2" descr="http://upload.wikimedia.org/wikipedia/commons/a/a4/Doj.png"/>
          <p:cNvPicPr>
            <a:picLocks noChangeAspect="1" noChangeArrowheads="1"/>
          </p:cNvPicPr>
          <p:nvPr/>
        </p:nvPicPr>
        <p:blipFill>
          <a:blip r:embed="rId4" cstate="print"/>
          <a:srcRect/>
          <a:stretch>
            <a:fillRect/>
          </a:stretch>
        </p:blipFill>
        <p:spPr bwMode="auto">
          <a:xfrm>
            <a:off x="2971800" y="5523933"/>
            <a:ext cx="1066800" cy="1066800"/>
          </a:xfrm>
          <a:prstGeom prst="rect">
            <a:avLst/>
          </a:prstGeom>
          <a:noFill/>
        </p:spPr>
      </p:pic>
      <p:pic>
        <p:nvPicPr>
          <p:cNvPr id="4" name="Picture Placeholder 3"/>
          <p:cNvPicPr>
            <a:picLocks noGrp="1" noChangeAspect="1"/>
          </p:cNvPicPr>
          <p:nvPr>
            <p:ph type="pic" sz="quarter" idx="14"/>
          </p:nvPr>
        </p:nvPicPr>
        <p:blipFill>
          <a:blip r:embed="rId5">
            <a:extLst>
              <a:ext uri="{28A0092B-C50C-407E-A947-70E740481C1C}">
                <a14:useLocalDpi xmlns:a14="http://schemas.microsoft.com/office/drawing/2010/main" val="0"/>
              </a:ext>
            </a:extLst>
          </a:blip>
          <a:srcRect l="26159" r="26159"/>
          <a:stretch>
            <a:fillRect/>
          </a:stretch>
        </p:blipFill>
        <p:spPr>
          <a:xfrm>
            <a:off x="0" y="0"/>
            <a:ext cx="9144000" cy="6858000"/>
          </a:xfrm>
        </p:spPr>
      </p:pic>
      <p:sp>
        <p:nvSpPr>
          <p:cNvPr id="21" name="Text Placeholder 14"/>
          <p:cNvSpPr txBox="1">
            <a:spLocks/>
          </p:cNvSpPr>
          <p:nvPr/>
        </p:nvSpPr>
        <p:spPr bwMode="auto">
          <a:xfrm>
            <a:off x="2572719" y="3962400"/>
            <a:ext cx="3440112" cy="276999"/>
          </a:xfrm>
          <a:prstGeom prst="rect">
            <a:avLst/>
          </a:prstGeom>
          <a:noFill/>
          <a:ln w="9525" algn="ctr">
            <a:noFill/>
            <a:miter lim="800000"/>
            <a:headEnd/>
            <a:tailEnd/>
          </a:ln>
          <a:effectLst/>
        </p:spPr>
        <p:txBody>
          <a:bodyPr vert="horz" wrap="square" lIns="0" tIns="0" rIns="0" bIns="0" numCol="1" anchor="t" anchorCtr="0" compatLnSpc="1">
            <a:prstTxWarp prst="textNoShape">
              <a:avLst/>
            </a:prstTxWarp>
            <a:spAutoFit/>
          </a:bodyPr>
          <a:lstStyle>
            <a:lvl1pPr algn="l" rtl="0" eaLnBrk="1" fontAlgn="base" hangingPunct="1">
              <a:spcBef>
                <a:spcPts val="900"/>
              </a:spcBef>
              <a:spcAft>
                <a:spcPts val="0"/>
              </a:spcAft>
              <a:buClr>
                <a:schemeClr val="accent2"/>
              </a:buClr>
              <a:buFont typeface="Wingdings" pitchFamily="2" charset="2"/>
              <a:defRPr sz="1800" b="0" baseline="0">
                <a:solidFill>
                  <a:schemeClr val="bg1"/>
                </a:solidFill>
                <a:latin typeface="+mn-lt"/>
                <a:ea typeface="+mn-ea"/>
                <a:cs typeface="+mn-cs"/>
              </a:defRPr>
            </a:lvl1pPr>
            <a:lvl2pPr marL="287338" indent="-285750" algn="l" rtl="0" eaLnBrk="1" fontAlgn="base" hangingPunct="1">
              <a:spcBef>
                <a:spcPts val="900"/>
              </a:spcBef>
              <a:spcAft>
                <a:spcPts val="0"/>
              </a:spcAft>
              <a:buClr>
                <a:schemeClr val="bg2"/>
              </a:buClr>
              <a:buFont typeface="Wingdings" pitchFamily="2" charset="2"/>
              <a:buChar char="§"/>
              <a:defRPr sz="1800">
                <a:solidFill>
                  <a:schemeClr val="tx1"/>
                </a:solidFill>
                <a:latin typeface="+mn-lt"/>
              </a:defRPr>
            </a:lvl2pPr>
            <a:lvl3pPr marL="54292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3pPr>
            <a:lvl4pPr marL="84772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4pPr>
            <a:lvl5pPr marL="117157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5pPr>
            <a:lvl6pPr marL="1438275" indent="-276225"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6pPr>
            <a:lvl7pPr marL="17049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7pPr>
            <a:lvl8pPr marL="19716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8pPr>
            <a:lvl9pPr marL="22383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9pPr>
          </a:lstStyle>
          <a:p>
            <a:pPr algn="ctr"/>
            <a:r>
              <a:rPr lang="en-GB" dirty="0" smtClean="0"/>
              <a:t>November 20, 2013</a:t>
            </a:r>
            <a:endParaRPr lang="en-GB" dirty="0"/>
          </a:p>
        </p:txBody>
      </p:sp>
      <p:sp>
        <p:nvSpPr>
          <p:cNvPr id="22" name="Title 12"/>
          <p:cNvSpPr txBox="1">
            <a:spLocks/>
          </p:cNvSpPr>
          <p:nvPr/>
        </p:nvSpPr>
        <p:spPr bwMode="auto">
          <a:xfrm>
            <a:off x="25153" y="2984263"/>
            <a:ext cx="8534400" cy="889474"/>
          </a:xfrm>
          <a:prstGeom prst="rect">
            <a:avLst/>
          </a:prstGeom>
          <a:noFill/>
          <a:ln w="9525" algn="ctr">
            <a:noFill/>
            <a:miter lim="800000"/>
            <a:headEnd/>
            <a:tailEnd/>
          </a:ln>
          <a:effectLst/>
        </p:spPr>
        <p:txBody>
          <a:bodyPr vert="horz" wrap="square" lIns="0" tIns="0" rIns="0" bIns="0" numCol="1" anchor="ctr" anchorCtr="0" compatLnSpc="1">
            <a:prstTxWarp prst="textNoShape">
              <a:avLst/>
            </a:prstTxWarp>
            <a:spAutoFit/>
          </a:bodyPr>
          <a:lstStyle>
            <a:lvl1pPr algn="l" rtl="0" eaLnBrk="1" fontAlgn="base" hangingPunct="1">
              <a:lnSpc>
                <a:spcPct val="85000"/>
              </a:lnSpc>
              <a:spcBef>
                <a:spcPct val="0"/>
              </a:spcBef>
              <a:spcAft>
                <a:spcPct val="0"/>
              </a:spcAft>
              <a:defRPr sz="3200" b="1" cap="all" baseline="0">
                <a:solidFill>
                  <a:schemeClr val="bg1"/>
                </a:solidFill>
                <a:latin typeface="+mj-lt"/>
                <a:ea typeface="+mj-ea"/>
                <a:cs typeface="+mj-cs"/>
              </a:defRPr>
            </a:lvl1pPr>
            <a:lvl2pPr algn="r" rtl="0" eaLnBrk="1" fontAlgn="base" hangingPunct="1">
              <a:spcBef>
                <a:spcPct val="0"/>
              </a:spcBef>
              <a:spcAft>
                <a:spcPct val="0"/>
              </a:spcAft>
              <a:defRPr sz="3000" b="1">
                <a:solidFill>
                  <a:schemeClr val="tx2"/>
                </a:solidFill>
                <a:latin typeface="Arial" charset="0"/>
              </a:defRPr>
            </a:lvl2pPr>
            <a:lvl3pPr algn="r" rtl="0" eaLnBrk="1" fontAlgn="base" hangingPunct="1">
              <a:spcBef>
                <a:spcPct val="0"/>
              </a:spcBef>
              <a:spcAft>
                <a:spcPct val="0"/>
              </a:spcAft>
              <a:defRPr sz="3000" b="1">
                <a:solidFill>
                  <a:schemeClr val="tx2"/>
                </a:solidFill>
                <a:latin typeface="Arial" charset="0"/>
              </a:defRPr>
            </a:lvl3pPr>
            <a:lvl4pPr algn="r" rtl="0" eaLnBrk="1" fontAlgn="base" hangingPunct="1">
              <a:spcBef>
                <a:spcPct val="0"/>
              </a:spcBef>
              <a:spcAft>
                <a:spcPct val="0"/>
              </a:spcAft>
              <a:defRPr sz="3000" b="1">
                <a:solidFill>
                  <a:schemeClr val="tx2"/>
                </a:solidFill>
                <a:latin typeface="Arial" charset="0"/>
              </a:defRPr>
            </a:lvl4pPr>
            <a:lvl5pPr algn="r" rtl="0" eaLnBrk="1" fontAlgn="base" hangingPunct="1">
              <a:spcBef>
                <a:spcPct val="0"/>
              </a:spcBef>
              <a:spcAft>
                <a:spcPct val="0"/>
              </a:spcAft>
              <a:defRPr sz="3000" b="1">
                <a:solidFill>
                  <a:schemeClr val="tx2"/>
                </a:solidFill>
                <a:latin typeface="Arial" charset="0"/>
              </a:defRPr>
            </a:lvl5pPr>
            <a:lvl6pPr marL="457200" algn="r" rtl="0" eaLnBrk="1" fontAlgn="base" hangingPunct="1">
              <a:spcBef>
                <a:spcPct val="0"/>
              </a:spcBef>
              <a:spcAft>
                <a:spcPct val="0"/>
              </a:spcAft>
              <a:defRPr sz="3000" b="1">
                <a:solidFill>
                  <a:schemeClr val="tx2"/>
                </a:solidFill>
                <a:latin typeface="Arial" charset="0"/>
              </a:defRPr>
            </a:lvl6pPr>
            <a:lvl7pPr marL="914400" algn="r" rtl="0" eaLnBrk="1" fontAlgn="base" hangingPunct="1">
              <a:spcBef>
                <a:spcPct val="0"/>
              </a:spcBef>
              <a:spcAft>
                <a:spcPct val="0"/>
              </a:spcAft>
              <a:defRPr sz="3000" b="1">
                <a:solidFill>
                  <a:schemeClr val="tx2"/>
                </a:solidFill>
                <a:latin typeface="Arial" charset="0"/>
              </a:defRPr>
            </a:lvl7pPr>
            <a:lvl8pPr marL="1371600" algn="r" rtl="0" eaLnBrk="1" fontAlgn="base" hangingPunct="1">
              <a:spcBef>
                <a:spcPct val="0"/>
              </a:spcBef>
              <a:spcAft>
                <a:spcPct val="0"/>
              </a:spcAft>
              <a:defRPr sz="3000" b="1">
                <a:solidFill>
                  <a:schemeClr val="tx2"/>
                </a:solidFill>
                <a:latin typeface="Arial" charset="0"/>
              </a:defRPr>
            </a:lvl8pPr>
            <a:lvl9pPr marL="1828800" algn="r" rtl="0" eaLnBrk="1" fontAlgn="base" hangingPunct="1">
              <a:spcBef>
                <a:spcPct val="0"/>
              </a:spcBef>
              <a:spcAft>
                <a:spcPct val="0"/>
              </a:spcAft>
              <a:defRPr sz="3000" b="1">
                <a:solidFill>
                  <a:schemeClr val="tx2"/>
                </a:solidFill>
                <a:latin typeface="Arial" charset="0"/>
              </a:defRPr>
            </a:lvl9pPr>
          </a:lstStyle>
          <a:p>
            <a:pPr algn="ctr"/>
            <a:r>
              <a:rPr lang="en-US" sz="3400" dirty="0" smtClean="0"/>
              <a:t>Green leasing practices for occupiers</a:t>
            </a:r>
            <a:endParaRPr lang="en-US" sz="3400" dirty="0"/>
          </a:p>
        </p:txBody>
      </p:sp>
      <p:sp>
        <p:nvSpPr>
          <p:cNvPr id="23" name="TextBox 22"/>
          <p:cNvSpPr txBox="1"/>
          <p:nvPr/>
        </p:nvSpPr>
        <p:spPr>
          <a:xfrm>
            <a:off x="6438900" y="5377626"/>
            <a:ext cx="1143000" cy="363236"/>
          </a:xfrm>
          <a:prstGeom prst="rect">
            <a:avLst/>
          </a:prstGeom>
          <a:noFill/>
        </p:spPr>
        <p:txBody>
          <a:bodyPr wrap="none" lIns="36000" tIns="36000" rIns="36000" bIns="36000" rtlCol="0">
            <a:noAutofit/>
          </a:bodyPr>
          <a:lstStyle/>
          <a:p>
            <a:pPr algn="l"/>
            <a:r>
              <a:rPr lang="en-US" sz="1200" b="0" dirty="0" smtClean="0">
                <a:solidFill>
                  <a:schemeClr val="bg1"/>
                </a:solidFill>
              </a:rPr>
              <a:t>Presented to: </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08138" y="5686856"/>
            <a:ext cx="1547951" cy="1051050"/>
          </a:xfrm>
          <a:prstGeom prst="rect">
            <a:avLst/>
          </a:prstGeom>
        </p:spPr>
      </p:pic>
      <p:pic>
        <p:nvPicPr>
          <p:cNvPr id="24" name="Picture 2" descr="P:\CBRE\Templates\CBRE Logos\CBRE white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6421785"/>
            <a:ext cx="1120203" cy="288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670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a:xfrm>
            <a:off x="452423" y="1359203"/>
            <a:ext cx="8207375" cy="4139595"/>
          </a:xfrm>
        </p:spPr>
        <p:txBody>
          <a:bodyPr anchor="ctr"/>
          <a:lstStyle/>
          <a:p>
            <a:pPr lvl="1"/>
            <a:r>
              <a:rPr lang="en-US" sz="1600" dirty="0"/>
              <a:t>Greening of Commercial Real Estate has been largely a landlord trend with new construction projects targeting LEED Certifications and existing buildings undergoing retrofits to achieve LEED EB status or similar BOMA </a:t>
            </a:r>
            <a:r>
              <a:rPr lang="en-US" sz="1600" dirty="0" smtClean="0"/>
              <a:t>designations.</a:t>
            </a:r>
          </a:p>
          <a:p>
            <a:pPr lvl="1"/>
            <a:r>
              <a:rPr lang="en-US" sz="1600" dirty="0" smtClean="0"/>
              <a:t>Trend toward “green” leasing </a:t>
            </a:r>
            <a:r>
              <a:rPr lang="en-US" sz="1600" dirty="0"/>
              <a:t>by occupiers began in the mid 2000’s, gaining real momentum by </a:t>
            </a:r>
            <a:r>
              <a:rPr lang="en-US" sz="1600" dirty="0" smtClean="0"/>
              <a:t>2007.</a:t>
            </a:r>
          </a:p>
          <a:p>
            <a:pPr lvl="1"/>
            <a:r>
              <a:rPr lang="en-US" sz="1600" dirty="0" smtClean="0"/>
              <a:t>Tenants have </a:t>
            </a:r>
            <a:r>
              <a:rPr lang="en-US" sz="1600" dirty="0"/>
              <a:t>benefited due to more sustainable and efficient building operations and lower operating costs</a:t>
            </a:r>
            <a:r>
              <a:rPr lang="en-US" sz="1600" dirty="0" smtClean="0"/>
              <a:t>.</a:t>
            </a:r>
          </a:p>
          <a:p>
            <a:pPr lvl="1"/>
            <a:r>
              <a:rPr lang="en-US" sz="1600" dirty="0" smtClean="0"/>
              <a:t>Landlords</a:t>
            </a:r>
            <a:r>
              <a:rPr lang="en-US" sz="1600" dirty="0"/>
              <a:t> </a:t>
            </a:r>
            <a:r>
              <a:rPr lang="en-US" sz="1600" dirty="0" smtClean="0"/>
              <a:t>have </a:t>
            </a:r>
            <a:r>
              <a:rPr lang="en-US" sz="1600" dirty="0"/>
              <a:t>now developed “green” </a:t>
            </a:r>
            <a:r>
              <a:rPr lang="en-US" sz="1600" dirty="0" smtClean="0"/>
              <a:t>leases.</a:t>
            </a:r>
          </a:p>
          <a:p>
            <a:pPr lvl="1"/>
            <a:r>
              <a:rPr lang="en-US" sz="1600" dirty="0" smtClean="0"/>
              <a:t>Tenant’s</a:t>
            </a:r>
            <a:r>
              <a:rPr lang="en-US" sz="1600" dirty="0"/>
              <a:t> </a:t>
            </a:r>
            <a:r>
              <a:rPr lang="en-US" sz="1600" dirty="0" smtClean="0"/>
              <a:t>participation </a:t>
            </a:r>
            <a:r>
              <a:rPr lang="en-US" sz="1600" dirty="0"/>
              <a:t>in sustainable leasing practices has been limited to the selection of a more sustainable building (along with the associated operating procedures relating to cleaning, recycling, etc.) and the implementation of LEED interiors</a:t>
            </a:r>
            <a:r>
              <a:rPr lang="en-US" sz="1600" dirty="0" smtClean="0"/>
              <a:t>.</a:t>
            </a:r>
          </a:p>
          <a:p>
            <a:pPr lvl="1"/>
            <a:r>
              <a:rPr lang="en-US" sz="1600" dirty="0" smtClean="0"/>
              <a:t>Recession</a:t>
            </a:r>
            <a:r>
              <a:rPr lang="en-US" sz="1600" dirty="0"/>
              <a:t> </a:t>
            </a:r>
            <a:r>
              <a:rPr lang="en-US" sz="1600" dirty="0" smtClean="0"/>
              <a:t>caused </a:t>
            </a:r>
            <a:r>
              <a:rPr lang="en-US" sz="1600" dirty="0"/>
              <a:t>corporations to rethink strategies due to significant cutbacks in budgets and corporate </a:t>
            </a:r>
            <a:r>
              <a:rPr lang="en-US" sz="1600" dirty="0" smtClean="0"/>
              <a:t>downsizings</a:t>
            </a:r>
          </a:p>
          <a:p>
            <a:pPr lvl="1"/>
            <a:r>
              <a:rPr lang="en-US" sz="1600" dirty="0" smtClean="0"/>
              <a:t>Approach to green leasing typically consistent with corporate values.</a:t>
            </a:r>
            <a:endParaRPr lang="en-US" noProof="0" dirty="0" smtClean="0"/>
          </a:p>
        </p:txBody>
      </p:sp>
      <p:sp>
        <p:nvSpPr>
          <p:cNvPr id="12" name="Text Placeholder 11"/>
          <p:cNvSpPr>
            <a:spLocks noGrp="1"/>
          </p:cNvSpPr>
          <p:nvPr>
            <p:ph type="body" sz="quarter" idx="13"/>
          </p:nvPr>
        </p:nvSpPr>
        <p:spPr/>
        <p:txBody>
          <a:bodyPr/>
          <a:lstStyle/>
          <a:p>
            <a:r>
              <a:rPr lang="en-US" noProof="0" dirty="0" smtClean="0"/>
              <a:t>Overview</a:t>
            </a:r>
            <a:endParaRPr lang="en-US" noProof="0" dirty="0"/>
          </a:p>
        </p:txBody>
      </p:sp>
      <p:sp>
        <p:nvSpPr>
          <p:cNvPr id="4" name="Title 3"/>
          <p:cNvSpPr>
            <a:spLocks noGrp="1"/>
          </p:cNvSpPr>
          <p:nvPr>
            <p:ph type="title"/>
          </p:nvPr>
        </p:nvSpPr>
        <p:spPr/>
        <p:txBody>
          <a:bodyPr/>
          <a:lstStyle/>
          <a:p>
            <a:r>
              <a:rPr lang="en-US" noProof="0" dirty="0" smtClean="0"/>
              <a:t>Green leasing practices for occupiers</a:t>
            </a:r>
            <a:endParaRPr lang="en-US" noProof="0" dirty="0"/>
          </a:p>
        </p:txBody>
      </p:sp>
    </p:spTree>
    <p:extLst>
      <p:ext uri="{BB962C8B-B14F-4D97-AF65-F5344CB8AC3E}">
        <p14:creationId xmlns:p14="http://schemas.microsoft.com/office/powerpoint/2010/main" val="31552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dirty="0" smtClean="0"/>
              <a:t>Corporate Strategies</a:t>
            </a:r>
            <a:endParaRPr lang="en-US" noProof="0" dirty="0"/>
          </a:p>
        </p:txBody>
      </p:sp>
      <p:sp>
        <p:nvSpPr>
          <p:cNvPr id="18433" name="Rectangle 2"/>
          <p:cNvSpPr>
            <a:spLocks noGrp="1" noChangeArrowheads="1"/>
          </p:cNvSpPr>
          <p:nvPr>
            <p:ph type="title"/>
          </p:nvPr>
        </p:nvSpPr>
        <p:spPr/>
        <p:txBody>
          <a:bodyPr/>
          <a:lstStyle/>
          <a:p>
            <a:r>
              <a:rPr lang="en-US" dirty="0" smtClean="0"/>
              <a:t>Green leasing practices for occupiers</a:t>
            </a:r>
            <a:endParaRPr lang="en-US" noProof="0" dirty="0" smtClean="0"/>
          </a:p>
        </p:txBody>
      </p:sp>
      <p:graphicFrame>
        <p:nvGraphicFramePr>
          <p:cNvPr id="10" name="Group 239"/>
          <p:cNvGraphicFramePr>
            <a:graphicFrameLocks noGrp="1"/>
          </p:cNvGraphicFramePr>
          <p:nvPr>
            <p:extLst>
              <p:ext uri="{D42A27DB-BD31-4B8C-83A1-F6EECF244321}">
                <p14:modId xmlns:p14="http://schemas.microsoft.com/office/powerpoint/2010/main" val="4004199971"/>
              </p:ext>
            </p:extLst>
          </p:nvPr>
        </p:nvGraphicFramePr>
        <p:xfrm>
          <a:off x="76200" y="1295399"/>
          <a:ext cx="8991600" cy="4973520"/>
        </p:xfrm>
        <a:graphic>
          <a:graphicData uri="http://schemas.openxmlformats.org/drawingml/2006/table">
            <a:tbl>
              <a:tblPr/>
              <a:tblGrid>
                <a:gridCol w="1143000"/>
                <a:gridCol w="3200400"/>
                <a:gridCol w="4648200"/>
              </a:tblGrid>
              <a:tr h="22439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12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Client</a:t>
                      </a:r>
                    </a:p>
                  </a:txBody>
                  <a:tcPr marL="72000" marR="72000" marT="36000" marB="3600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12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Current Situation</a:t>
                      </a:r>
                    </a:p>
                  </a:txBody>
                  <a:tcPr marL="72000" marR="72000" marT="36000" marB="3600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12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Green Leasing Program</a:t>
                      </a:r>
                    </a:p>
                  </a:txBody>
                  <a:tcPr marL="72000" marR="72000" marT="36000" marB="3600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a:noFill/>
                    </a:lnTlToBr>
                    <a:lnBlToTr>
                      <a:noFill/>
                    </a:lnBlToTr>
                    <a:solidFill>
                      <a:schemeClr val="tx2"/>
                    </a:solidFill>
                  </a:tcPr>
                </a:tc>
              </a:tr>
              <a:tr h="1752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TW" sz="1100" b="1" i="0" u="none" strike="noStrike" cap="none" normalizeH="0" baseline="0" dirty="0" smtClean="0">
                          <a:ln>
                            <a:noFill/>
                          </a:ln>
                          <a:solidFill>
                            <a:schemeClr val="tx1"/>
                          </a:solidFill>
                          <a:effectLst/>
                          <a:latin typeface="+mj-lt"/>
                          <a:ea typeface="Arial Unicode MS" pitchFamily="34" charset="-128"/>
                          <a:cs typeface="Times New Roman" pitchFamily="18" charset="0"/>
                        </a:rPr>
                        <a:t>Large Telecom</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Sustainability is a top priority.  Program started in 2011. Since 2013 program requirements enforced in Tier I properties.  Lease language is based upon BOMA guidelines. </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Three Tier approach to Green Leasing Program includes: </a:t>
                      </a:r>
                    </a:p>
                    <a:p>
                      <a:pPr marL="638175" marR="0" lvl="1"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Site selection- </a:t>
                      </a:r>
                      <a:r>
                        <a:rPr lang="en-US" sz="1100" spc="5" dirty="0" smtClean="0">
                          <a:effectLst/>
                          <a:latin typeface="+mj-lt"/>
                          <a:ea typeface="Calibri"/>
                          <a:cs typeface="Calibri"/>
                        </a:rPr>
                        <a:t>LEE</a:t>
                      </a:r>
                      <a:r>
                        <a:rPr lang="en-US" sz="1100" spc="-5" dirty="0" smtClean="0">
                          <a:effectLst/>
                          <a:latin typeface="+mj-lt"/>
                          <a:ea typeface="Calibri"/>
                          <a:cs typeface="Calibri"/>
                        </a:rPr>
                        <a:t>D</a:t>
                      </a:r>
                      <a:r>
                        <a:rPr lang="en-US" sz="1100" dirty="0" smtClean="0">
                          <a:effectLst/>
                          <a:latin typeface="+mj-lt"/>
                          <a:ea typeface="Calibri"/>
                          <a:cs typeface="Calibri"/>
                        </a:rPr>
                        <a:t>/</a:t>
                      </a:r>
                      <a:r>
                        <a:rPr lang="en-US" sz="1100" spc="5" dirty="0" smtClean="0">
                          <a:effectLst/>
                          <a:latin typeface="+mj-lt"/>
                          <a:ea typeface="Calibri"/>
                          <a:cs typeface="Calibri"/>
                        </a:rPr>
                        <a:t>E</a:t>
                      </a:r>
                      <a:r>
                        <a:rPr lang="en-US" sz="1100" spc="-5" dirty="0" smtClean="0">
                          <a:effectLst/>
                          <a:latin typeface="+mj-lt"/>
                          <a:ea typeface="Calibri"/>
                          <a:cs typeface="Calibri"/>
                        </a:rPr>
                        <a:t>ne</a:t>
                      </a:r>
                      <a:r>
                        <a:rPr lang="en-US" sz="1100" dirty="0" smtClean="0">
                          <a:effectLst/>
                          <a:latin typeface="+mj-lt"/>
                          <a:ea typeface="Calibri"/>
                          <a:cs typeface="Calibri"/>
                        </a:rPr>
                        <a:t>r</a:t>
                      </a:r>
                      <a:r>
                        <a:rPr lang="en-US" sz="1100" spc="-5" dirty="0" smtClean="0">
                          <a:effectLst/>
                          <a:latin typeface="+mj-lt"/>
                          <a:ea typeface="Calibri"/>
                          <a:cs typeface="Calibri"/>
                        </a:rPr>
                        <a:t>g</a:t>
                      </a:r>
                      <a:r>
                        <a:rPr lang="en-US" sz="1100" dirty="0" smtClean="0">
                          <a:effectLst/>
                          <a:latin typeface="+mj-lt"/>
                          <a:ea typeface="Calibri"/>
                          <a:cs typeface="Calibri"/>
                        </a:rPr>
                        <a:t>y</a:t>
                      </a:r>
                      <a:r>
                        <a:rPr lang="en-US" sz="1100" spc="-15" dirty="0" smtClean="0">
                          <a:effectLst/>
                          <a:latin typeface="+mj-lt"/>
                          <a:ea typeface="Calibri"/>
                          <a:cs typeface="Calibri"/>
                        </a:rPr>
                        <a:t> </a:t>
                      </a:r>
                      <a:r>
                        <a:rPr lang="en-US" sz="1100" spc="-5" dirty="0" smtClean="0">
                          <a:effectLst/>
                          <a:latin typeface="+mj-lt"/>
                          <a:ea typeface="Calibri"/>
                          <a:cs typeface="Calibri"/>
                        </a:rPr>
                        <a:t>S</a:t>
                      </a:r>
                      <a:r>
                        <a:rPr lang="en-US" sz="1100" dirty="0" smtClean="0">
                          <a:effectLst/>
                          <a:latin typeface="+mj-lt"/>
                          <a:ea typeface="Calibri"/>
                          <a:cs typeface="Calibri"/>
                        </a:rPr>
                        <a:t>tar </a:t>
                      </a:r>
                      <a:r>
                        <a:rPr lang="en-US" sz="1100" dirty="0" smtClean="0">
                          <a:effectLst/>
                          <a:latin typeface="+mj-lt"/>
                          <a:ea typeface="Calibri"/>
                          <a:cs typeface="Calibri" panose="020F0502020204030204" pitchFamily="34" charset="0"/>
                        </a:rPr>
                        <a:t>ra</a:t>
                      </a:r>
                      <a:r>
                        <a:rPr lang="en-US" sz="1100" spc="-5" dirty="0" smtClean="0">
                          <a:effectLst/>
                          <a:latin typeface="+mj-lt"/>
                          <a:ea typeface="Calibri"/>
                          <a:cs typeface="Calibri" panose="020F0502020204030204" pitchFamily="34" charset="0"/>
                        </a:rPr>
                        <a:t>n</a:t>
                      </a:r>
                      <a:r>
                        <a:rPr lang="en-US" sz="1100" dirty="0" smtClean="0">
                          <a:effectLst/>
                          <a:latin typeface="+mj-lt"/>
                          <a:ea typeface="Calibri"/>
                          <a:cs typeface="Calibri" panose="020F0502020204030204" pitchFamily="34" charset="0"/>
                        </a:rPr>
                        <a:t>ki</a:t>
                      </a:r>
                      <a:r>
                        <a:rPr lang="en-US" sz="1100" spc="5" dirty="0" smtClean="0">
                          <a:effectLst/>
                          <a:latin typeface="+mj-lt"/>
                          <a:ea typeface="Calibri"/>
                          <a:cs typeface="Calibri" panose="020F0502020204030204" pitchFamily="34" charset="0"/>
                        </a:rPr>
                        <a:t>n</a:t>
                      </a:r>
                      <a:r>
                        <a:rPr lang="en-US" sz="1100" spc="-5" dirty="0" smtClean="0">
                          <a:effectLst/>
                          <a:latin typeface="+mj-lt"/>
                          <a:ea typeface="Calibri"/>
                          <a:cs typeface="Calibri" panose="020F0502020204030204" pitchFamily="34" charset="0"/>
                        </a:rPr>
                        <a:t>g</a:t>
                      </a:r>
                      <a:r>
                        <a:rPr lang="en-US" sz="1100" dirty="0" smtClean="0">
                          <a:effectLst/>
                          <a:latin typeface="+mj-lt"/>
                          <a:ea typeface="Calibri"/>
                          <a:cs typeface="Calibri" panose="020F0502020204030204" pitchFamily="34" charset="0"/>
                        </a:rPr>
                        <a:t>s</a:t>
                      </a:r>
                    </a:p>
                    <a:p>
                      <a:pPr marL="638175" marR="0" lvl="1"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lang="en-US" sz="1100" dirty="0" smtClean="0">
                          <a:effectLst/>
                          <a:latin typeface="+mj-lt"/>
                          <a:ea typeface="Calibri"/>
                          <a:cs typeface="Calibri" panose="020F0502020204030204" pitchFamily="34" charset="0"/>
                        </a:rPr>
                        <a:t>S</a:t>
                      </a:r>
                      <a:r>
                        <a:rPr lang="en-US" sz="1100" spc="-5" dirty="0" smtClean="0">
                          <a:effectLst/>
                          <a:latin typeface="+mj-lt"/>
                          <a:ea typeface="Calibri"/>
                          <a:cs typeface="Calibri" panose="020F0502020204030204" pitchFamily="34" charset="0"/>
                        </a:rPr>
                        <a:t>us</a:t>
                      </a:r>
                      <a:r>
                        <a:rPr lang="en-US" sz="1100" dirty="0" smtClean="0">
                          <a:effectLst/>
                          <a:latin typeface="+mj-lt"/>
                          <a:ea typeface="Calibri"/>
                          <a:cs typeface="Calibri" panose="020F0502020204030204" pitchFamily="34" charset="0"/>
                        </a:rPr>
                        <a:t>ta</a:t>
                      </a:r>
                      <a:r>
                        <a:rPr lang="en-US" sz="1100" spc="10" dirty="0" smtClean="0">
                          <a:effectLst/>
                          <a:latin typeface="+mj-lt"/>
                          <a:ea typeface="Calibri"/>
                          <a:cs typeface="Calibri" panose="020F0502020204030204" pitchFamily="34" charset="0"/>
                        </a:rPr>
                        <a:t>i</a:t>
                      </a:r>
                      <a:r>
                        <a:rPr lang="en-US" sz="1100" spc="-5" dirty="0" smtClean="0">
                          <a:effectLst/>
                          <a:latin typeface="+mj-lt"/>
                          <a:ea typeface="Calibri"/>
                          <a:cs typeface="Calibri" panose="020F0502020204030204" pitchFamily="34" charset="0"/>
                        </a:rPr>
                        <a:t>n</a:t>
                      </a:r>
                      <a:r>
                        <a:rPr lang="en-US" sz="1100" dirty="0" smtClean="0">
                          <a:effectLst/>
                          <a:latin typeface="+mj-lt"/>
                          <a:ea typeface="Calibri"/>
                          <a:cs typeface="Calibri" panose="020F0502020204030204" pitchFamily="34" charset="0"/>
                        </a:rPr>
                        <a:t>a</a:t>
                      </a:r>
                      <a:r>
                        <a:rPr lang="en-US" sz="1100" spc="-5" dirty="0" smtClean="0">
                          <a:effectLst/>
                          <a:latin typeface="+mj-lt"/>
                          <a:ea typeface="Calibri"/>
                          <a:cs typeface="Calibri" panose="020F0502020204030204" pitchFamily="34" charset="0"/>
                        </a:rPr>
                        <a:t>b</a:t>
                      </a:r>
                      <a:r>
                        <a:rPr lang="en-US" sz="1100" spc="10" dirty="0" smtClean="0">
                          <a:effectLst/>
                          <a:latin typeface="+mj-lt"/>
                          <a:ea typeface="Calibri"/>
                          <a:cs typeface="Calibri" panose="020F0502020204030204" pitchFamily="34" charset="0"/>
                        </a:rPr>
                        <a:t>l</a:t>
                      </a:r>
                      <a:r>
                        <a:rPr lang="en-US" sz="1100" dirty="0" smtClean="0">
                          <a:effectLst/>
                          <a:latin typeface="+mj-lt"/>
                          <a:ea typeface="Calibri"/>
                          <a:cs typeface="Calibri" panose="020F0502020204030204" pitchFamily="34" charset="0"/>
                        </a:rPr>
                        <a:t>e</a:t>
                      </a:r>
                      <a:r>
                        <a:rPr lang="en-US" sz="1100" spc="-10" dirty="0" smtClean="0">
                          <a:effectLst/>
                          <a:latin typeface="+mj-lt"/>
                          <a:ea typeface="Calibri"/>
                          <a:cs typeface="Calibri" panose="020F0502020204030204" pitchFamily="34" charset="0"/>
                        </a:rPr>
                        <a:t> </a:t>
                      </a:r>
                      <a:r>
                        <a:rPr lang="en-US" sz="1100" dirty="0" smtClean="0">
                          <a:effectLst/>
                          <a:latin typeface="+mj-lt"/>
                          <a:ea typeface="Calibri"/>
                          <a:cs typeface="Calibri" panose="020F0502020204030204" pitchFamily="34" charset="0"/>
                        </a:rPr>
                        <a:t>l</a:t>
                      </a:r>
                      <a:r>
                        <a:rPr lang="en-US" sz="1100" spc="-5" dirty="0" smtClean="0">
                          <a:effectLst/>
                          <a:latin typeface="+mj-lt"/>
                          <a:ea typeface="Calibri"/>
                          <a:cs typeface="Calibri" panose="020F0502020204030204" pitchFamily="34" charset="0"/>
                        </a:rPr>
                        <a:t>e</a:t>
                      </a:r>
                      <a:r>
                        <a:rPr lang="en-US" sz="1100" spc="15" dirty="0" smtClean="0">
                          <a:effectLst/>
                          <a:latin typeface="+mj-lt"/>
                          <a:ea typeface="Calibri"/>
                          <a:cs typeface="Calibri" panose="020F0502020204030204" pitchFamily="34" charset="0"/>
                        </a:rPr>
                        <a:t>a</a:t>
                      </a:r>
                      <a:r>
                        <a:rPr lang="en-US" sz="1100" spc="-5" dirty="0" smtClean="0">
                          <a:effectLst/>
                          <a:latin typeface="+mj-lt"/>
                          <a:ea typeface="Calibri"/>
                          <a:cs typeface="Calibri" panose="020F0502020204030204" pitchFamily="34" charset="0"/>
                        </a:rPr>
                        <a:t>s</a:t>
                      </a:r>
                      <a:r>
                        <a:rPr lang="en-US" sz="1100" dirty="0" smtClean="0">
                          <a:effectLst/>
                          <a:latin typeface="+mj-lt"/>
                          <a:ea typeface="Calibri"/>
                          <a:cs typeface="Calibri" panose="020F0502020204030204" pitchFamily="34" charset="0"/>
                        </a:rPr>
                        <a:t>e</a:t>
                      </a:r>
                      <a:r>
                        <a:rPr lang="en-US" sz="1100" spc="-15" dirty="0" smtClean="0">
                          <a:effectLst/>
                          <a:latin typeface="+mj-lt"/>
                          <a:ea typeface="Calibri"/>
                          <a:cs typeface="Calibri" panose="020F0502020204030204" pitchFamily="34" charset="0"/>
                        </a:rPr>
                        <a:t> </a:t>
                      </a:r>
                      <a:r>
                        <a:rPr lang="en-US" sz="1100" dirty="0" smtClean="0">
                          <a:effectLst/>
                          <a:latin typeface="+mj-lt"/>
                          <a:ea typeface="Calibri"/>
                          <a:cs typeface="Calibri" panose="020F0502020204030204" pitchFamily="34" charset="0"/>
                        </a:rPr>
                        <a:t>t</a:t>
                      </a:r>
                      <a:r>
                        <a:rPr lang="en-US" sz="1100" spc="-5" dirty="0" smtClean="0">
                          <a:effectLst/>
                          <a:latin typeface="+mj-lt"/>
                          <a:ea typeface="Calibri"/>
                          <a:cs typeface="Calibri" panose="020F0502020204030204" pitchFamily="34" charset="0"/>
                        </a:rPr>
                        <a:t>e</a:t>
                      </a:r>
                      <a:r>
                        <a:rPr lang="en-US" sz="1100" dirty="0" smtClean="0">
                          <a:effectLst/>
                          <a:latin typeface="+mj-lt"/>
                          <a:ea typeface="Calibri"/>
                          <a:cs typeface="Calibri" panose="020F0502020204030204" pitchFamily="34" charset="0"/>
                        </a:rPr>
                        <a:t>r</a:t>
                      </a:r>
                      <a:r>
                        <a:rPr lang="en-US" sz="1100" spc="15" dirty="0" smtClean="0">
                          <a:effectLst/>
                          <a:latin typeface="+mj-lt"/>
                          <a:ea typeface="Calibri"/>
                          <a:cs typeface="Calibri" panose="020F0502020204030204" pitchFamily="34" charset="0"/>
                        </a:rPr>
                        <a:t>m</a:t>
                      </a:r>
                      <a:r>
                        <a:rPr lang="en-US" sz="1100" dirty="0" smtClean="0">
                          <a:effectLst/>
                          <a:latin typeface="+mj-lt"/>
                          <a:ea typeface="Calibri"/>
                          <a:cs typeface="Calibri" panose="020F0502020204030204" pitchFamily="34" charset="0"/>
                        </a:rPr>
                        <a:t>s</a:t>
                      </a:r>
                      <a:r>
                        <a:rPr lang="en-US" sz="1100" spc="-25" dirty="0" smtClean="0">
                          <a:effectLst/>
                          <a:latin typeface="+mj-lt"/>
                          <a:ea typeface="Calibri"/>
                          <a:cs typeface="Calibri" panose="020F0502020204030204" pitchFamily="34" charset="0"/>
                        </a:rPr>
                        <a:t> </a:t>
                      </a:r>
                      <a:r>
                        <a:rPr lang="en-US" sz="1100" spc="-5" dirty="0" smtClean="0">
                          <a:effectLst/>
                          <a:latin typeface="+mj-lt"/>
                          <a:ea typeface="Calibri"/>
                          <a:cs typeface="Calibri" panose="020F0502020204030204" pitchFamily="34" charset="0"/>
                        </a:rPr>
                        <a:t>b</a:t>
                      </a:r>
                      <a:r>
                        <a:rPr lang="en-US" sz="1100" dirty="0" smtClean="0">
                          <a:effectLst/>
                          <a:latin typeface="+mj-lt"/>
                          <a:ea typeface="Calibri"/>
                          <a:cs typeface="Calibri" panose="020F0502020204030204" pitchFamily="34" charset="0"/>
                        </a:rPr>
                        <a:t>a</a:t>
                      </a:r>
                      <a:r>
                        <a:rPr lang="en-US" sz="1100" spc="10" dirty="0" smtClean="0">
                          <a:effectLst/>
                          <a:latin typeface="+mj-lt"/>
                          <a:ea typeface="Calibri"/>
                          <a:cs typeface="Calibri" panose="020F0502020204030204" pitchFamily="34" charset="0"/>
                        </a:rPr>
                        <a:t>s</a:t>
                      </a:r>
                      <a:r>
                        <a:rPr lang="en-US" sz="1100" spc="-5" dirty="0" smtClean="0">
                          <a:effectLst/>
                          <a:latin typeface="+mj-lt"/>
                          <a:ea typeface="Calibri"/>
                          <a:cs typeface="Calibri" panose="020F0502020204030204" pitchFamily="34" charset="0"/>
                        </a:rPr>
                        <a:t>e</a:t>
                      </a:r>
                      <a:r>
                        <a:rPr lang="en-US" sz="1100" dirty="0" smtClean="0">
                          <a:effectLst/>
                          <a:latin typeface="+mj-lt"/>
                          <a:ea typeface="Calibri"/>
                          <a:cs typeface="Calibri" panose="020F0502020204030204" pitchFamily="34" charset="0"/>
                        </a:rPr>
                        <a:t>d</a:t>
                      </a:r>
                      <a:r>
                        <a:rPr lang="en-US" sz="1100" spc="-10" dirty="0" smtClean="0">
                          <a:effectLst/>
                          <a:latin typeface="+mj-lt"/>
                          <a:ea typeface="Calibri"/>
                          <a:cs typeface="Calibri" panose="020F0502020204030204" pitchFamily="34" charset="0"/>
                        </a:rPr>
                        <a:t> </a:t>
                      </a:r>
                      <a:r>
                        <a:rPr lang="en-US" sz="1100" spc="5" dirty="0" smtClean="0">
                          <a:effectLst/>
                          <a:latin typeface="+mj-lt"/>
                          <a:ea typeface="Calibri"/>
                          <a:cs typeface="Calibri" panose="020F0502020204030204" pitchFamily="34" charset="0"/>
                        </a:rPr>
                        <a:t>upo</a:t>
                      </a:r>
                      <a:r>
                        <a:rPr lang="en-US" sz="1100" dirty="0" smtClean="0">
                          <a:effectLst/>
                          <a:latin typeface="+mj-lt"/>
                          <a:ea typeface="Calibri"/>
                          <a:cs typeface="Calibri" panose="020F0502020204030204" pitchFamily="34" charset="0"/>
                        </a:rPr>
                        <a:t>n</a:t>
                      </a:r>
                      <a:r>
                        <a:rPr lang="en-US" sz="1100" spc="-5" dirty="0" smtClean="0">
                          <a:effectLst/>
                          <a:latin typeface="+mj-lt"/>
                          <a:ea typeface="Calibri"/>
                          <a:cs typeface="Calibri" panose="020F0502020204030204" pitchFamily="34" charset="0"/>
                        </a:rPr>
                        <a:t> </a:t>
                      </a:r>
                      <a:r>
                        <a:rPr lang="en-US" sz="1100" spc="5" dirty="0" smtClean="0">
                          <a:effectLst/>
                          <a:latin typeface="+mj-lt"/>
                          <a:ea typeface="Calibri"/>
                          <a:cs typeface="Calibri" panose="020F0502020204030204" pitchFamily="34" charset="0"/>
                        </a:rPr>
                        <a:t>BO</a:t>
                      </a:r>
                      <a:r>
                        <a:rPr lang="en-US" sz="1100" dirty="0" smtClean="0">
                          <a:effectLst/>
                          <a:latin typeface="+mj-lt"/>
                          <a:ea typeface="Calibri"/>
                          <a:cs typeface="Calibri" panose="020F0502020204030204" pitchFamily="34" charset="0"/>
                        </a:rPr>
                        <a:t>MA</a:t>
                      </a:r>
                      <a:r>
                        <a:rPr lang="en-US" sz="1100" spc="-25" dirty="0" smtClean="0">
                          <a:effectLst/>
                          <a:latin typeface="+mj-lt"/>
                          <a:ea typeface="Calibri"/>
                          <a:cs typeface="Calibri" panose="020F0502020204030204" pitchFamily="34" charset="0"/>
                        </a:rPr>
                        <a:t> </a:t>
                      </a:r>
                      <a:r>
                        <a:rPr lang="en-US" sz="1100" spc="-5" dirty="0" smtClean="0">
                          <a:effectLst/>
                          <a:latin typeface="+mj-lt"/>
                          <a:ea typeface="Calibri"/>
                          <a:cs typeface="Calibri" panose="020F0502020204030204" pitchFamily="34" charset="0"/>
                        </a:rPr>
                        <a:t>g</a:t>
                      </a:r>
                      <a:r>
                        <a:rPr lang="en-US" sz="1100" dirty="0" smtClean="0">
                          <a:effectLst/>
                          <a:latin typeface="+mj-lt"/>
                          <a:ea typeface="Calibri"/>
                          <a:cs typeface="Calibri" panose="020F0502020204030204" pitchFamily="34" charset="0"/>
                        </a:rPr>
                        <a:t>r</a:t>
                      </a:r>
                      <a:r>
                        <a:rPr lang="en-US" sz="1100" spc="-5" dirty="0" smtClean="0">
                          <a:effectLst/>
                          <a:latin typeface="+mj-lt"/>
                          <a:ea typeface="Calibri"/>
                          <a:cs typeface="Calibri" panose="020F0502020204030204" pitchFamily="34" charset="0"/>
                        </a:rPr>
                        <a:t>ee</a:t>
                      </a:r>
                      <a:r>
                        <a:rPr lang="en-US" sz="1100" dirty="0" smtClean="0">
                          <a:effectLst/>
                          <a:latin typeface="+mj-lt"/>
                          <a:ea typeface="Calibri"/>
                          <a:cs typeface="Calibri" panose="020F0502020204030204" pitchFamily="34" charset="0"/>
                        </a:rPr>
                        <a:t>n </a:t>
                      </a:r>
                      <a:r>
                        <a:rPr lang="en-US" sz="1100" spc="-5" dirty="0" smtClean="0">
                          <a:effectLst/>
                          <a:latin typeface="+mj-lt"/>
                          <a:ea typeface="Calibri"/>
                          <a:cs typeface="Calibri" panose="020F0502020204030204" pitchFamily="34" charset="0"/>
                        </a:rPr>
                        <a:t>gu</a:t>
                      </a:r>
                      <a:r>
                        <a:rPr lang="en-US" sz="1100" dirty="0" smtClean="0">
                          <a:effectLst/>
                          <a:latin typeface="+mj-lt"/>
                          <a:ea typeface="Calibri"/>
                          <a:cs typeface="Calibri" panose="020F0502020204030204" pitchFamily="34" charset="0"/>
                        </a:rPr>
                        <a:t>i</a:t>
                      </a:r>
                      <a:r>
                        <a:rPr lang="en-US" sz="1100" spc="5" dirty="0" smtClean="0">
                          <a:effectLst/>
                          <a:latin typeface="+mj-lt"/>
                          <a:ea typeface="Calibri"/>
                          <a:cs typeface="Calibri" panose="020F0502020204030204" pitchFamily="34" charset="0"/>
                        </a:rPr>
                        <a:t>d</a:t>
                      </a:r>
                      <a:r>
                        <a:rPr lang="en-US" sz="1100" spc="-5" dirty="0" smtClean="0">
                          <a:effectLst/>
                          <a:latin typeface="+mj-lt"/>
                          <a:ea typeface="Calibri"/>
                          <a:cs typeface="Calibri" panose="020F0502020204030204" pitchFamily="34" charset="0"/>
                        </a:rPr>
                        <a:t>e</a:t>
                      </a:r>
                      <a:r>
                        <a:rPr lang="en-US" sz="1100" dirty="0" smtClean="0">
                          <a:effectLst/>
                          <a:latin typeface="+mj-lt"/>
                          <a:ea typeface="Calibri"/>
                          <a:cs typeface="Calibri" panose="020F0502020204030204" pitchFamily="34" charset="0"/>
                        </a:rPr>
                        <a:t>li</a:t>
                      </a:r>
                      <a:r>
                        <a:rPr lang="en-US" sz="1100" spc="5" dirty="0" smtClean="0">
                          <a:effectLst/>
                          <a:latin typeface="+mj-lt"/>
                          <a:ea typeface="Calibri"/>
                          <a:cs typeface="Calibri" panose="020F0502020204030204" pitchFamily="34" charset="0"/>
                        </a:rPr>
                        <a:t>n</a:t>
                      </a:r>
                      <a:r>
                        <a:rPr lang="en-US" sz="1100" spc="-5" dirty="0" smtClean="0">
                          <a:effectLst/>
                          <a:latin typeface="+mj-lt"/>
                          <a:ea typeface="Calibri"/>
                          <a:cs typeface="Calibri" panose="020F0502020204030204" pitchFamily="34" charset="0"/>
                        </a:rPr>
                        <a:t>es.</a:t>
                      </a:r>
                    </a:p>
                    <a:p>
                      <a:pPr marL="638175" marR="0" lvl="1"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lang="en-US" sz="1100" spc="-5" dirty="0" smtClean="0">
                          <a:effectLst/>
                          <a:latin typeface="+mj-lt"/>
                          <a:ea typeface="Calibri"/>
                          <a:cs typeface="Calibri" panose="020F0502020204030204" pitchFamily="34" charset="0"/>
                        </a:rPr>
                        <a:t>PJM h</a:t>
                      </a:r>
                      <a:r>
                        <a:rPr lang="en-US" sz="1100" dirty="0" smtClean="0">
                          <a:effectLst/>
                          <a:latin typeface="+mj-lt"/>
                          <a:ea typeface="Calibri"/>
                          <a:cs typeface="Calibri" panose="020F0502020204030204" pitchFamily="34" charset="0"/>
                        </a:rPr>
                        <a:t>as</a:t>
                      </a:r>
                      <a:r>
                        <a:rPr lang="en-US" sz="1100" spc="-5" dirty="0" smtClean="0">
                          <a:effectLst/>
                          <a:latin typeface="+mj-lt"/>
                          <a:ea typeface="Calibri"/>
                          <a:cs typeface="Calibri" panose="020F0502020204030204" pitchFamily="34" charset="0"/>
                        </a:rPr>
                        <a:t> </a:t>
                      </a:r>
                      <a:r>
                        <a:rPr lang="en-US" sz="1100" dirty="0" smtClean="0">
                          <a:effectLst/>
                          <a:latin typeface="+mj-lt"/>
                          <a:ea typeface="Calibri"/>
                          <a:cs typeface="Calibri" panose="020F0502020204030204" pitchFamily="34" charset="0"/>
                        </a:rPr>
                        <a:t>i</a:t>
                      </a:r>
                      <a:r>
                        <a:rPr lang="en-US" sz="1100" spc="-5" dirty="0" smtClean="0">
                          <a:effectLst/>
                          <a:latin typeface="+mj-lt"/>
                          <a:ea typeface="Calibri"/>
                          <a:cs typeface="Calibri" panose="020F0502020204030204" pitchFamily="34" charset="0"/>
                        </a:rPr>
                        <a:t>n</a:t>
                      </a:r>
                      <a:r>
                        <a:rPr lang="en-US" sz="1100" spc="5" dirty="0" smtClean="0">
                          <a:effectLst/>
                          <a:latin typeface="+mj-lt"/>
                          <a:ea typeface="Calibri"/>
                          <a:cs typeface="Calibri" panose="020F0502020204030204" pitchFamily="34" charset="0"/>
                        </a:rPr>
                        <a:t>co</a:t>
                      </a:r>
                      <a:r>
                        <a:rPr lang="en-US" sz="1100" dirty="0" smtClean="0">
                          <a:effectLst/>
                          <a:latin typeface="+mj-lt"/>
                          <a:ea typeface="Calibri"/>
                          <a:cs typeface="Calibri" panose="020F0502020204030204" pitchFamily="34" charset="0"/>
                        </a:rPr>
                        <a:t>r</a:t>
                      </a:r>
                      <a:r>
                        <a:rPr lang="en-US" sz="1100" spc="-5" dirty="0" smtClean="0">
                          <a:effectLst/>
                          <a:latin typeface="+mj-lt"/>
                          <a:ea typeface="Calibri"/>
                          <a:cs typeface="Calibri" panose="020F0502020204030204" pitchFamily="34" charset="0"/>
                        </a:rPr>
                        <a:t>p</a:t>
                      </a:r>
                      <a:r>
                        <a:rPr lang="en-US" sz="1100" spc="5" dirty="0" smtClean="0">
                          <a:effectLst/>
                          <a:latin typeface="+mj-lt"/>
                          <a:ea typeface="Calibri"/>
                          <a:cs typeface="Calibri" panose="020F0502020204030204" pitchFamily="34" charset="0"/>
                        </a:rPr>
                        <a:t>o</a:t>
                      </a:r>
                      <a:r>
                        <a:rPr lang="en-US" sz="1100" dirty="0" smtClean="0">
                          <a:effectLst/>
                          <a:latin typeface="+mj-lt"/>
                          <a:ea typeface="Calibri"/>
                          <a:cs typeface="Calibri" panose="020F0502020204030204" pitchFamily="34" charset="0"/>
                        </a:rPr>
                        <a:t>rat</a:t>
                      </a:r>
                      <a:r>
                        <a:rPr lang="en-US" sz="1100" spc="-5" dirty="0" smtClean="0">
                          <a:effectLst/>
                          <a:latin typeface="+mj-lt"/>
                          <a:ea typeface="Calibri"/>
                          <a:cs typeface="Calibri" panose="020F0502020204030204" pitchFamily="34" charset="0"/>
                        </a:rPr>
                        <a:t>e</a:t>
                      </a:r>
                      <a:r>
                        <a:rPr lang="en-US" sz="1100" dirty="0" smtClean="0">
                          <a:effectLst/>
                          <a:latin typeface="+mj-lt"/>
                          <a:ea typeface="Calibri"/>
                          <a:cs typeface="Calibri" panose="020F0502020204030204" pitchFamily="34" charset="0"/>
                        </a:rPr>
                        <a:t>d</a:t>
                      </a:r>
                      <a:r>
                        <a:rPr lang="en-US" sz="1100" spc="-10" dirty="0" smtClean="0">
                          <a:effectLst/>
                          <a:latin typeface="+mj-lt"/>
                          <a:ea typeface="Calibri"/>
                          <a:cs typeface="Calibri" panose="020F0502020204030204" pitchFamily="34" charset="0"/>
                        </a:rPr>
                        <a:t> </a:t>
                      </a:r>
                      <a:r>
                        <a:rPr lang="en-US" sz="1100" spc="-5" dirty="0" smtClean="0">
                          <a:effectLst/>
                          <a:latin typeface="+mj-lt"/>
                          <a:ea typeface="Calibri"/>
                          <a:cs typeface="Calibri" panose="020F0502020204030204" pitchFamily="34" charset="0"/>
                        </a:rPr>
                        <a:t>sus</a:t>
                      </a:r>
                      <a:r>
                        <a:rPr lang="en-US" sz="1100" dirty="0" smtClean="0">
                          <a:effectLst/>
                          <a:latin typeface="+mj-lt"/>
                          <a:ea typeface="Calibri"/>
                          <a:cs typeface="Calibri" panose="020F0502020204030204" pitchFamily="34" charset="0"/>
                        </a:rPr>
                        <a:t>t</a:t>
                      </a:r>
                      <a:r>
                        <a:rPr lang="en-US" sz="1100" spc="15" dirty="0" smtClean="0">
                          <a:effectLst/>
                          <a:latin typeface="+mj-lt"/>
                          <a:ea typeface="Calibri"/>
                          <a:cs typeface="Calibri" panose="020F0502020204030204" pitchFamily="34" charset="0"/>
                        </a:rPr>
                        <a:t>a</a:t>
                      </a:r>
                      <a:r>
                        <a:rPr lang="en-US" sz="1100" dirty="0" smtClean="0">
                          <a:effectLst/>
                          <a:latin typeface="+mj-lt"/>
                          <a:ea typeface="Calibri"/>
                          <a:cs typeface="Calibri" panose="020F0502020204030204" pitchFamily="34" charset="0"/>
                        </a:rPr>
                        <a:t>i</a:t>
                      </a:r>
                      <a:r>
                        <a:rPr lang="en-US" sz="1100" spc="-5" dirty="0" smtClean="0">
                          <a:effectLst/>
                          <a:latin typeface="+mj-lt"/>
                          <a:ea typeface="Calibri"/>
                          <a:cs typeface="Calibri" panose="020F0502020204030204" pitchFamily="34" charset="0"/>
                        </a:rPr>
                        <a:t>n</a:t>
                      </a:r>
                      <a:r>
                        <a:rPr lang="en-US" sz="1100" dirty="0" smtClean="0">
                          <a:effectLst/>
                          <a:latin typeface="+mj-lt"/>
                          <a:ea typeface="Calibri"/>
                          <a:cs typeface="Calibri" panose="020F0502020204030204" pitchFamily="34" charset="0"/>
                        </a:rPr>
                        <a:t>a</a:t>
                      </a:r>
                      <a:r>
                        <a:rPr lang="en-US" sz="1100" spc="5" dirty="0" smtClean="0">
                          <a:effectLst/>
                          <a:latin typeface="+mj-lt"/>
                          <a:ea typeface="Calibri"/>
                          <a:cs typeface="Calibri" panose="020F0502020204030204" pitchFamily="34" charset="0"/>
                        </a:rPr>
                        <a:t>b</a:t>
                      </a:r>
                      <a:r>
                        <a:rPr lang="en-US" sz="1100" spc="10" dirty="0" smtClean="0">
                          <a:effectLst/>
                          <a:latin typeface="+mj-lt"/>
                          <a:ea typeface="Calibri"/>
                          <a:cs typeface="Calibri" panose="020F0502020204030204" pitchFamily="34" charset="0"/>
                        </a:rPr>
                        <a:t>l</a:t>
                      </a:r>
                      <a:r>
                        <a:rPr lang="en-US" sz="1100" dirty="0" smtClean="0">
                          <a:effectLst/>
                          <a:latin typeface="+mj-lt"/>
                          <a:ea typeface="Calibri"/>
                          <a:cs typeface="Calibri" panose="020F0502020204030204" pitchFamily="34" charset="0"/>
                        </a:rPr>
                        <a:t>e</a:t>
                      </a:r>
                      <a:r>
                        <a:rPr lang="en-US" sz="1100" spc="-10" dirty="0" smtClean="0">
                          <a:effectLst/>
                          <a:latin typeface="+mj-lt"/>
                          <a:ea typeface="Calibri"/>
                          <a:cs typeface="Calibri" panose="020F0502020204030204" pitchFamily="34" charset="0"/>
                        </a:rPr>
                        <a:t> </a:t>
                      </a:r>
                      <a:r>
                        <a:rPr lang="en-US" sz="1100" spc="5" dirty="0" smtClean="0">
                          <a:effectLst/>
                          <a:latin typeface="+mj-lt"/>
                          <a:ea typeface="Calibri"/>
                          <a:cs typeface="Calibri" panose="020F0502020204030204" pitchFamily="34" charset="0"/>
                        </a:rPr>
                        <a:t>co</a:t>
                      </a:r>
                      <a:r>
                        <a:rPr lang="en-US" sz="1100" spc="-5" dirty="0" smtClean="0">
                          <a:effectLst/>
                          <a:latin typeface="+mj-lt"/>
                          <a:ea typeface="Calibri"/>
                          <a:cs typeface="Calibri" panose="020F0502020204030204" pitchFamily="34" charset="0"/>
                        </a:rPr>
                        <a:t>ns</a:t>
                      </a:r>
                      <a:r>
                        <a:rPr lang="en-US" sz="1100" dirty="0" smtClean="0">
                          <a:effectLst/>
                          <a:latin typeface="+mj-lt"/>
                          <a:ea typeface="Calibri"/>
                          <a:cs typeface="Calibri" panose="020F0502020204030204" pitchFamily="34" charset="0"/>
                        </a:rPr>
                        <a:t>tr</a:t>
                      </a:r>
                      <a:r>
                        <a:rPr lang="en-US" sz="1100" spc="-5" dirty="0" smtClean="0">
                          <a:effectLst/>
                          <a:latin typeface="+mj-lt"/>
                          <a:ea typeface="Calibri"/>
                          <a:cs typeface="Calibri" panose="020F0502020204030204" pitchFamily="34" charset="0"/>
                        </a:rPr>
                        <a:t>u</a:t>
                      </a:r>
                      <a:r>
                        <a:rPr lang="en-US" sz="1100" spc="5" dirty="0" smtClean="0">
                          <a:effectLst/>
                          <a:latin typeface="+mj-lt"/>
                          <a:ea typeface="Calibri"/>
                          <a:cs typeface="Calibri" panose="020F0502020204030204" pitchFamily="34" charset="0"/>
                        </a:rPr>
                        <a:t>c</a:t>
                      </a:r>
                      <a:r>
                        <a:rPr lang="en-US" sz="1100" dirty="0" smtClean="0">
                          <a:effectLst/>
                          <a:latin typeface="+mj-lt"/>
                          <a:ea typeface="Calibri"/>
                          <a:cs typeface="Calibri" panose="020F0502020204030204" pitchFamily="34" charset="0"/>
                        </a:rPr>
                        <a:t>ti</a:t>
                      </a:r>
                      <a:r>
                        <a:rPr lang="en-US" sz="1100" spc="5" dirty="0" smtClean="0">
                          <a:effectLst/>
                          <a:latin typeface="+mj-lt"/>
                          <a:ea typeface="Calibri"/>
                          <a:cs typeface="Calibri" panose="020F0502020204030204" pitchFamily="34" charset="0"/>
                        </a:rPr>
                        <a:t>o</a:t>
                      </a:r>
                      <a:r>
                        <a:rPr lang="en-US" sz="1100" dirty="0" smtClean="0">
                          <a:effectLst/>
                          <a:latin typeface="+mj-lt"/>
                          <a:ea typeface="Calibri"/>
                          <a:cs typeface="Calibri" panose="020F0502020204030204" pitchFamily="34" charset="0"/>
                        </a:rPr>
                        <a:t>n </a:t>
                      </a:r>
                      <a:r>
                        <a:rPr lang="en-US" sz="1100" spc="-5" dirty="0" smtClean="0">
                          <a:effectLst/>
                          <a:latin typeface="+mj-lt"/>
                          <a:ea typeface="Calibri"/>
                          <a:cs typeface="Calibri" panose="020F0502020204030204" pitchFamily="34" charset="0"/>
                        </a:rPr>
                        <a:t>p</a:t>
                      </a:r>
                      <a:r>
                        <a:rPr lang="en-US" sz="1100" dirty="0" smtClean="0">
                          <a:effectLst/>
                          <a:latin typeface="+mj-lt"/>
                          <a:ea typeface="Calibri"/>
                          <a:cs typeface="Calibri" panose="020F0502020204030204" pitchFamily="34" charset="0"/>
                        </a:rPr>
                        <a:t>ra</a:t>
                      </a:r>
                      <a:r>
                        <a:rPr lang="en-US" sz="1100" spc="5" dirty="0" smtClean="0">
                          <a:effectLst/>
                          <a:latin typeface="+mj-lt"/>
                          <a:ea typeface="Calibri"/>
                          <a:cs typeface="Calibri" panose="020F0502020204030204" pitchFamily="34" charset="0"/>
                        </a:rPr>
                        <a:t>c</a:t>
                      </a:r>
                      <a:r>
                        <a:rPr lang="en-US" sz="1100" dirty="0" smtClean="0">
                          <a:effectLst/>
                          <a:latin typeface="+mj-lt"/>
                          <a:ea typeface="Calibri"/>
                          <a:cs typeface="Calibri" panose="020F0502020204030204" pitchFamily="34" charset="0"/>
                        </a:rPr>
                        <a:t>ti</a:t>
                      </a:r>
                      <a:r>
                        <a:rPr lang="en-US" sz="1100" spc="5" dirty="0" smtClean="0">
                          <a:effectLst/>
                          <a:latin typeface="+mj-lt"/>
                          <a:ea typeface="Calibri"/>
                          <a:cs typeface="Calibri" panose="020F0502020204030204" pitchFamily="34" charset="0"/>
                        </a:rPr>
                        <a:t>c</a:t>
                      </a:r>
                      <a:r>
                        <a:rPr lang="en-US" sz="1100" spc="-5" dirty="0" smtClean="0">
                          <a:effectLst/>
                          <a:latin typeface="+mj-lt"/>
                          <a:ea typeface="Calibri"/>
                          <a:cs typeface="Calibri" panose="020F0502020204030204" pitchFamily="34" charset="0"/>
                        </a:rPr>
                        <a:t>e</a:t>
                      </a:r>
                      <a:r>
                        <a:rPr lang="en-US" sz="1100" dirty="0" smtClean="0">
                          <a:effectLst/>
                          <a:latin typeface="+mj-lt"/>
                          <a:ea typeface="Calibri"/>
                          <a:cs typeface="Calibri" panose="020F0502020204030204" pitchFamily="34" charset="0"/>
                        </a:rPr>
                        <a:t>s</a:t>
                      </a:r>
                      <a:r>
                        <a:rPr lang="en-US" sz="1100" spc="-30" dirty="0" smtClean="0">
                          <a:effectLst/>
                          <a:latin typeface="+mj-lt"/>
                          <a:ea typeface="Calibri"/>
                          <a:cs typeface="Calibri" panose="020F0502020204030204" pitchFamily="34" charset="0"/>
                        </a:rPr>
                        <a:t> </a:t>
                      </a:r>
                      <a:r>
                        <a:rPr lang="en-US" sz="1100" dirty="0" smtClean="0">
                          <a:effectLst/>
                          <a:latin typeface="+mj-lt"/>
                          <a:ea typeface="Calibri"/>
                          <a:cs typeface="Calibri" panose="020F0502020204030204" pitchFamily="34" charset="0"/>
                        </a:rPr>
                        <a:t>a</a:t>
                      </a:r>
                      <a:r>
                        <a:rPr lang="en-US" sz="1100" spc="5" dirty="0" smtClean="0">
                          <a:effectLst/>
                          <a:latin typeface="+mj-lt"/>
                          <a:ea typeface="Calibri"/>
                          <a:cs typeface="Calibri" panose="020F0502020204030204" pitchFamily="34" charset="0"/>
                        </a:rPr>
                        <a:t>n</a:t>
                      </a:r>
                      <a:r>
                        <a:rPr lang="en-US" sz="1100" dirty="0" smtClean="0">
                          <a:effectLst/>
                          <a:latin typeface="+mj-lt"/>
                          <a:ea typeface="Calibri"/>
                          <a:cs typeface="Calibri" panose="020F0502020204030204" pitchFamily="34" charset="0"/>
                        </a:rPr>
                        <a:t>d</a:t>
                      </a:r>
                      <a:r>
                        <a:rPr lang="en-US" sz="1100" spc="-5" dirty="0" smtClean="0">
                          <a:effectLst/>
                          <a:latin typeface="+mj-lt"/>
                          <a:ea typeface="Calibri"/>
                          <a:cs typeface="Calibri" panose="020F0502020204030204" pitchFamily="34" charset="0"/>
                        </a:rPr>
                        <a:t> </a:t>
                      </a:r>
                      <a:r>
                        <a:rPr lang="en-US" sz="1100" dirty="0" smtClean="0">
                          <a:effectLst/>
                          <a:latin typeface="+mj-lt"/>
                          <a:ea typeface="Calibri"/>
                          <a:cs typeface="Calibri" panose="020F0502020204030204" pitchFamily="34" charset="0"/>
                        </a:rPr>
                        <a:t>mat</a:t>
                      </a:r>
                      <a:r>
                        <a:rPr lang="en-US" sz="1100" spc="-5" dirty="0" smtClean="0">
                          <a:effectLst/>
                          <a:latin typeface="+mj-lt"/>
                          <a:ea typeface="Calibri"/>
                          <a:cs typeface="Calibri" panose="020F0502020204030204" pitchFamily="34" charset="0"/>
                        </a:rPr>
                        <a:t>e</a:t>
                      </a:r>
                      <a:r>
                        <a:rPr lang="en-US" sz="1100" dirty="0" smtClean="0">
                          <a:effectLst/>
                          <a:latin typeface="+mj-lt"/>
                          <a:ea typeface="Calibri"/>
                          <a:cs typeface="Calibri" panose="020F0502020204030204" pitchFamily="34" charset="0"/>
                        </a:rPr>
                        <a:t>ria</a:t>
                      </a:r>
                      <a:r>
                        <a:rPr lang="en-US" sz="1100" spc="10" dirty="0" smtClean="0">
                          <a:effectLst/>
                          <a:latin typeface="+mj-lt"/>
                          <a:ea typeface="Calibri"/>
                          <a:cs typeface="Calibri" panose="020F0502020204030204" pitchFamily="34" charset="0"/>
                        </a:rPr>
                        <a:t>l</a:t>
                      </a:r>
                      <a:r>
                        <a:rPr lang="en-US" sz="1100" dirty="0" smtClean="0">
                          <a:effectLst/>
                          <a:latin typeface="+mj-lt"/>
                          <a:ea typeface="Calibri"/>
                          <a:cs typeface="Calibri" panose="020F0502020204030204" pitchFamily="34" charset="0"/>
                        </a:rPr>
                        <a:t>s</a:t>
                      </a:r>
                    </a:p>
                    <a:p>
                      <a:pPr marL="638175" marR="0" lvl="1"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lang="en-US" sz="1100" dirty="0" smtClean="0">
                          <a:effectLst/>
                          <a:latin typeface="+mj-lt"/>
                          <a:ea typeface="Calibri"/>
                          <a:cs typeface="Calibri" panose="020F0502020204030204" pitchFamily="34" charset="0"/>
                        </a:rPr>
                        <a:t>Operations </a:t>
                      </a:r>
                      <a:r>
                        <a:rPr lang="en-US" sz="1100" spc="10" dirty="0" smtClean="0">
                          <a:effectLst/>
                          <a:latin typeface="+mj-lt"/>
                          <a:ea typeface="Calibri"/>
                          <a:cs typeface="Calibri" panose="020F0502020204030204" pitchFamily="34" charset="0"/>
                        </a:rPr>
                        <a:t>i</a:t>
                      </a:r>
                      <a:r>
                        <a:rPr lang="en-US" sz="1100" spc="-5" dirty="0" smtClean="0">
                          <a:effectLst/>
                          <a:latin typeface="+mj-lt"/>
                          <a:ea typeface="Calibri"/>
                          <a:cs typeface="Calibri" panose="020F0502020204030204" pitchFamily="34" charset="0"/>
                        </a:rPr>
                        <a:t>n</a:t>
                      </a:r>
                      <a:r>
                        <a:rPr lang="en-US" sz="1100" spc="5" dirty="0" smtClean="0">
                          <a:effectLst/>
                          <a:latin typeface="+mj-lt"/>
                          <a:ea typeface="Calibri"/>
                          <a:cs typeface="Calibri" panose="020F0502020204030204" pitchFamily="34" charset="0"/>
                        </a:rPr>
                        <a:t>c</a:t>
                      </a:r>
                      <a:r>
                        <a:rPr lang="en-US" sz="1100" dirty="0" smtClean="0">
                          <a:effectLst/>
                          <a:latin typeface="+mj-lt"/>
                          <a:ea typeface="Calibri"/>
                          <a:cs typeface="Calibri" panose="020F0502020204030204" pitchFamily="34" charset="0"/>
                        </a:rPr>
                        <a:t>l</a:t>
                      </a:r>
                      <a:r>
                        <a:rPr lang="en-US" sz="1100" spc="-5" dirty="0" smtClean="0">
                          <a:effectLst/>
                          <a:latin typeface="+mj-lt"/>
                          <a:ea typeface="Calibri"/>
                          <a:cs typeface="Calibri" panose="020F0502020204030204" pitchFamily="34" charset="0"/>
                        </a:rPr>
                        <a:t>u</a:t>
                      </a:r>
                      <a:r>
                        <a:rPr lang="en-US" sz="1100" spc="5" dirty="0" smtClean="0">
                          <a:effectLst/>
                          <a:latin typeface="+mj-lt"/>
                          <a:ea typeface="Calibri"/>
                          <a:cs typeface="Calibri" panose="020F0502020204030204" pitchFamily="34" charset="0"/>
                        </a:rPr>
                        <a:t>d</a:t>
                      </a:r>
                      <a:r>
                        <a:rPr lang="en-US" sz="1100" spc="-5" dirty="0" smtClean="0">
                          <a:effectLst/>
                          <a:latin typeface="+mj-lt"/>
                          <a:ea typeface="Calibri"/>
                          <a:cs typeface="Calibri" panose="020F0502020204030204" pitchFamily="34" charset="0"/>
                        </a:rPr>
                        <a:t>e</a:t>
                      </a:r>
                      <a:r>
                        <a:rPr lang="en-US" sz="1100" dirty="0" smtClean="0">
                          <a:effectLst/>
                          <a:latin typeface="+mj-lt"/>
                          <a:ea typeface="Calibri"/>
                          <a:cs typeface="Calibri" panose="020F0502020204030204" pitchFamily="34" charset="0"/>
                        </a:rPr>
                        <a:t>s</a:t>
                      </a:r>
                      <a:r>
                        <a:rPr lang="en-US" sz="1100" spc="-10" dirty="0" smtClean="0">
                          <a:effectLst/>
                          <a:latin typeface="+mj-lt"/>
                          <a:ea typeface="Calibri"/>
                          <a:cs typeface="Calibri" panose="020F0502020204030204" pitchFamily="34" charset="0"/>
                        </a:rPr>
                        <a:t> </a:t>
                      </a:r>
                      <a:r>
                        <a:rPr lang="en-US" sz="1100" spc="10" dirty="0" smtClean="0">
                          <a:effectLst/>
                          <a:latin typeface="+mj-lt"/>
                          <a:ea typeface="Calibri"/>
                          <a:cs typeface="Calibri"/>
                        </a:rPr>
                        <a:t>r</a:t>
                      </a:r>
                      <a:r>
                        <a:rPr lang="en-US" sz="1100" spc="-5" dirty="0" smtClean="0">
                          <a:effectLst/>
                          <a:latin typeface="+mj-lt"/>
                          <a:ea typeface="Calibri"/>
                          <a:cs typeface="Calibri"/>
                        </a:rPr>
                        <a:t>ep</a:t>
                      </a:r>
                      <a:r>
                        <a:rPr lang="en-US" sz="1100" spc="5" dirty="0" smtClean="0">
                          <a:effectLst/>
                          <a:latin typeface="+mj-lt"/>
                          <a:ea typeface="Calibri"/>
                          <a:cs typeface="Calibri"/>
                        </a:rPr>
                        <a:t>o</a:t>
                      </a:r>
                      <a:r>
                        <a:rPr lang="en-US" sz="1100" dirty="0" smtClean="0">
                          <a:effectLst/>
                          <a:latin typeface="+mj-lt"/>
                          <a:ea typeface="Calibri"/>
                          <a:cs typeface="Calibri"/>
                        </a:rPr>
                        <a:t>rti</a:t>
                      </a:r>
                      <a:r>
                        <a:rPr lang="en-US" sz="1100" spc="5" dirty="0" smtClean="0">
                          <a:effectLst/>
                          <a:latin typeface="+mj-lt"/>
                          <a:ea typeface="Calibri"/>
                          <a:cs typeface="Calibri"/>
                        </a:rPr>
                        <a:t>n</a:t>
                      </a:r>
                      <a:r>
                        <a:rPr lang="en-US" sz="1100" dirty="0" smtClean="0">
                          <a:effectLst/>
                          <a:latin typeface="+mj-lt"/>
                          <a:ea typeface="Calibri"/>
                          <a:cs typeface="Calibri"/>
                        </a:rPr>
                        <a:t>g</a:t>
                      </a:r>
                      <a:r>
                        <a:rPr lang="en-US" sz="1100" spc="-15" dirty="0" smtClean="0">
                          <a:effectLst/>
                          <a:latin typeface="+mj-lt"/>
                          <a:ea typeface="Calibri"/>
                          <a:cs typeface="Calibri"/>
                        </a:rPr>
                        <a:t> </a:t>
                      </a:r>
                      <a:r>
                        <a:rPr lang="en-US" sz="1100" dirty="0" smtClean="0">
                          <a:effectLst/>
                          <a:latin typeface="+mj-lt"/>
                          <a:ea typeface="Calibri"/>
                          <a:cs typeface="Calibri"/>
                        </a:rPr>
                        <a:t>a</a:t>
                      </a:r>
                      <a:r>
                        <a:rPr lang="en-US" sz="1100" spc="5" dirty="0" smtClean="0">
                          <a:effectLst/>
                          <a:latin typeface="+mj-lt"/>
                          <a:ea typeface="Calibri"/>
                          <a:cs typeface="Calibri"/>
                        </a:rPr>
                        <a:t>n</a:t>
                      </a:r>
                      <a:r>
                        <a:rPr lang="en-US" sz="1100" dirty="0" smtClean="0">
                          <a:effectLst/>
                          <a:latin typeface="+mj-lt"/>
                          <a:ea typeface="Calibri"/>
                          <a:cs typeface="Calibri"/>
                        </a:rPr>
                        <a:t>d</a:t>
                      </a:r>
                      <a:r>
                        <a:rPr lang="en-US" sz="1100" spc="-5" dirty="0" smtClean="0">
                          <a:effectLst/>
                          <a:latin typeface="+mj-lt"/>
                          <a:ea typeface="Calibri"/>
                          <a:cs typeface="Calibri"/>
                        </a:rPr>
                        <a:t> </a:t>
                      </a:r>
                      <a:r>
                        <a:rPr lang="en-US" sz="1100" dirty="0" smtClean="0">
                          <a:effectLst/>
                          <a:latin typeface="+mj-lt"/>
                          <a:ea typeface="Calibri"/>
                          <a:cs typeface="Calibri"/>
                        </a:rPr>
                        <a:t>m</a:t>
                      </a:r>
                      <a:r>
                        <a:rPr lang="en-US" sz="1100" spc="5" dirty="0" smtClean="0">
                          <a:effectLst/>
                          <a:latin typeface="+mj-lt"/>
                          <a:ea typeface="Calibri"/>
                          <a:cs typeface="Calibri"/>
                        </a:rPr>
                        <a:t>o</a:t>
                      </a:r>
                      <a:r>
                        <a:rPr lang="en-US" sz="1100" spc="-5" dirty="0" smtClean="0">
                          <a:effectLst/>
                          <a:latin typeface="+mj-lt"/>
                          <a:ea typeface="Calibri"/>
                          <a:cs typeface="Calibri"/>
                        </a:rPr>
                        <a:t>ni</a:t>
                      </a:r>
                      <a:r>
                        <a:rPr lang="en-US" sz="1100" dirty="0" smtClean="0">
                          <a:effectLst/>
                          <a:latin typeface="+mj-lt"/>
                          <a:ea typeface="Calibri"/>
                          <a:cs typeface="Calibri"/>
                        </a:rPr>
                        <a:t>t</a:t>
                      </a:r>
                      <a:r>
                        <a:rPr lang="en-US" sz="1100" spc="5" dirty="0" smtClean="0">
                          <a:effectLst/>
                          <a:latin typeface="+mj-lt"/>
                          <a:ea typeface="Calibri"/>
                          <a:cs typeface="Calibri"/>
                        </a:rPr>
                        <a:t>o</a:t>
                      </a:r>
                      <a:r>
                        <a:rPr lang="en-US" sz="1100" dirty="0" smtClean="0">
                          <a:effectLst/>
                          <a:latin typeface="+mj-lt"/>
                          <a:ea typeface="Calibri"/>
                          <a:cs typeface="Calibri"/>
                        </a:rPr>
                        <a:t>ri</a:t>
                      </a:r>
                      <a:r>
                        <a:rPr lang="en-US" sz="1100" spc="-5" dirty="0" smtClean="0">
                          <a:effectLst/>
                          <a:latin typeface="+mj-lt"/>
                          <a:ea typeface="Calibri"/>
                          <a:cs typeface="Calibri"/>
                        </a:rPr>
                        <a:t>n</a:t>
                      </a:r>
                      <a:r>
                        <a:rPr lang="en-US" sz="1100" dirty="0" smtClean="0">
                          <a:effectLst/>
                          <a:latin typeface="+mj-lt"/>
                          <a:ea typeface="Calibri"/>
                          <a:cs typeface="Calibri"/>
                        </a:rPr>
                        <a:t>g</a:t>
                      </a:r>
                      <a:r>
                        <a:rPr lang="en-US" sz="1100" spc="-20" dirty="0" smtClean="0">
                          <a:effectLst/>
                          <a:latin typeface="+mj-lt"/>
                          <a:ea typeface="Calibri"/>
                          <a:cs typeface="Calibri"/>
                        </a:rPr>
                        <a:t> </a:t>
                      </a:r>
                      <a:r>
                        <a:rPr lang="en-US" sz="1100" spc="5" dirty="0" smtClean="0">
                          <a:effectLst/>
                          <a:latin typeface="+mj-lt"/>
                          <a:ea typeface="Calibri"/>
                          <a:cs typeface="Calibri"/>
                        </a:rPr>
                        <a:t>o</a:t>
                      </a:r>
                      <a:r>
                        <a:rPr lang="en-US" sz="1100" dirty="0" smtClean="0">
                          <a:effectLst/>
                          <a:latin typeface="+mj-lt"/>
                          <a:ea typeface="Calibri"/>
                          <a:cs typeface="Calibri"/>
                        </a:rPr>
                        <a:t>f </a:t>
                      </a:r>
                      <a:r>
                        <a:rPr lang="en-US" sz="1100" spc="-5" dirty="0" smtClean="0">
                          <a:effectLst/>
                          <a:latin typeface="+mj-lt"/>
                          <a:ea typeface="Calibri"/>
                          <a:cs typeface="Calibri"/>
                        </a:rPr>
                        <a:t>ene</a:t>
                      </a:r>
                      <a:r>
                        <a:rPr lang="en-US" sz="1100" spc="10" dirty="0" smtClean="0">
                          <a:effectLst/>
                          <a:latin typeface="+mj-lt"/>
                          <a:ea typeface="Calibri"/>
                          <a:cs typeface="Calibri"/>
                        </a:rPr>
                        <a:t>r</a:t>
                      </a:r>
                      <a:r>
                        <a:rPr lang="en-US" sz="1100" spc="-5" dirty="0" smtClean="0">
                          <a:effectLst/>
                          <a:latin typeface="+mj-lt"/>
                          <a:ea typeface="Calibri"/>
                          <a:cs typeface="Calibri"/>
                        </a:rPr>
                        <a:t>g</a:t>
                      </a:r>
                      <a:r>
                        <a:rPr lang="en-US" sz="1100" dirty="0" smtClean="0">
                          <a:effectLst/>
                          <a:latin typeface="+mj-lt"/>
                          <a:ea typeface="Calibri"/>
                          <a:cs typeface="Calibri"/>
                        </a:rPr>
                        <a:t>y</a:t>
                      </a:r>
                      <a:r>
                        <a:rPr lang="en-US" sz="1100" spc="-20" dirty="0" smtClean="0">
                          <a:effectLst/>
                          <a:latin typeface="+mj-lt"/>
                          <a:ea typeface="Calibri"/>
                          <a:cs typeface="Calibri"/>
                        </a:rPr>
                        <a:t> </a:t>
                      </a:r>
                      <a:r>
                        <a:rPr lang="en-US" sz="1100" dirty="0" smtClean="0">
                          <a:effectLst/>
                          <a:latin typeface="+mj-lt"/>
                          <a:ea typeface="Calibri"/>
                          <a:cs typeface="Calibri"/>
                        </a:rPr>
                        <a:t>a</a:t>
                      </a:r>
                      <a:r>
                        <a:rPr lang="en-US" sz="1100" spc="-5" dirty="0" smtClean="0">
                          <a:effectLst/>
                          <a:latin typeface="+mj-lt"/>
                          <a:ea typeface="Calibri"/>
                          <a:cs typeface="Calibri"/>
                        </a:rPr>
                        <a:t>n</a:t>
                      </a:r>
                      <a:r>
                        <a:rPr lang="en-US" sz="1100" dirty="0" smtClean="0">
                          <a:effectLst/>
                          <a:latin typeface="+mj-lt"/>
                          <a:ea typeface="Calibri"/>
                          <a:cs typeface="Calibri"/>
                        </a:rPr>
                        <a:t>d</a:t>
                      </a:r>
                      <a:r>
                        <a:rPr lang="en-US" sz="1100" spc="-5" dirty="0" smtClean="0">
                          <a:effectLst/>
                          <a:latin typeface="+mj-lt"/>
                          <a:ea typeface="Calibri"/>
                          <a:cs typeface="Calibri"/>
                        </a:rPr>
                        <a:t> </a:t>
                      </a:r>
                      <a:r>
                        <a:rPr lang="en-US" sz="1100" spc="5" dirty="0" smtClean="0">
                          <a:effectLst/>
                          <a:latin typeface="+mj-lt"/>
                          <a:ea typeface="Calibri"/>
                          <a:cs typeface="Calibri"/>
                        </a:rPr>
                        <a:t>w</a:t>
                      </a:r>
                      <a:r>
                        <a:rPr lang="en-US" sz="1100" dirty="0" smtClean="0">
                          <a:effectLst/>
                          <a:latin typeface="+mj-lt"/>
                          <a:ea typeface="Calibri"/>
                          <a:cs typeface="Calibri"/>
                        </a:rPr>
                        <a:t>a</a:t>
                      </a:r>
                      <a:r>
                        <a:rPr lang="en-US" sz="1100" spc="-5" dirty="0" smtClean="0">
                          <a:effectLst/>
                          <a:latin typeface="+mj-lt"/>
                          <a:ea typeface="Calibri"/>
                          <a:cs typeface="Calibri"/>
                        </a:rPr>
                        <a:t>s</a:t>
                      </a:r>
                      <a:r>
                        <a:rPr lang="en-US" sz="1100" dirty="0" smtClean="0">
                          <a:effectLst/>
                          <a:latin typeface="+mj-lt"/>
                          <a:ea typeface="Calibri"/>
                          <a:cs typeface="Calibri"/>
                        </a:rPr>
                        <a:t>te</a:t>
                      </a:r>
                      <a:r>
                        <a:rPr lang="en-US" sz="1100" spc="-15" dirty="0" smtClean="0">
                          <a:effectLst/>
                          <a:latin typeface="+mj-lt"/>
                          <a:ea typeface="Calibri"/>
                          <a:cs typeface="Calibri"/>
                        </a:rPr>
                        <a:t> </a:t>
                      </a:r>
                      <a:r>
                        <a:rPr lang="en-US" sz="1100" dirty="0" smtClean="0">
                          <a:effectLst/>
                          <a:latin typeface="+mj-lt"/>
                          <a:ea typeface="Calibri"/>
                          <a:cs typeface="Calibri"/>
                        </a:rPr>
                        <a:t>m</a:t>
                      </a:r>
                      <a:r>
                        <a:rPr lang="en-US" sz="1100" spc="15" dirty="0" smtClean="0">
                          <a:effectLst/>
                          <a:latin typeface="+mj-lt"/>
                          <a:ea typeface="Calibri"/>
                          <a:cs typeface="Calibri"/>
                        </a:rPr>
                        <a:t>a</a:t>
                      </a:r>
                      <a:r>
                        <a:rPr lang="en-US" sz="1100" spc="-5" dirty="0" smtClean="0">
                          <a:effectLst/>
                          <a:latin typeface="+mj-lt"/>
                          <a:ea typeface="Calibri"/>
                          <a:cs typeface="Calibri"/>
                        </a:rPr>
                        <a:t>n</a:t>
                      </a:r>
                      <a:r>
                        <a:rPr lang="en-US" sz="1100" dirty="0" smtClean="0">
                          <a:effectLst/>
                          <a:latin typeface="+mj-lt"/>
                          <a:ea typeface="Calibri"/>
                          <a:cs typeface="Calibri"/>
                        </a:rPr>
                        <a:t>a</a:t>
                      </a:r>
                      <a:r>
                        <a:rPr lang="en-US" sz="1100" spc="-5" dirty="0" smtClean="0">
                          <a:effectLst/>
                          <a:latin typeface="+mj-lt"/>
                          <a:ea typeface="Calibri"/>
                          <a:cs typeface="Calibri"/>
                        </a:rPr>
                        <a:t>ge</a:t>
                      </a:r>
                      <a:r>
                        <a:rPr lang="en-US" sz="1100" dirty="0" smtClean="0">
                          <a:effectLst/>
                          <a:latin typeface="+mj-lt"/>
                          <a:ea typeface="Calibri"/>
                          <a:cs typeface="Calibri"/>
                        </a:rPr>
                        <a:t>m</a:t>
                      </a:r>
                      <a:r>
                        <a:rPr lang="en-US" sz="1100" spc="10" dirty="0" smtClean="0">
                          <a:effectLst/>
                          <a:latin typeface="+mj-lt"/>
                          <a:ea typeface="Calibri"/>
                          <a:cs typeface="Calibri"/>
                        </a:rPr>
                        <a:t>e</a:t>
                      </a:r>
                      <a:r>
                        <a:rPr lang="en-US" sz="1100" spc="-5" dirty="0" smtClean="0">
                          <a:effectLst/>
                          <a:latin typeface="+mj-lt"/>
                          <a:ea typeface="Calibri"/>
                          <a:cs typeface="Calibri"/>
                        </a:rPr>
                        <a:t>n</a:t>
                      </a:r>
                      <a:r>
                        <a:rPr lang="en-US" sz="1100" dirty="0" smtClean="0">
                          <a:effectLst/>
                          <a:latin typeface="+mj-lt"/>
                          <a:ea typeface="Calibri"/>
                          <a:cs typeface="Calibri"/>
                        </a:rPr>
                        <a:t>t</a:t>
                      </a:r>
                    </a:p>
                    <a:p>
                      <a:pPr marL="638175" marR="0" lvl="1"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lang="en-US" sz="1100" dirty="0" smtClean="0">
                          <a:effectLst/>
                          <a:latin typeface="+mj-lt"/>
                          <a:ea typeface="Calibri"/>
                          <a:cs typeface="Calibri"/>
                        </a:rPr>
                        <a:t>LL’s m</a:t>
                      </a:r>
                      <a:r>
                        <a:rPr lang="en-US" sz="1100" spc="-5" dirty="0" smtClean="0">
                          <a:effectLst/>
                          <a:latin typeface="+mj-lt"/>
                          <a:ea typeface="Calibri"/>
                          <a:cs typeface="Calibri"/>
                        </a:rPr>
                        <a:t>us</a:t>
                      </a:r>
                      <a:r>
                        <a:rPr lang="en-US" sz="1100" dirty="0" smtClean="0">
                          <a:effectLst/>
                          <a:latin typeface="+mj-lt"/>
                          <a:ea typeface="Calibri"/>
                          <a:cs typeface="Calibri"/>
                        </a:rPr>
                        <a:t>t</a:t>
                      </a:r>
                      <a:r>
                        <a:rPr lang="en-US" sz="1100" spc="-5" dirty="0" smtClean="0">
                          <a:effectLst/>
                          <a:latin typeface="+mj-lt"/>
                          <a:ea typeface="Calibri"/>
                          <a:cs typeface="Calibri"/>
                        </a:rPr>
                        <a:t> </a:t>
                      </a:r>
                      <a:r>
                        <a:rPr lang="en-US" sz="1100" spc="5" dirty="0" smtClean="0">
                          <a:effectLst/>
                          <a:latin typeface="+mj-lt"/>
                          <a:ea typeface="Calibri"/>
                          <a:cs typeface="Calibri"/>
                        </a:rPr>
                        <a:t>coo</a:t>
                      </a:r>
                      <a:r>
                        <a:rPr lang="en-US" sz="1100" spc="-5" dirty="0" smtClean="0">
                          <a:effectLst/>
                          <a:latin typeface="+mj-lt"/>
                          <a:ea typeface="Calibri"/>
                          <a:cs typeface="Calibri"/>
                        </a:rPr>
                        <a:t>pe</a:t>
                      </a:r>
                      <a:r>
                        <a:rPr lang="en-US" sz="1100" dirty="0" smtClean="0">
                          <a:effectLst/>
                          <a:latin typeface="+mj-lt"/>
                          <a:ea typeface="Calibri"/>
                          <a:cs typeface="Calibri"/>
                        </a:rPr>
                        <a:t>rate</a:t>
                      </a:r>
                      <a:r>
                        <a:rPr lang="en-US" sz="1100" spc="-25" dirty="0" smtClean="0">
                          <a:effectLst/>
                          <a:latin typeface="+mj-lt"/>
                          <a:ea typeface="Calibri"/>
                          <a:cs typeface="Calibri"/>
                        </a:rPr>
                        <a:t> </a:t>
                      </a:r>
                      <a:r>
                        <a:rPr lang="en-US" sz="1100" spc="5" dirty="0" smtClean="0">
                          <a:effectLst/>
                          <a:latin typeface="+mj-lt"/>
                          <a:ea typeface="Calibri"/>
                          <a:cs typeface="Calibri"/>
                        </a:rPr>
                        <a:t>w</a:t>
                      </a:r>
                      <a:r>
                        <a:rPr lang="en-US" sz="1100" dirty="0" smtClean="0">
                          <a:effectLst/>
                          <a:latin typeface="+mj-lt"/>
                          <a:ea typeface="Calibri"/>
                          <a:cs typeface="Calibri"/>
                        </a:rPr>
                        <a:t>ith</a:t>
                      </a:r>
                      <a:r>
                        <a:rPr lang="en-US" sz="1100" spc="-15" dirty="0" smtClean="0">
                          <a:effectLst/>
                          <a:latin typeface="+mj-lt"/>
                          <a:ea typeface="Calibri"/>
                          <a:cs typeface="Calibri"/>
                        </a:rPr>
                        <a:t> </a:t>
                      </a:r>
                      <a:r>
                        <a:rPr lang="en-US" sz="1100" spc="5" dirty="0" smtClean="0">
                          <a:effectLst/>
                          <a:latin typeface="+mj-lt"/>
                          <a:ea typeface="Calibri"/>
                          <a:cs typeface="Calibri"/>
                        </a:rPr>
                        <a:t>w</a:t>
                      </a:r>
                      <a:r>
                        <a:rPr lang="en-US" sz="1100" dirty="0" smtClean="0">
                          <a:effectLst/>
                          <a:latin typeface="+mj-lt"/>
                          <a:ea typeface="Calibri"/>
                          <a:cs typeface="Calibri"/>
                        </a:rPr>
                        <a:t>a</a:t>
                      </a:r>
                      <a:r>
                        <a:rPr lang="en-US" sz="1100" spc="-5" dirty="0" smtClean="0">
                          <a:effectLst/>
                          <a:latin typeface="+mj-lt"/>
                          <a:ea typeface="Calibri"/>
                          <a:cs typeface="Calibri"/>
                        </a:rPr>
                        <a:t>s</a:t>
                      </a:r>
                      <a:r>
                        <a:rPr lang="en-US" sz="1100" dirty="0" smtClean="0">
                          <a:effectLst/>
                          <a:latin typeface="+mj-lt"/>
                          <a:ea typeface="Calibri"/>
                          <a:cs typeface="Calibri"/>
                        </a:rPr>
                        <a:t>te</a:t>
                      </a:r>
                      <a:r>
                        <a:rPr lang="en-US" sz="1100" spc="-15" dirty="0" smtClean="0">
                          <a:effectLst/>
                          <a:latin typeface="+mj-lt"/>
                          <a:ea typeface="Calibri"/>
                          <a:cs typeface="Calibri"/>
                        </a:rPr>
                        <a:t> </a:t>
                      </a:r>
                      <a:r>
                        <a:rPr lang="en-US" sz="1100" dirty="0" smtClean="0">
                          <a:effectLst/>
                          <a:latin typeface="+mj-lt"/>
                          <a:ea typeface="Calibri"/>
                          <a:cs typeface="Calibri"/>
                        </a:rPr>
                        <a:t>a</a:t>
                      </a:r>
                      <a:r>
                        <a:rPr lang="en-US" sz="1100" spc="-5" dirty="0" smtClean="0">
                          <a:effectLst/>
                          <a:latin typeface="+mj-lt"/>
                          <a:ea typeface="Calibri"/>
                          <a:cs typeface="Calibri"/>
                        </a:rPr>
                        <a:t>n</a:t>
                      </a:r>
                      <a:r>
                        <a:rPr lang="en-US" sz="1100" dirty="0" smtClean="0">
                          <a:effectLst/>
                          <a:latin typeface="+mj-lt"/>
                          <a:ea typeface="Calibri"/>
                          <a:cs typeface="Calibri"/>
                        </a:rPr>
                        <a:t>d</a:t>
                      </a:r>
                      <a:r>
                        <a:rPr lang="en-US" sz="1100" spc="-5" dirty="0" smtClean="0">
                          <a:effectLst/>
                          <a:latin typeface="+mj-lt"/>
                          <a:ea typeface="Calibri"/>
                          <a:cs typeface="Calibri"/>
                        </a:rPr>
                        <a:t> </a:t>
                      </a:r>
                      <a:r>
                        <a:rPr lang="en-US" sz="1100" dirty="0" smtClean="0">
                          <a:effectLst/>
                          <a:latin typeface="+mj-lt"/>
                          <a:ea typeface="Calibri"/>
                          <a:cs typeface="Calibri"/>
                        </a:rPr>
                        <a:t>r</a:t>
                      </a:r>
                      <a:r>
                        <a:rPr lang="en-US" sz="1100" spc="-5" dirty="0" smtClean="0">
                          <a:effectLst/>
                          <a:latin typeface="+mj-lt"/>
                          <a:ea typeface="Calibri"/>
                          <a:cs typeface="Calibri"/>
                        </a:rPr>
                        <a:t>e</a:t>
                      </a:r>
                      <a:r>
                        <a:rPr lang="en-US" sz="1100" spc="5" dirty="0" smtClean="0">
                          <a:effectLst/>
                          <a:latin typeface="+mj-lt"/>
                          <a:ea typeface="Calibri"/>
                          <a:cs typeface="Calibri"/>
                        </a:rPr>
                        <a:t>c</a:t>
                      </a:r>
                      <a:r>
                        <a:rPr lang="en-US" sz="1100" dirty="0" smtClean="0">
                          <a:effectLst/>
                          <a:latin typeface="+mj-lt"/>
                          <a:ea typeface="Calibri"/>
                          <a:cs typeface="Calibri"/>
                        </a:rPr>
                        <a:t>y</a:t>
                      </a:r>
                      <a:r>
                        <a:rPr lang="en-US" sz="1100" spc="5" dirty="0" smtClean="0">
                          <a:effectLst/>
                          <a:latin typeface="+mj-lt"/>
                          <a:ea typeface="Calibri"/>
                          <a:cs typeface="Calibri"/>
                        </a:rPr>
                        <a:t>c</a:t>
                      </a:r>
                      <a:r>
                        <a:rPr lang="en-US" sz="1100" dirty="0" smtClean="0">
                          <a:effectLst/>
                          <a:latin typeface="+mj-lt"/>
                          <a:ea typeface="Calibri"/>
                          <a:cs typeface="Calibri"/>
                        </a:rPr>
                        <a:t>li</a:t>
                      </a:r>
                      <a:r>
                        <a:rPr lang="en-US" sz="1100" spc="5" dirty="0" smtClean="0">
                          <a:effectLst/>
                          <a:latin typeface="+mj-lt"/>
                          <a:ea typeface="Calibri"/>
                          <a:cs typeface="Calibri"/>
                        </a:rPr>
                        <a:t>n</a:t>
                      </a:r>
                      <a:r>
                        <a:rPr lang="en-US" sz="1100" dirty="0" smtClean="0">
                          <a:effectLst/>
                          <a:latin typeface="+mj-lt"/>
                          <a:ea typeface="Calibri"/>
                          <a:cs typeface="Calibri"/>
                        </a:rPr>
                        <a:t>g tra</a:t>
                      </a:r>
                      <a:r>
                        <a:rPr lang="en-US" sz="1100" spc="5" dirty="0" smtClean="0">
                          <a:effectLst/>
                          <a:latin typeface="+mj-lt"/>
                          <a:ea typeface="Calibri"/>
                          <a:cs typeface="Calibri"/>
                        </a:rPr>
                        <a:t>c</a:t>
                      </a:r>
                      <a:r>
                        <a:rPr lang="en-US" sz="1100" dirty="0" smtClean="0">
                          <a:effectLst/>
                          <a:latin typeface="+mj-lt"/>
                          <a:ea typeface="Calibri"/>
                          <a:cs typeface="Calibri"/>
                        </a:rPr>
                        <a:t>ki</a:t>
                      </a:r>
                      <a:r>
                        <a:rPr lang="en-US" sz="1100" spc="-5" dirty="0" smtClean="0">
                          <a:effectLst/>
                          <a:latin typeface="+mj-lt"/>
                          <a:ea typeface="Calibri"/>
                          <a:cs typeface="Calibri"/>
                        </a:rPr>
                        <a:t>ng</a:t>
                      </a:r>
                      <a:r>
                        <a:rPr lang="en-US" sz="1100" dirty="0" smtClean="0">
                          <a:effectLst/>
                          <a:latin typeface="+mj-lt"/>
                          <a:ea typeface="Calibri"/>
                          <a:cs typeface="Calibri"/>
                        </a:rPr>
                        <a:t>,</a:t>
                      </a:r>
                      <a:r>
                        <a:rPr lang="en-US" sz="1100" spc="-15" dirty="0" smtClean="0">
                          <a:effectLst/>
                          <a:latin typeface="+mj-lt"/>
                          <a:ea typeface="Calibri"/>
                          <a:cs typeface="Calibri"/>
                        </a:rPr>
                        <a:t> </a:t>
                      </a:r>
                      <a:r>
                        <a:rPr lang="en-US" sz="1100" spc="-5" dirty="0" smtClean="0">
                          <a:effectLst/>
                          <a:latin typeface="+mj-lt"/>
                          <a:ea typeface="Calibri"/>
                          <a:cs typeface="Calibri"/>
                        </a:rPr>
                        <a:t>d</a:t>
                      </a:r>
                      <a:r>
                        <a:rPr lang="en-US" sz="1100" dirty="0" smtClean="0">
                          <a:effectLst/>
                          <a:latin typeface="+mj-lt"/>
                          <a:ea typeface="Calibri"/>
                          <a:cs typeface="Calibri"/>
                        </a:rPr>
                        <a:t>iv</a:t>
                      </a:r>
                      <a:r>
                        <a:rPr lang="en-US" sz="1100" spc="10" dirty="0" smtClean="0">
                          <a:effectLst/>
                          <a:latin typeface="+mj-lt"/>
                          <a:ea typeface="Calibri"/>
                          <a:cs typeface="Calibri"/>
                        </a:rPr>
                        <a:t>e</a:t>
                      </a:r>
                      <a:r>
                        <a:rPr lang="en-US" sz="1100" dirty="0" smtClean="0">
                          <a:effectLst/>
                          <a:latin typeface="+mj-lt"/>
                          <a:ea typeface="Calibri"/>
                          <a:cs typeface="Calibri"/>
                        </a:rPr>
                        <a:t>r</a:t>
                      </a:r>
                      <a:r>
                        <a:rPr lang="en-US" sz="1100" spc="-5" dirty="0" smtClean="0">
                          <a:effectLst/>
                          <a:latin typeface="+mj-lt"/>
                          <a:ea typeface="Calibri"/>
                          <a:cs typeface="Calibri"/>
                        </a:rPr>
                        <a:t>s</a:t>
                      </a:r>
                      <a:r>
                        <a:rPr lang="en-US" sz="1100" dirty="0" smtClean="0">
                          <a:effectLst/>
                          <a:latin typeface="+mj-lt"/>
                          <a:ea typeface="Calibri"/>
                          <a:cs typeface="Calibri"/>
                        </a:rPr>
                        <a:t>i</a:t>
                      </a:r>
                      <a:r>
                        <a:rPr lang="en-US" sz="1100" spc="5" dirty="0" smtClean="0">
                          <a:effectLst/>
                          <a:latin typeface="+mj-lt"/>
                          <a:ea typeface="Calibri"/>
                          <a:cs typeface="Calibri"/>
                        </a:rPr>
                        <a:t>o</a:t>
                      </a:r>
                      <a:r>
                        <a:rPr lang="en-US" sz="1100" dirty="0" smtClean="0">
                          <a:effectLst/>
                          <a:latin typeface="+mj-lt"/>
                          <a:ea typeface="Calibri"/>
                          <a:cs typeface="Calibri"/>
                        </a:rPr>
                        <a:t>n</a:t>
                      </a:r>
                      <a:r>
                        <a:rPr lang="en-US" sz="1100" spc="-15" dirty="0" smtClean="0">
                          <a:effectLst/>
                          <a:latin typeface="+mj-lt"/>
                          <a:ea typeface="Calibri"/>
                          <a:cs typeface="Calibri"/>
                        </a:rPr>
                        <a:t> </a:t>
                      </a:r>
                      <a:r>
                        <a:rPr lang="en-US" sz="1100" dirty="0" smtClean="0">
                          <a:effectLst/>
                          <a:latin typeface="+mj-lt"/>
                          <a:ea typeface="Calibri"/>
                          <a:cs typeface="Calibri"/>
                        </a:rPr>
                        <a:t>ra</a:t>
                      </a:r>
                      <a:r>
                        <a:rPr lang="en-US" sz="1100" spc="10" dirty="0" smtClean="0">
                          <a:effectLst/>
                          <a:latin typeface="+mj-lt"/>
                          <a:ea typeface="Calibri"/>
                          <a:cs typeface="Calibri"/>
                        </a:rPr>
                        <a:t>t</a:t>
                      </a:r>
                      <a:r>
                        <a:rPr lang="en-US" sz="1100" spc="-5" dirty="0" smtClean="0">
                          <a:effectLst/>
                          <a:latin typeface="+mj-lt"/>
                          <a:ea typeface="Calibri"/>
                          <a:cs typeface="Calibri"/>
                        </a:rPr>
                        <a:t>e</a:t>
                      </a:r>
                      <a:r>
                        <a:rPr lang="en-US" sz="1100" dirty="0" smtClean="0">
                          <a:effectLst/>
                          <a:latin typeface="+mj-lt"/>
                          <a:ea typeface="Calibri"/>
                          <a:cs typeface="Calibri"/>
                        </a:rPr>
                        <a:t>s</a:t>
                      </a:r>
                    </a:p>
                    <a:p>
                      <a:pPr marL="638175" marR="0" lvl="1"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lang="en-US" sz="1100" spc="5" dirty="0" smtClean="0">
                          <a:effectLst/>
                          <a:latin typeface="+mj-lt"/>
                          <a:ea typeface="Calibri"/>
                        </a:rPr>
                        <a:t>E</a:t>
                      </a:r>
                      <a:r>
                        <a:rPr lang="en-US" sz="1100" spc="-5" dirty="0" smtClean="0">
                          <a:effectLst/>
                          <a:latin typeface="+mj-lt"/>
                          <a:ea typeface="Calibri"/>
                        </a:rPr>
                        <a:t>ne</a:t>
                      </a:r>
                      <a:r>
                        <a:rPr lang="en-US" sz="1100" dirty="0" smtClean="0">
                          <a:effectLst/>
                          <a:latin typeface="+mj-lt"/>
                          <a:ea typeface="Calibri"/>
                        </a:rPr>
                        <a:t>r</a:t>
                      </a:r>
                      <a:r>
                        <a:rPr lang="en-US" sz="1100" spc="-5" dirty="0" smtClean="0">
                          <a:effectLst/>
                          <a:latin typeface="+mj-lt"/>
                          <a:ea typeface="Calibri"/>
                        </a:rPr>
                        <a:t>g</a:t>
                      </a:r>
                      <a:r>
                        <a:rPr lang="en-US" sz="1100" dirty="0" smtClean="0">
                          <a:effectLst/>
                          <a:latin typeface="+mj-lt"/>
                          <a:ea typeface="Calibri"/>
                        </a:rPr>
                        <a:t>y</a:t>
                      </a:r>
                      <a:r>
                        <a:rPr lang="en-US" sz="1100" spc="-20" dirty="0" smtClean="0">
                          <a:effectLst/>
                          <a:latin typeface="+mj-lt"/>
                          <a:ea typeface="Calibri"/>
                        </a:rPr>
                        <a:t> </a:t>
                      </a:r>
                      <a:r>
                        <a:rPr lang="en-US" sz="1100" dirty="0" smtClean="0">
                          <a:effectLst/>
                          <a:latin typeface="+mj-lt"/>
                          <a:ea typeface="Calibri"/>
                        </a:rPr>
                        <a:t>r</a:t>
                      </a:r>
                      <a:r>
                        <a:rPr lang="en-US" sz="1100" spc="10" dirty="0" smtClean="0">
                          <a:effectLst/>
                          <a:latin typeface="+mj-lt"/>
                          <a:ea typeface="Calibri"/>
                        </a:rPr>
                        <a:t>e</a:t>
                      </a:r>
                      <a:r>
                        <a:rPr lang="en-US" sz="1100" spc="-5" dirty="0" smtClean="0">
                          <a:effectLst/>
                          <a:latin typeface="+mj-lt"/>
                          <a:ea typeface="Calibri"/>
                        </a:rPr>
                        <a:t>p</a:t>
                      </a:r>
                      <a:r>
                        <a:rPr lang="en-US" sz="1100" spc="5" dirty="0" smtClean="0">
                          <a:effectLst/>
                          <a:latin typeface="+mj-lt"/>
                          <a:ea typeface="Calibri"/>
                        </a:rPr>
                        <a:t>o</a:t>
                      </a:r>
                      <a:r>
                        <a:rPr lang="en-US" sz="1100" dirty="0" smtClean="0">
                          <a:effectLst/>
                          <a:latin typeface="+mj-lt"/>
                          <a:ea typeface="Calibri"/>
                        </a:rPr>
                        <a:t>rti</a:t>
                      </a:r>
                      <a:r>
                        <a:rPr lang="en-US" sz="1100" spc="-5" dirty="0" smtClean="0">
                          <a:effectLst/>
                          <a:latin typeface="+mj-lt"/>
                          <a:ea typeface="Calibri"/>
                        </a:rPr>
                        <a:t>n</a:t>
                      </a:r>
                      <a:r>
                        <a:rPr lang="en-US" sz="1100" dirty="0" smtClean="0">
                          <a:effectLst/>
                          <a:latin typeface="+mj-lt"/>
                          <a:ea typeface="Calibri"/>
                        </a:rPr>
                        <a:t>g</a:t>
                      </a:r>
                      <a:r>
                        <a:rPr lang="en-US" sz="1100" spc="-20" dirty="0" smtClean="0">
                          <a:effectLst/>
                          <a:latin typeface="+mj-lt"/>
                          <a:ea typeface="Calibri"/>
                        </a:rPr>
                        <a:t> </a:t>
                      </a:r>
                      <a:r>
                        <a:rPr lang="en-US" sz="1100" spc="15" dirty="0" smtClean="0">
                          <a:effectLst/>
                          <a:latin typeface="+mj-lt"/>
                          <a:ea typeface="Calibri"/>
                        </a:rPr>
                        <a:t>a</a:t>
                      </a:r>
                      <a:r>
                        <a:rPr lang="en-US" sz="1100" spc="-5" dirty="0" smtClean="0">
                          <a:effectLst/>
                          <a:latin typeface="+mj-lt"/>
                          <a:ea typeface="Calibri"/>
                        </a:rPr>
                        <a:t>n</a:t>
                      </a:r>
                      <a:r>
                        <a:rPr lang="en-US" sz="1100" dirty="0" smtClean="0">
                          <a:effectLst/>
                          <a:latin typeface="+mj-lt"/>
                          <a:ea typeface="Calibri"/>
                        </a:rPr>
                        <a:t>d</a:t>
                      </a:r>
                      <a:r>
                        <a:rPr lang="en-US" sz="1100" spc="-5" dirty="0" smtClean="0">
                          <a:effectLst/>
                          <a:latin typeface="+mj-lt"/>
                          <a:ea typeface="Calibri"/>
                        </a:rPr>
                        <a:t> </a:t>
                      </a:r>
                      <a:r>
                        <a:rPr lang="en-US" sz="1100" dirty="0" smtClean="0">
                          <a:effectLst/>
                          <a:latin typeface="+mj-lt"/>
                          <a:ea typeface="Calibri"/>
                        </a:rPr>
                        <a:t>a</a:t>
                      </a:r>
                      <a:r>
                        <a:rPr lang="en-US" sz="1100" spc="5" dirty="0" smtClean="0">
                          <a:effectLst/>
                          <a:latin typeface="+mj-lt"/>
                          <a:ea typeface="Calibri"/>
                        </a:rPr>
                        <a:t>u</a:t>
                      </a:r>
                      <a:r>
                        <a:rPr lang="en-US" sz="1100" spc="-5" dirty="0" smtClean="0">
                          <a:effectLst/>
                          <a:latin typeface="+mj-lt"/>
                          <a:ea typeface="Calibri"/>
                        </a:rPr>
                        <a:t>di</a:t>
                      </a:r>
                      <a:r>
                        <a:rPr lang="en-US" sz="1100" dirty="0" smtClean="0">
                          <a:effectLst/>
                          <a:latin typeface="+mj-lt"/>
                          <a:ea typeface="Calibri"/>
                        </a:rPr>
                        <a:t>ts</a:t>
                      </a:r>
                      <a:r>
                        <a:rPr lang="en-US" sz="1100" spc="5" dirty="0" smtClean="0">
                          <a:effectLst/>
                          <a:latin typeface="+mj-lt"/>
                          <a:ea typeface="Calibri"/>
                        </a:rPr>
                        <a:t> </a:t>
                      </a:r>
                      <a:r>
                        <a:rPr lang="en-US" sz="1100" dirty="0" smtClean="0">
                          <a:effectLst/>
                          <a:latin typeface="+mj-lt"/>
                          <a:ea typeface="Calibri"/>
                        </a:rPr>
                        <a:t>–</a:t>
                      </a:r>
                      <a:r>
                        <a:rPr lang="en-US" sz="1100" spc="-5" dirty="0" smtClean="0">
                          <a:effectLst/>
                          <a:latin typeface="+mj-lt"/>
                          <a:ea typeface="Calibri"/>
                        </a:rPr>
                        <a:t> </a:t>
                      </a:r>
                      <a:r>
                        <a:rPr lang="en-US" sz="1100" dirty="0" smtClean="0">
                          <a:effectLst/>
                          <a:latin typeface="+mj-lt"/>
                          <a:ea typeface="Calibri"/>
                        </a:rPr>
                        <a:t>3rd</a:t>
                      </a:r>
                      <a:r>
                        <a:rPr lang="en-US" sz="1100" spc="5" dirty="0" smtClean="0">
                          <a:effectLst/>
                          <a:latin typeface="+mj-lt"/>
                          <a:ea typeface="Calibri"/>
                        </a:rPr>
                        <a:t> </a:t>
                      </a:r>
                      <a:r>
                        <a:rPr lang="en-US" sz="1100" spc="-5" dirty="0" smtClean="0">
                          <a:effectLst/>
                          <a:latin typeface="+mj-lt"/>
                          <a:ea typeface="Calibri"/>
                        </a:rPr>
                        <a:t>p</a:t>
                      </a:r>
                      <a:r>
                        <a:rPr lang="en-US" sz="1100" dirty="0" smtClean="0">
                          <a:effectLst/>
                          <a:latin typeface="+mj-lt"/>
                          <a:ea typeface="Calibri"/>
                        </a:rPr>
                        <a:t>arty</a:t>
                      </a:r>
                      <a:r>
                        <a:rPr lang="en-US" sz="1100" spc="-10" dirty="0" smtClean="0">
                          <a:effectLst/>
                          <a:latin typeface="+mj-lt"/>
                          <a:ea typeface="Calibri"/>
                        </a:rPr>
                        <a:t> </a:t>
                      </a:r>
                      <a:r>
                        <a:rPr lang="en-US" sz="1100" dirty="0" smtClean="0">
                          <a:effectLst/>
                          <a:latin typeface="+mj-lt"/>
                          <a:ea typeface="Calibri"/>
                        </a:rPr>
                        <a:t>v</a:t>
                      </a:r>
                      <a:r>
                        <a:rPr lang="en-US" sz="1100" spc="-5" dirty="0" smtClean="0">
                          <a:effectLst/>
                          <a:latin typeface="+mj-lt"/>
                          <a:ea typeface="Calibri"/>
                        </a:rPr>
                        <a:t>end</a:t>
                      </a:r>
                      <a:r>
                        <a:rPr lang="en-US" sz="1100" spc="5" dirty="0" smtClean="0">
                          <a:effectLst/>
                          <a:latin typeface="+mj-lt"/>
                          <a:ea typeface="Calibri"/>
                        </a:rPr>
                        <a:t>o</a:t>
                      </a:r>
                      <a:r>
                        <a:rPr lang="en-US" sz="1100" spc="10" dirty="0" smtClean="0">
                          <a:effectLst/>
                          <a:latin typeface="+mj-lt"/>
                          <a:ea typeface="Calibri"/>
                        </a:rPr>
                        <a:t>r</a:t>
                      </a:r>
                      <a:r>
                        <a:rPr lang="en-US" sz="1100" dirty="0" smtClean="0">
                          <a:effectLst/>
                          <a:latin typeface="+mj-lt"/>
                          <a:ea typeface="Calibri"/>
                        </a:rPr>
                        <a:t>s r</a:t>
                      </a:r>
                      <a:r>
                        <a:rPr lang="en-US" sz="1100" spc="-5" dirty="0" smtClean="0">
                          <a:effectLst/>
                          <a:latin typeface="+mj-lt"/>
                          <a:ea typeface="Calibri"/>
                        </a:rPr>
                        <a:t>e</a:t>
                      </a:r>
                      <a:r>
                        <a:rPr lang="en-US" sz="1100" dirty="0" smtClean="0">
                          <a:effectLst/>
                          <a:latin typeface="+mj-lt"/>
                          <a:ea typeface="Calibri"/>
                        </a:rPr>
                        <a:t>tai</a:t>
                      </a:r>
                      <a:r>
                        <a:rPr lang="en-US" sz="1100" spc="-5" dirty="0" smtClean="0">
                          <a:effectLst/>
                          <a:latin typeface="+mj-lt"/>
                          <a:ea typeface="Calibri"/>
                        </a:rPr>
                        <a:t>n</a:t>
                      </a:r>
                      <a:r>
                        <a:rPr lang="en-US" sz="1100" spc="10" dirty="0" smtClean="0">
                          <a:effectLst/>
                          <a:latin typeface="+mj-lt"/>
                          <a:ea typeface="Calibri"/>
                        </a:rPr>
                        <a:t>e</a:t>
                      </a:r>
                      <a:r>
                        <a:rPr lang="en-US" sz="1100" dirty="0" smtClean="0">
                          <a:effectLst/>
                          <a:latin typeface="+mj-lt"/>
                          <a:ea typeface="Calibri"/>
                        </a:rPr>
                        <a:t>d</a:t>
                      </a:r>
                      <a:r>
                        <a:rPr lang="en-US" sz="1100" spc="-25" dirty="0" smtClean="0">
                          <a:effectLst/>
                          <a:latin typeface="+mj-lt"/>
                          <a:ea typeface="Calibri"/>
                        </a:rPr>
                        <a:t> </a:t>
                      </a:r>
                      <a:r>
                        <a:rPr lang="en-US" sz="1100" dirty="0" smtClean="0">
                          <a:effectLst/>
                          <a:latin typeface="+mj-lt"/>
                          <a:ea typeface="Calibri"/>
                        </a:rPr>
                        <a:t>f</a:t>
                      </a:r>
                      <a:r>
                        <a:rPr lang="en-US" sz="1100" spc="5" dirty="0" smtClean="0">
                          <a:effectLst/>
                          <a:latin typeface="+mj-lt"/>
                          <a:ea typeface="Calibri"/>
                        </a:rPr>
                        <a:t>o</a:t>
                      </a:r>
                      <a:r>
                        <a:rPr lang="en-US" sz="1100" dirty="0" smtClean="0">
                          <a:effectLst/>
                          <a:latin typeface="+mj-lt"/>
                          <a:ea typeface="Calibri"/>
                        </a:rPr>
                        <a:t>r</a:t>
                      </a:r>
                      <a:r>
                        <a:rPr lang="en-US" sz="1100" spc="-5" dirty="0" smtClean="0">
                          <a:effectLst/>
                          <a:latin typeface="+mj-lt"/>
                          <a:ea typeface="Calibri"/>
                        </a:rPr>
                        <a:t> </a:t>
                      </a:r>
                      <a:r>
                        <a:rPr lang="en-US" sz="1100" dirty="0" smtClean="0">
                          <a:effectLst/>
                          <a:latin typeface="+mj-lt"/>
                          <a:ea typeface="Calibri"/>
                        </a:rPr>
                        <a:t>a</a:t>
                      </a:r>
                      <a:r>
                        <a:rPr lang="en-US" sz="1100" spc="-5" dirty="0" smtClean="0">
                          <a:effectLst/>
                          <a:latin typeface="+mj-lt"/>
                          <a:ea typeface="Calibri"/>
                        </a:rPr>
                        <a:t>udi</a:t>
                      </a:r>
                      <a:r>
                        <a:rPr lang="en-US" sz="1100" spc="10" dirty="0" smtClean="0">
                          <a:effectLst/>
                          <a:latin typeface="+mj-lt"/>
                          <a:ea typeface="Calibri"/>
                        </a:rPr>
                        <a:t>t</a:t>
                      </a:r>
                      <a:r>
                        <a:rPr lang="en-US" sz="1100" dirty="0" smtClean="0">
                          <a:effectLst/>
                          <a:latin typeface="+mj-lt"/>
                          <a:ea typeface="Calibri"/>
                        </a:rPr>
                        <a:t>s</a:t>
                      </a:r>
                      <a:r>
                        <a:rPr lang="en-US" sz="1100" spc="-10" dirty="0" smtClean="0">
                          <a:effectLst/>
                          <a:latin typeface="+mj-lt"/>
                          <a:ea typeface="Calibri"/>
                        </a:rPr>
                        <a:t> </a:t>
                      </a:r>
                      <a:r>
                        <a:rPr lang="en-US" sz="1100" spc="5" dirty="0" smtClean="0">
                          <a:effectLst/>
                          <a:latin typeface="+mj-lt"/>
                          <a:ea typeface="Calibri"/>
                        </a:rPr>
                        <a:t>o</a:t>
                      </a:r>
                      <a:r>
                        <a:rPr lang="en-US" sz="1100" dirty="0" smtClean="0">
                          <a:effectLst/>
                          <a:latin typeface="+mj-lt"/>
                          <a:ea typeface="Calibri"/>
                        </a:rPr>
                        <a:t>n</a:t>
                      </a:r>
                      <a:r>
                        <a:rPr lang="en-US" sz="1100" spc="-5" dirty="0" smtClean="0">
                          <a:effectLst/>
                          <a:latin typeface="+mj-lt"/>
                          <a:ea typeface="Calibri"/>
                        </a:rPr>
                        <a:t> </a:t>
                      </a:r>
                      <a:r>
                        <a:rPr lang="en-US" sz="1100" dirty="0" smtClean="0">
                          <a:effectLst/>
                          <a:latin typeface="+mj-lt"/>
                          <a:ea typeface="Calibri"/>
                        </a:rPr>
                        <a:t>lar</a:t>
                      </a:r>
                      <a:r>
                        <a:rPr lang="en-US" sz="1100" spc="10" dirty="0" smtClean="0">
                          <a:effectLst/>
                          <a:latin typeface="+mj-lt"/>
                          <a:ea typeface="Calibri"/>
                        </a:rPr>
                        <a:t>g</a:t>
                      </a:r>
                      <a:r>
                        <a:rPr lang="en-US" sz="1100" spc="-5" dirty="0" smtClean="0">
                          <a:effectLst/>
                          <a:latin typeface="+mj-lt"/>
                          <a:ea typeface="Calibri"/>
                        </a:rPr>
                        <a:t>e</a:t>
                      </a:r>
                      <a:r>
                        <a:rPr lang="en-US" sz="1100" dirty="0" smtClean="0">
                          <a:effectLst/>
                          <a:latin typeface="+mj-lt"/>
                          <a:ea typeface="Calibri"/>
                        </a:rPr>
                        <a:t>r</a:t>
                      </a:r>
                      <a:r>
                        <a:rPr lang="en-US" sz="1100" spc="-15" dirty="0" smtClean="0">
                          <a:effectLst/>
                          <a:latin typeface="+mj-lt"/>
                          <a:ea typeface="Calibri"/>
                        </a:rPr>
                        <a:t> </a:t>
                      </a:r>
                      <a:r>
                        <a:rPr lang="en-US" sz="1100" spc="-5" dirty="0" smtClean="0">
                          <a:effectLst/>
                          <a:latin typeface="+mj-lt"/>
                          <a:ea typeface="Calibri"/>
                        </a:rPr>
                        <a:t>s</a:t>
                      </a:r>
                      <a:r>
                        <a:rPr lang="en-US" sz="1100" dirty="0" smtClean="0">
                          <a:effectLst/>
                          <a:latin typeface="+mj-lt"/>
                          <a:ea typeface="Calibri"/>
                        </a:rPr>
                        <a:t>i</a:t>
                      </a:r>
                      <a:r>
                        <a:rPr lang="en-US" sz="1100" spc="10" dirty="0" smtClean="0">
                          <a:effectLst/>
                          <a:latin typeface="+mj-lt"/>
                          <a:ea typeface="Calibri"/>
                        </a:rPr>
                        <a:t>t</a:t>
                      </a:r>
                      <a:r>
                        <a:rPr lang="en-US" sz="1100" spc="-5" dirty="0" smtClean="0">
                          <a:effectLst/>
                          <a:latin typeface="+mj-lt"/>
                          <a:ea typeface="Calibri"/>
                        </a:rPr>
                        <a:t>es</a:t>
                      </a:r>
                      <a:endPar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endParaRP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r>
              <a:tr h="57188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TW" sz="1100" b="1" i="0" u="none" strike="noStrike" cap="none" normalizeH="0" baseline="0" dirty="0" smtClean="0">
                          <a:ln>
                            <a:noFill/>
                          </a:ln>
                          <a:solidFill>
                            <a:schemeClr val="tx1"/>
                          </a:solidFill>
                          <a:effectLst/>
                          <a:latin typeface="+mj-lt"/>
                          <a:ea typeface="Arial Unicode MS" pitchFamily="34" charset="-128"/>
                          <a:cs typeface="Times New Roman" pitchFamily="18" charset="0"/>
                        </a:rPr>
                        <a:t>Large Tech</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Focus is on </a:t>
                      </a:r>
                      <a:r>
                        <a:rPr lang="en-US" sz="1100" kern="1200" dirty="0" smtClean="0">
                          <a:solidFill>
                            <a:schemeClr val="tx1"/>
                          </a:solidFill>
                          <a:effectLst/>
                          <a:latin typeface="+mj-lt"/>
                          <a:ea typeface="+mn-ea"/>
                          <a:cs typeface="+mn-cs"/>
                        </a:rPr>
                        <a:t>selection of buildings that carry industry designations. No specific lease schedules imposed on third party landlords</a:t>
                      </a: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 </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Program focus on the selection of Green Buildings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Sustainable practices in the design and construction of interiors</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r>
              <a:tr h="82329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TW" sz="1100" b="1" i="0" u="none" strike="noStrike" cap="none" normalizeH="0" baseline="0" dirty="0" smtClean="0">
                          <a:ln>
                            <a:noFill/>
                          </a:ln>
                          <a:solidFill>
                            <a:schemeClr val="tx1"/>
                          </a:solidFill>
                          <a:effectLst/>
                          <a:latin typeface="+mj-lt"/>
                          <a:ea typeface="Arial Unicode MS" pitchFamily="34" charset="-128"/>
                          <a:cs typeface="Times New Roman" pitchFamily="18" charset="0"/>
                        </a:rPr>
                        <a:t>Large Telecom</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Program initially developed in 2007 focused on cost savings and PR benefits of green buildings.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Premium cost of LEED buildings led to little payback. </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Have built a program around existing leases and landlords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Install utility meters where possible</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Maximize sustainability at minimum cost</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Business deal still comes first</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To be a success, program must have a senior level sponsor</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r>
              <a:tr h="537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TW" sz="1100" b="1" i="0" u="none" strike="noStrike" cap="none" normalizeH="0" baseline="0" dirty="0" smtClean="0">
                          <a:ln>
                            <a:noFill/>
                          </a:ln>
                          <a:solidFill>
                            <a:schemeClr val="tx1"/>
                          </a:solidFill>
                          <a:effectLst/>
                          <a:latin typeface="+mj-lt"/>
                          <a:ea typeface="Arial Unicode MS" pitchFamily="34" charset="-128"/>
                          <a:cs typeface="Times New Roman" pitchFamily="18" charset="0"/>
                        </a:rPr>
                        <a:t>Large Bank</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Strong interest in sustainable practices but business units are driven by P&amp;L impact of decisions which favors lease renewal. </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New site selection compares industry designations (LEED/Energy Star)</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Green practices are incorporated in interior design and construction</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r>
              <a:tr h="7216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TW" sz="1100" b="1" i="0" u="none" strike="noStrike" cap="none" normalizeH="0" baseline="0" dirty="0" smtClean="0">
                          <a:ln>
                            <a:noFill/>
                          </a:ln>
                          <a:solidFill>
                            <a:schemeClr val="tx1"/>
                          </a:solidFill>
                          <a:effectLst/>
                          <a:latin typeface="+mj-lt"/>
                          <a:ea typeface="Arial Unicode MS" pitchFamily="34" charset="-128"/>
                          <a:cs typeface="Times New Roman" pitchFamily="18" charset="0"/>
                        </a:rPr>
                        <a:t>Multinational  Industrial Conglomerate</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Client is continually ranked as one of the “greenest” companies in America. Client driven program to incorporate green initiatives into the leasing process starting with the RFP. </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RFP provisions relating to sustainable practices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Green questionnaire</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GB" altLang="zh-TW" sz="1100" b="0" i="0" u="none" strike="noStrike" kern="1200" cap="none" normalizeH="0" baseline="0" dirty="0" smtClean="0">
                          <a:ln>
                            <a:noFill/>
                          </a:ln>
                          <a:solidFill>
                            <a:schemeClr val="tx1"/>
                          </a:solidFill>
                          <a:effectLst/>
                          <a:latin typeface="+mj-lt"/>
                          <a:ea typeface="Arial Unicode MS" pitchFamily="34" charset="-128"/>
                          <a:cs typeface="Times New Roman" pitchFamily="18" charset="0"/>
                        </a:rPr>
                        <a:t>Lease exhibit pertaining to Green Lease Guidelines</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623951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dirty="0" smtClean="0"/>
              <a:t>Corporate Strategies</a:t>
            </a:r>
            <a:endParaRPr lang="en-US" noProof="0" dirty="0"/>
          </a:p>
        </p:txBody>
      </p:sp>
      <p:sp>
        <p:nvSpPr>
          <p:cNvPr id="18433" name="Rectangle 2"/>
          <p:cNvSpPr>
            <a:spLocks noGrp="1" noChangeArrowheads="1"/>
          </p:cNvSpPr>
          <p:nvPr>
            <p:ph type="title"/>
          </p:nvPr>
        </p:nvSpPr>
        <p:spPr/>
        <p:txBody>
          <a:bodyPr/>
          <a:lstStyle/>
          <a:p>
            <a:r>
              <a:rPr lang="en-US" dirty="0" smtClean="0"/>
              <a:t>Green leasing practices for occupiers</a:t>
            </a:r>
            <a:endParaRPr lang="en-US" noProof="0" dirty="0" smtClean="0"/>
          </a:p>
        </p:txBody>
      </p:sp>
      <p:graphicFrame>
        <p:nvGraphicFramePr>
          <p:cNvPr id="10" name="Group 239"/>
          <p:cNvGraphicFramePr>
            <a:graphicFrameLocks noGrp="1"/>
          </p:cNvGraphicFramePr>
          <p:nvPr>
            <p:extLst>
              <p:ext uri="{D42A27DB-BD31-4B8C-83A1-F6EECF244321}">
                <p14:modId xmlns:p14="http://schemas.microsoft.com/office/powerpoint/2010/main" val="4202498796"/>
              </p:ext>
            </p:extLst>
          </p:nvPr>
        </p:nvGraphicFramePr>
        <p:xfrm>
          <a:off x="76201" y="1349521"/>
          <a:ext cx="8991599" cy="3298680"/>
        </p:xfrm>
        <a:graphic>
          <a:graphicData uri="http://schemas.openxmlformats.org/drawingml/2006/table">
            <a:tbl>
              <a:tblPr/>
              <a:tblGrid>
                <a:gridCol w="1295399"/>
                <a:gridCol w="2286000"/>
                <a:gridCol w="2590800"/>
                <a:gridCol w="2819400"/>
              </a:tblGrid>
              <a:tr h="38100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12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Motivations &amp; </a:t>
                      </a:r>
                      <a:r>
                        <a:rPr kumimoji="0" lang="en-GB" altLang="zh-TW" sz="11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Benefits</a:t>
                      </a:r>
                    </a:p>
                  </a:txBody>
                  <a:tcPr marL="72000" marR="72000" marT="36000" marB="3600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12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Key Components</a:t>
                      </a:r>
                    </a:p>
                  </a:txBody>
                  <a:tcPr marL="72000" marR="72000" marT="36000" marB="3600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12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Best Practices</a:t>
                      </a:r>
                    </a:p>
                  </a:txBody>
                  <a:tcPr marL="72000" marR="72000" marT="36000" marB="3600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TW" sz="1200" b="1" i="0" u="none" strike="noStrike" cap="none" normalizeH="0" baseline="0" dirty="0" smtClean="0">
                          <a:ln>
                            <a:noFill/>
                          </a:ln>
                          <a:solidFill>
                            <a:schemeClr val="bg1"/>
                          </a:solidFill>
                          <a:effectLst/>
                          <a:latin typeface="Arial" charset="0"/>
                          <a:ea typeface="Arial Unicode MS" pitchFamily="34" charset="-128"/>
                          <a:cs typeface="Times New Roman" pitchFamily="18" charset="0"/>
                        </a:rPr>
                        <a:t>Tools</a:t>
                      </a:r>
                    </a:p>
                  </a:txBody>
                  <a:tcPr marL="72000" marR="72000" marT="36000" marB="3600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a:noFill/>
                    </a:lnTlToBr>
                    <a:lnBlToTr>
                      <a:noFill/>
                    </a:lnBlToTr>
                    <a:solidFill>
                      <a:schemeClr val="tx2"/>
                    </a:solidFill>
                  </a:tcPr>
                </a:tc>
              </a:tr>
              <a:tr h="2854081">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Operational cost savings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Corporate commitment to the environment</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Public Relations value</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Improved indoor environment</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Increased workforce productivity</a:t>
                      </a: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Operating Costs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Building certifications (LEED, Energy Star, BOMA)</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Water &amp; electricity usage</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Maintenance &amp; monitoring</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Waste management &amp; recycling</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Tenant fit-ups (including construction waste)</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Alternative transportation (bicycles, EV’s)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Landscaping</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Cleaning</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Must include the ability to monitor and control utilities and building operation</a:t>
                      </a:r>
                      <a:endParaRPr kumimoji="0" lang="en-GB"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endParaRP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Selection of buildings based upon certifications (matrix or scorecard)</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Selection of buildings based upon public transit/alternative transit</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Education and communication are key components within organization – employees must understand and embrace the benefits</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Requires commitment and a corporate sponsor. Selection of green buildings not always the low cost alternative.</a:t>
                      </a:r>
                    </a:p>
                    <a:p>
                      <a:pPr marL="180975" marR="0" lvl="0" indent="-180975" algn="l" defTabSz="914400" rtl="0" eaLnBrk="1" fontAlgn="base" latinLnBrk="0" hangingPunct="1">
                        <a:lnSpc>
                          <a:spcPct val="100000"/>
                        </a:lnSpc>
                        <a:spcBef>
                          <a:spcPct val="0"/>
                        </a:spcBef>
                        <a:spcAft>
                          <a:spcPct val="0"/>
                        </a:spcAft>
                        <a:buClr>
                          <a:schemeClr val="bg2"/>
                        </a:buClr>
                        <a:buSzTx/>
                        <a:buFont typeface="Wingdings" pitchFamily="2" charset="2"/>
                        <a:buChar char="§"/>
                        <a:tabLst/>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Can be implemented around an existing lease portfolio.</a:t>
                      </a:r>
                      <a:endParaRPr kumimoji="0" lang="en-GB"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endParaRP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c>
                  <a:txBody>
                    <a:bodyPr/>
                    <a:lstStyle/>
                    <a:p>
                      <a:pPr marL="171450" marR="0" lvl="0" indent="-171450" algn="l" defTabSz="914400" rtl="0" eaLnBrk="1" fontAlgn="base" latinLnBrk="0" hangingPunct="1">
                        <a:lnSpc>
                          <a:spcPct val="100000"/>
                        </a:lnSpc>
                        <a:spcBef>
                          <a:spcPct val="0"/>
                        </a:spcBef>
                        <a:spcAft>
                          <a:spcPct val="0"/>
                        </a:spcAft>
                        <a:buClr>
                          <a:schemeClr val="bg2"/>
                        </a:buClr>
                        <a:buSzTx/>
                        <a:buFont typeface="Wingdings" panose="05000000000000000000" pitchFamily="2" charset="2"/>
                        <a:buChar char="§"/>
                        <a:tabLst/>
                        <a:defRPr/>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Development of a green leasing policy stating corporate goals and objectives with respect to green leasing</a:t>
                      </a:r>
                    </a:p>
                    <a:p>
                      <a:pPr marL="171450" marR="0" lvl="0" indent="-171450" algn="l" defTabSz="914400" rtl="0" eaLnBrk="1" fontAlgn="base" latinLnBrk="0" hangingPunct="1">
                        <a:lnSpc>
                          <a:spcPct val="100000"/>
                        </a:lnSpc>
                        <a:spcBef>
                          <a:spcPct val="0"/>
                        </a:spcBef>
                        <a:spcAft>
                          <a:spcPct val="0"/>
                        </a:spcAft>
                        <a:buClr>
                          <a:schemeClr val="bg2"/>
                        </a:buClr>
                        <a:buSzTx/>
                        <a:buFont typeface="Wingdings" panose="05000000000000000000" pitchFamily="2" charset="2"/>
                        <a:buChar char="§"/>
                        <a:tabLst/>
                        <a:defRPr/>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Green leasing RFP</a:t>
                      </a:r>
                    </a:p>
                    <a:p>
                      <a:pPr marL="171450" marR="0" lvl="0" indent="-171450" algn="l" defTabSz="914400" rtl="0" eaLnBrk="1" fontAlgn="base" latinLnBrk="0" hangingPunct="1">
                        <a:lnSpc>
                          <a:spcPct val="100000"/>
                        </a:lnSpc>
                        <a:spcBef>
                          <a:spcPct val="0"/>
                        </a:spcBef>
                        <a:spcAft>
                          <a:spcPct val="0"/>
                        </a:spcAft>
                        <a:buClr>
                          <a:schemeClr val="bg2"/>
                        </a:buClr>
                        <a:buSzTx/>
                        <a:buFont typeface="Wingdings" panose="05000000000000000000" pitchFamily="2" charset="2"/>
                        <a:buChar char="§"/>
                        <a:tabLst/>
                        <a:defRPr/>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Building Due Diligence Scorecard – when comparing alternative locations</a:t>
                      </a:r>
                    </a:p>
                    <a:p>
                      <a:pPr marL="171450" marR="0" lvl="0" indent="-171450" algn="l" defTabSz="914400" rtl="0" eaLnBrk="1" fontAlgn="base" latinLnBrk="0" hangingPunct="1">
                        <a:lnSpc>
                          <a:spcPct val="100000"/>
                        </a:lnSpc>
                        <a:spcBef>
                          <a:spcPct val="0"/>
                        </a:spcBef>
                        <a:spcAft>
                          <a:spcPct val="0"/>
                        </a:spcAft>
                        <a:buClr>
                          <a:schemeClr val="bg2"/>
                        </a:buClr>
                        <a:buSzTx/>
                        <a:buFont typeface="Wingdings" panose="05000000000000000000" pitchFamily="2" charset="2"/>
                        <a:buChar char="§"/>
                        <a:tabLst/>
                        <a:defRPr/>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Develop tenancy profiles – minimum building requirements based upon user group, tenant size, location, term. Profiles in the form of a matrix (single tenant/multi- tenant, small/medium/large)</a:t>
                      </a:r>
                    </a:p>
                    <a:p>
                      <a:pPr marL="171450" marR="0" lvl="0" indent="-171450" algn="l" defTabSz="914400" rtl="0" eaLnBrk="1" fontAlgn="base" latinLnBrk="0" hangingPunct="1">
                        <a:lnSpc>
                          <a:spcPct val="100000"/>
                        </a:lnSpc>
                        <a:spcBef>
                          <a:spcPct val="0"/>
                        </a:spcBef>
                        <a:spcAft>
                          <a:spcPct val="0"/>
                        </a:spcAft>
                        <a:buClr>
                          <a:schemeClr val="bg2"/>
                        </a:buClr>
                        <a:buSzTx/>
                        <a:buFont typeface="Wingdings" panose="05000000000000000000" pitchFamily="2" charset="2"/>
                        <a:buChar char="§"/>
                        <a:tabLst/>
                        <a:defRPr/>
                      </a:pPr>
                      <a:r>
                        <a:rPr kumimoji="0" lang="en-US"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rPr>
                        <a:t>Green lease clauses/provisions/remedies/audit </a:t>
                      </a:r>
                      <a:endParaRPr kumimoji="0" lang="en-GB" altLang="zh-TW" sz="1150" b="0" i="0" u="none" strike="noStrike" kern="1200" cap="none" normalizeH="0" baseline="0" dirty="0" smtClean="0">
                        <a:ln>
                          <a:noFill/>
                        </a:ln>
                        <a:solidFill>
                          <a:schemeClr val="tx1"/>
                        </a:solidFill>
                        <a:effectLst/>
                        <a:latin typeface="+mn-lt"/>
                        <a:ea typeface="Arial Unicode MS" pitchFamily="34" charset="-128"/>
                        <a:cs typeface="Times New Roman" pitchFamily="18" charset="0"/>
                      </a:endParaRPr>
                    </a:p>
                  </a:txBody>
                  <a:tcPr marL="72000" marR="72000" marT="36000" marB="3600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lnTlToBr>
                      <a:noFill/>
                    </a:lnTlToBr>
                    <a:lnBlToTr>
                      <a:noFill/>
                    </a:lnBlToTr>
                    <a:noFill/>
                  </a:tcPr>
                </a:tc>
              </a:tr>
            </a:tbl>
          </a:graphicData>
        </a:graphic>
      </p:graphicFrame>
      <p:sp>
        <p:nvSpPr>
          <p:cNvPr id="6" name="AutoShape 2"/>
          <p:cNvSpPr>
            <a:spLocks noChangeArrowheads="1"/>
          </p:cNvSpPr>
          <p:nvPr/>
        </p:nvSpPr>
        <p:spPr bwMode="auto">
          <a:xfrm>
            <a:off x="2412023" y="4800600"/>
            <a:ext cx="2663824" cy="719472"/>
          </a:xfrm>
          <a:prstGeom prst="homePlate">
            <a:avLst>
              <a:gd name="adj" fmla="val 32613"/>
            </a:avLst>
          </a:prstGeom>
          <a:gradFill>
            <a:gsLst>
              <a:gs pos="0">
                <a:srgbClr val="006A4D"/>
              </a:gs>
              <a:gs pos="51000">
                <a:srgbClr val="00A657"/>
              </a:gs>
              <a:gs pos="100000">
                <a:srgbClr val="69BE28"/>
              </a:gs>
            </a:gsLst>
            <a:lin ang="0" scaled="0"/>
          </a:gradFill>
          <a:ln w="12700" algn="ctr">
            <a:noFill/>
            <a:miter lim="800000"/>
            <a:headEnd type="none" w="sm" len="sm"/>
            <a:tailEnd type="none" w="sm" len="sm"/>
          </a:ln>
        </p:spPr>
        <p:txBody>
          <a:bodyPr lIns="180000" tIns="0" rIns="0" bIns="0" anchor="ctr"/>
          <a:lstStyle/>
          <a:p>
            <a:pPr marL="0" marR="0" lvl="0" indent="0" algn="l" defTabSz="762000" eaLnBrk="0" fontAlgn="auto" latinLnBrk="0" hangingPunct="0">
              <a:lnSpc>
                <a:spcPct val="100000"/>
              </a:lnSpc>
              <a:spcBef>
                <a:spcPts val="0"/>
              </a:spcBef>
              <a:spcAft>
                <a:spcPts val="0"/>
              </a:spcAft>
              <a:buClrTx/>
              <a:buSzTx/>
              <a:buFontTx/>
              <a:buNone/>
              <a:tabLst/>
              <a:defRPr/>
            </a:pPr>
            <a:r>
              <a:rPr kumimoji="0" lang="en-GB" b="0" i="0" u="none" strike="noStrike" kern="0" cap="none" spc="0" normalizeH="0" baseline="0" noProof="0" dirty="0" smtClean="0">
                <a:ln>
                  <a:noFill/>
                </a:ln>
                <a:solidFill>
                  <a:srgbClr val="FFFFFF"/>
                </a:solidFill>
                <a:effectLst/>
                <a:uLnTx/>
                <a:uFillTx/>
              </a:rPr>
              <a:t>Going Forward:</a:t>
            </a:r>
          </a:p>
        </p:txBody>
      </p:sp>
      <p:sp>
        <p:nvSpPr>
          <p:cNvPr id="7" name="Text Placeholder 11"/>
          <p:cNvSpPr txBox="1">
            <a:spLocks/>
          </p:cNvSpPr>
          <p:nvPr/>
        </p:nvSpPr>
        <p:spPr>
          <a:xfrm>
            <a:off x="5137393" y="4800600"/>
            <a:ext cx="3244607" cy="1477328"/>
          </a:xfrm>
          <a:prstGeom prst="rect">
            <a:avLst/>
          </a:prstGeom>
          <a:ln>
            <a:solidFill>
              <a:srgbClr val="87CB53"/>
            </a:solidFill>
          </a:ln>
        </p:spPr>
        <p:txBody>
          <a:bodyPr wrap="square" lIns="0" tIns="0" rIns="0" bIns="0">
            <a:spAutoFit/>
          </a:bodyPr>
          <a:lstStyle>
            <a:lvl1pPr algn="l" rtl="0" eaLnBrk="1" fontAlgn="base" hangingPunct="1">
              <a:spcBef>
                <a:spcPts val="900"/>
              </a:spcBef>
              <a:spcAft>
                <a:spcPts val="0"/>
              </a:spcAft>
              <a:buClr>
                <a:schemeClr val="accent2"/>
              </a:buClr>
              <a:buFont typeface="Wingdings" pitchFamily="2" charset="2"/>
              <a:defRPr sz="2000" b="0">
                <a:solidFill>
                  <a:schemeClr val="tx1"/>
                </a:solidFill>
                <a:latin typeface="+mn-lt"/>
                <a:ea typeface="+mn-ea"/>
                <a:cs typeface="+mn-cs"/>
              </a:defRPr>
            </a:lvl1pPr>
            <a:lvl2pPr marL="287338" indent="-285750" algn="l" rtl="0" eaLnBrk="1" fontAlgn="base" hangingPunct="1">
              <a:spcBef>
                <a:spcPts val="900"/>
              </a:spcBef>
              <a:spcAft>
                <a:spcPts val="0"/>
              </a:spcAft>
              <a:buClr>
                <a:schemeClr val="bg2"/>
              </a:buClr>
              <a:buFont typeface="Wingdings" pitchFamily="2" charset="2"/>
              <a:buChar char="§"/>
              <a:defRPr sz="1800">
                <a:solidFill>
                  <a:schemeClr val="tx1"/>
                </a:solidFill>
                <a:latin typeface="+mn-lt"/>
              </a:defRPr>
            </a:lvl2pPr>
            <a:lvl3pPr marL="54292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3pPr>
            <a:lvl4pPr marL="84772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4pPr>
            <a:lvl5pPr marL="1171575" indent="-3048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5pPr>
            <a:lvl6pPr marL="1438275" indent="-276225"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6pPr>
            <a:lvl7pPr marL="17049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7pPr>
            <a:lvl8pPr marL="19716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8pPr>
            <a:lvl9pPr marL="2238375" indent="-266700" algn="l" rtl="0" eaLnBrk="1" fontAlgn="base" hangingPunct="1">
              <a:spcBef>
                <a:spcPts val="900"/>
              </a:spcBef>
              <a:spcAft>
                <a:spcPts val="0"/>
              </a:spcAft>
              <a:buClr>
                <a:schemeClr val="tx1"/>
              </a:buClr>
              <a:buFont typeface="Arial" pitchFamily="34" charset="0"/>
              <a:buChar char="•"/>
              <a:defRPr sz="1800">
                <a:solidFill>
                  <a:schemeClr val="tx1"/>
                </a:solidFill>
                <a:latin typeface="+mn-lt"/>
              </a:defRPr>
            </a:lvl9pPr>
          </a:lstStyle>
          <a:p>
            <a:pPr marL="220663" lvl="3" indent="0">
              <a:buNone/>
              <a:defRPr/>
            </a:pPr>
            <a:r>
              <a:rPr lang="en-US" sz="1200" dirty="0">
                <a:latin typeface="Arial" charset="0"/>
                <a:ea typeface="ＭＳ Ｐゴシック" charset="0"/>
              </a:rPr>
              <a:t>The next wave of workplace enhancements is focused on the employee. The Delos Wellness program (part of CBRE Workplace360) considers not only sustainable leasing practices, but also building features and enhancements that improve the employee experience (water, air, light, sound ergonomics, structure</a:t>
            </a:r>
            <a:r>
              <a:rPr lang="en-US" sz="1200" dirty="0" smtClean="0">
                <a:latin typeface="Arial" charset="0"/>
                <a:ea typeface="ＭＳ Ｐゴシック" charset="0"/>
              </a:rPr>
              <a:t>).</a:t>
            </a:r>
            <a:endParaRPr lang="en-GB" dirty="0"/>
          </a:p>
        </p:txBody>
      </p:sp>
    </p:spTree>
    <p:extLst>
      <p:ext uri="{BB962C8B-B14F-4D97-AF65-F5344CB8AC3E}">
        <p14:creationId xmlns:p14="http://schemas.microsoft.com/office/powerpoint/2010/main" val="2192323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1"/>
          </p:nvPr>
        </p:nvSpPr>
        <p:spPr>
          <a:xfrm>
            <a:off x="1034257" y="1282035"/>
            <a:ext cx="7075487" cy="6109365"/>
          </a:xfrm>
        </p:spPr>
        <p:txBody>
          <a:bodyPr anchor="ctr"/>
          <a:lstStyle/>
          <a:p>
            <a:pPr lvl="1"/>
            <a:r>
              <a:rPr lang="en-US" sz="1300" b="1" dirty="0" smtClean="0"/>
              <a:t>Energy Star 75</a:t>
            </a:r>
          </a:p>
          <a:p>
            <a:pPr lvl="1"/>
            <a:r>
              <a:rPr lang="en-US" sz="1300" b="1" dirty="0" smtClean="0"/>
              <a:t>EPA.Gov</a:t>
            </a:r>
          </a:p>
          <a:p>
            <a:pPr lvl="2"/>
            <a:r>
              <a:rPr lang="en-US" sz="1300" dirty="0" smtClean="0"/>
              <a:t>Resource Conservation and Recovery Act (RCRA)</a:t>
            </a:r>
          </a:p>
          <a:p>
            <a:pPr lvl="2"/>
            <a:r>
              <a:rPr lang="en-US" sz="1300" dirty="0" smtClean="0"/>
              <a:t>Environmentally preferable producers</a:t>
            </a:r>
          </a:p>
          <a:p>
            <a:pPr lvl="2"/>
            <a:r>
              <a:rPr lang="en-US" sz="1300" dirty="0" smtClean="0"/>
              <a:t>Certified forest products</a:t>
            </a:r>
          </a:p>
          <a:p>
            <a:pPr lvl="1"/>
            <a:r>
              <a:rPr lang="en-US" sz="1300" b="1" dirty="0" smtClean="0"/>
              <a:t>Recycling &amp; Conservation Waste Management</a:t>
            </a:r>
          </a:p>
          <a:p>
            <a:pPr lvl="1"/>
            <a:r>
              <a:rPr lang="en-US" sz="1300" b="1" dirty="0" smtClean="0"/>
              <a:t>Water Conservation</a:t>
            </a:r>
          </a:p>
          <a:p>
            <a:pPr lvl="2"/>
            <a:r>
              <a:rPr lang="en-US" sz="1300" dirty="0" smtClean="0"/>
              <a:t>Plumbing fixtures</a:t>
            </a:r>
          </a:p>
          <a:p>
            <a:pPr lvl="2"/>
            <a:r>
              <a:rPr lang="en-US" sz="1300" dirty="0" smtClean="0"/>
              <a:t>Landscaping</a:t>
            </a:r>
          </a:p>
          <a:p>
            <a:pPr lvl="1"/>
            <a:r>
              <a:rPr lang="en-US" sz="1300" b="1" dirty="0" smtClean="0"/>
              <a:t>Lighting</a:t>
            </a:r>
          </a:p>
          <a:p>
            <a:pPr lvl="2"/>
            <a:r>
              <a:rPr lang="en-US" sz="1300" dirty="0" smtClean="0"/>
              <a:t>F8, T-5 or LED fixtures</a:t>
            </a:r>
          </a:p>
          <a:p>
            <a:pPr lvl="1"/>
            <a:r>
              <a:rPr lang="en-US" sz="1300" b="1" dirty="0" smtClean="0"/>
              <a:t>LEED Base Building</a:t>
            </a:r>
          </a:p>
          <a:p>
            <a:pPr lvl="2"/>
            <a:r>
              <a:rPr lang="en-US" sz="1300" dirty="0" smtClean="0"/>
              <a:t>LEED NC Silver</a:t>
            </a:r>
          </a:p>
          <a:p>
            <a:pPr lvl="2"/>
            <a:r>
              <a:rPr lang="en-US" sz="1300" dirty="0" smtClean="0"/>
              <a:t>LEED CI</a:t>
            </a:r>
          </a:p>
          <a:p>
            <a:pPr lvl="2"/>
            <a:r>
              <a:rPr lang="en-US" sz="1300" dirty="0" smtClean="0"/>
              <a:t>LEED EB</a:t>
            </a:r>
          </a:p>
          <a:p>
            <a:pPr lvl="1"/>
            <a:r>
              <a:rPr lang="en-US" sz="1300" b="1" dirty="0" smtClean="0"/>
              <a:t>Other: </a:t>
            </a:r>
            <a:r>
              <a:rPr lang="en-US" sz="1300" dirty="0" smtClean="0"/>
              <a:t>Paints, Carpeting, Cleaning Products, Paper Products</a:t>
            </a:r>
          </a:p>
          <a:p>
            <a:pPr lvl="1"/>
            <a:endParaRPr lang="en-US" dirty="0"/>
          </a:p>
          <a:p>
            <a:pPr lvl="1"/>
            <a:endParaRPr lang="en-US" noProof="0" dirty="0" smtClean="0"/>
          </a:p>
          <a:p>
            <a:pPr marL="1438275" lvl="6" indent="0">
              <a:buNone/>
            </a:pPr>
            <a:endParaRPr lang="en-US" noProof="0" dirty="0" smtClean="0"/>
          </a:p>
        </p:txBody>
      </p:sp>
      <p:sp>
        <p:nvSpPr>
          <p:cNvPr id="12" name="Text Placeholder 11"/>
          <p:cNvSpPr>
            <a:spLocks noGrp="1"/>
          </p:cNvSpPr>
          <p:nvPr>
            <p:ph type="body" sz="quarter" idx="13"/>
          </p:nvPr>
        </p:nvSpPr>
        <p:spPr/>
        <p:txBody>
          <a:bodyPr/>
          <a:lstStyle/>
          <a:p>
            <a:r>
              <a:rPr lang="en-US" noProof="0" dirty="0" smtClean="0"/>
              <a:t>Federal Requirements in Lease</a:t>
            </a:r>
            <a:endParaRPr lang="en-US" noProof="0" dirty="0"/>
          </a:p>
        </p:txBody>
      </p:sp>
      <p:sp>
        <p:nvSpPr>
          <p:cNvPr id="4" name="Title 3"/>
          <p:cNvSpPr>
            <a:spLocks noGrp="1"/>
          </p:cNvSpPr>
          <p:nvPr>
            <p:ph type="title"/>
          </p:nvPr>
        </p:nvSpPr>
        <p:spPr/>
        <p:txBody>
          <a:bodyPr/>
          <a:lstStyle/>
          <a:p>
            <a:r>
              <a:rPr lang="en-US" noProof="0" dirty="0" smtClean="0"/>
              <a:t>Green leasing practices for occupiers</a:t>
            </a:r>
            <a:endParaRPr lang="en-US" noProof="0" dirty="0"/>
          </a:p>
        </p:txBody>
      </p:sp>
    </p:spTree>
    <p:extLst>
      <p:ext uri="{BB962C8B-B14F-4D97-AF65-F5344CB8AC3E}">
        <p14:creationId xmlns:p14="http://schemas.microsoft.com/office/powerpoint/2010/main" val="4163721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CBRE225_PPT ONSCREEN template 4x3_v2010">
  <a:themeElements>
    <a:clrScheme name="CBRE">
      <a:dk1>
        <a:srgbClr val="000000"/>
      </a:dk1>
      <a:lt1>
        <a:srgbClr val="FFFFFF"/>
      </a:lt1>
      <a:dk2>
        <a:srgbClr val="006A4D"/>
      </a:dk2>
      <a:lt2>
        <a:srgbClr val="69BE28"/>
      </a:lt2>
      <a:accent1>
        <a:srgbClr val="BFD857"/>
      </a:accent1>
      <a:accent2>
        <a:srgbClr val="00B2DD"/>
      </a:accent2>
      <a:accent3>
        <a:srgbClr val="EC008C"/>
      </a:accent3>
      <a:accent4>
        <a:srgbClr val="A23F97"/>
      </a:accent4>
      <a:accent5>
        <a:srgbClr val="FFDD00"/>
      </a:accent5>
      <a:accent6>
        <a:srgbClr val="F58220"/>
      </a:accent6>
      <a:hlink>
        <a:srgbClr val="F58220"/>
      </a:hlink>
      <a:folHlink>
        <a:srgbClr val="BFD857"/>
      </a:folHlink>
    </a:clrScheme>
    <a:fontScheme name="CBR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1"/>
        </a:solidFill>
        <a:ln w="9525" cap="flat" cmpd="sng" algn="ctr">
          <a:solidFill>
            <a:schemeClr val="bg2"/>
          </a:solidFill>
          <a:prstDash val="solid"/>
          <a:round/>
          <a:headEnd type="none" w="med" len="med"/>
          <a:tailEnd type="none" w="med" len="med"/>
        </a:ln>
        <a:effectLst/>
      </a:spPr>
      <a:bodyPr vert="horz" wrap="square" lIns="72000" tIns="72000" rIns="72000" bIns="7200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sz="1200" b="0" i="0" u="none" strike="noStrike" cap="none" normalizeH="0" baseline="0" dirty="0" smtClean="0">
            <a:ln>
              <a:noFill/>
            </a:ln>
            <a:solidFill>
              <a:schemeClr val="tx1"/>
            </a:solidFill>
            <a:effectLst/>
            <a:latin typeface="Arial" charset="0"/>
          </a:defRPr>
        </a:defPPr>
      </a:lstStyle>
    </a:spDef>
    <a:lnDef>
      <a:spPr bwMode="auto">
        <a:ln w="6350">
          <a:solidFill>
            <a:schemeClr val="tx1"/>
          </a:solidFill>
          <a:tailEnd type="none"/>
        </a:ln>
      </a:spPr>
      <a:bodyPr/>
      <a:lstStyle/>
    </a:lnDef>
    <a:txDef>
      <a:spPr>
        <a:noFill/>
      </a:spPr>
      <a:bodyPr wrap="square" lIns="36000" tIns="36000" rIns="36000" bIns="36000" rtlCol="0">
        <a:noAutofit/>
      </a:bodyPr>
      <a:lstStyle>
        <a:defPPr algn="l">
          <a:defRPr sz="1200" b="0" dirty="0" smtClean="0"/>
        </a:defPPr>
      </a:lstStyle>
    </a:txDef>
  </a:objectDefaults>
  <a:extraClrSchemeLst/>
  <a:custClrLst>
    <a:custClr>
      <a:srgbClr val="00A657"/>
    </a:custClr>
    <a:custClr>
      <a:srgbClr val="004B35"/>
    </a:custClr>
    <a:custClr>
      <a:srgbClr val="87CB53"/>
    </a:custClr>
    <a:custClr>
      <a:srgbClr val="338871"/>
    </a:custClr>
    <a:custClr>
      <a:srgbClr val="CCE079"/>
    </a:custClr>
    <a:custClr>
      <a:srgbClr val="33C1E4"/>
    </a:custClr>
    <a:custClr>
      <a:srgbClr val="F033A3"/>
    </a:custClr>
    <a:custClr>
      <a:srgbClr val="B565AC"/>
    </a:custClr>
    <a:custClr>
      <a:srgbClr val="FFE433"/>
    </a:custClr>
    <a:custClr>
      <a:srgbClr val="F79B4C"/>
    </a:custClr>
    <a:custClr>
      <a:srgbClr val="32B778"/>
    </a:custClr>
    <a:custClr>
      <a:srgbClr val="326E5D"/>
    </a:custClr>
    <a:custClr>
      <a:srgbClr val="A5D87E"/>
    </a:custClr>
    <a:custClr>
      <a:srgbClr val="66A594"/>
    </a:custClr>
    <a:custClr>
      <a:srgbClr val="D8E89A"/>
    </a:custClr>
    <a:custClr>
      <a:srgbClr val="66D1EB"/>
    </a:custClr>
    <a:custClr>
      <a:srgbClr val="F466BA"/>
    </a:custClr>
    <a:custClr>
      <a:srgbClr val="C78CC1"/>
    </a:custClr>
    <a:custClr>
      <a:srgbClr val="FFEB66"/>
    </a:custClr>
    <a:custClr>
      <a:srgbClr val="F9B479"/>
    </a:custClr>
    <a:custClr>
      <a:srgbClr val="65C99A"/>
    </a:custClr>
    <a:custClr>
      <a:srgbClr val="659285"/>
    </a:custClr>
    <a:custClr>
      <a:srgbClr val="C3E5A9"/>
    </a:custClr>
    <a:custClr>
      <a:srgbClr val="99C3B8"/>
    </a:custClr>
    <a:custClr>
      <a:srgbClr val="E6EFBC"/>
    </a:custClr>
    <a:custClr>
      <a:srgbClr val="99E0F1"/>
    </a:custClr>
    <a:custClr>
      <a:srgbClr val="F799D1"/>
    </a:custClr>
    <a:custClr>
      <a:srgbClr val="DAB2D5"/>
    </a:custClr>
    <a:custClr>
      <a:srgbClr val="FFF199"/>
    </a:custClr>
    <a:custClr>
      <a:srgbClr val="FBCDA6"/>
    </a:custClr>
  </a:custClrLst>
</a:theme>
</file>

<file path=ppt/theme/theme2.xml><?xml version="1.0" encoding="utf-8"?>
<a:theme xmlns:a="http://schemas.openxmlformats.org/drawingml/2006/main" name="1_CBRE225_PPT ONSCREEN template 4x3_v2010">
  <a:themeElements>
    <a:clrScheme name="CBRE">
      <a:dk1>
        <a:srgbClr val="000000"/>
      </a:dk1>
      <a:lt1>
        <a:srgbClr val="FFFFFF"/>
      </a:lt1>
      <a:dk2>
        <a:srgbClr val="006A4D"/>
      </a:dk2>
      <a:lt2>
        <a:srgbClr val="69BE28"/>
      </a:lt2>
      <a:accent1>
        <a:srgbClr val="BFD857"/>
      </a:accent1>
      <a:accent2>
        <a:srgbClr val="00B2DD"/>
      </a:accent2>
      <a:accent3>
        <a:srgbClr val="EC008C"/>
      </a:accent3>
      <a:accent4>
        <a:srgbClr val="A23F97"/>
      </a:accent4>
      <a:accent5>
        <a:srgbClr val="FFDD00"/>
      </a:accent5>
      <a:accent6>
        <a:srgbClr val="F58220"/>
      </a:accent6>
      <a:hlink>
        <a:srgbClr val="F58220"/>
      </a:hlink>
      <a:folHlink>
        <a:srgbClr val="BFD857"/>
      </a:folHlink>
    </a:clrScheme>
    <a:fontScheme name="CBR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1"/>
        </a:solidFill>
        <a:ln w="9525" cap="flat" cmpd="sng" algn="ctr">
          <a:solidFill>
            <a:schemeClr val="bg2"/>
          </a:solidFill>
          <a:prstDash val="solid"/>
          <a:round/>
          <a:headEnd type="none" w="med" len="med"/>
          <a:tailEnd type="none" w="med" len="med"/>
        </a:ln>
        <a:effectLst/>
      </a:spPr>
      <a:bodyPr vert="horz" wrap="square" lIns="72000" tIns="72000" rIns="72000" bIns="7200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sz="1200" b="0" i="0" u="none" strike="noStrike" cap="none" normalizeH="0" baseline="0" dirty="0" smtClean="0">
            <a:ln>
              <a:noFill/>
            </a:ln>
            <a:solidFill>
              <a:schemeClr val="tx1"/>
            </a:solidFill>
            <a:effectLst/>
            <a:latin typeface="Arial" charset="0"/>
          </a:defRPr>
        </a:defPPr>
      </a:lstStyle>
    </a:spDef>
    <a:lnDef>
      <a:spPr bwMode="auto">
        <a:ln w="6350">
          <a:solidFill>
            <a:schemeClr val="tx1"/>
          </a:solidFill>
          <a:tailEnd type="none"/>
        </a:ln>
      </a:spPr>
      <a:bodyPr/>
      <a:lstStyle/>
    </a:lnDef>
    <a:txDef>
      <a:spPr>
        <a:noFill/>
      </a:spPr>
      <a:bodyPr wrap="square" lIns="36000" tIns="36000" rIns="36000" bIns="36000" rtlCol="0">
        <a:noAutofit/>
      </a:bodyPr>
      <a:lstStyle>
        <a:defPPr algn="l">
          <a:defRPr sz="1200" b="0" dirty="0" smtClean="0"/>
        </a:defPPr>
      </a:lstStyle>
    </a:txDef>
  </a:objectDefaults>
  <a:extraClrSchemeLst/>
  <a:custClrLst>
    <a:custClr>
      <a:srgbClr val="00A657"/>
    </a:custClr>
    <a:custClr>
      <a:srgbClr val="004B35"/>
    </a:custClr>
    <a:custClr>
      <a:srgbClr val="87CB53"/>
    </a:custClr>
    <a:custClr>
      <a:srgbClr val="338871"/>
    </a:custClr>
    <a:custClr>
      <a:srgbClr val="CCE079"/>
    </a:custClr>
    <a:custClr>
      <a:srgbClr val="33C1E4"/>
    </a:custClr>
    <a:custClr>
      <a:srgbClr val="F033A3"/>
    </a:custClr>
    <a:custClr>
      <a:srgbClr val="B565AC"/>
    </a:custClr>
    <a:custClr>
      <a:srgbClr val="FFE433"/>
    </a:custClr>
    <a:custClr>
      <a:srgbClr val="F79B4C"/>
    </a:custClr>
    <a:custClr>
      <a:srgbClr val="32B778"/>
    </a:custClr>
    <a:custClr>
      <a:srgbClr val="326E5D"/>
    </a:custClr>
    <a:custClr>
      <a:srgbClr val="A5D87E"/>
    </a:custClr>
    <a:custClr>
      <a:srgbClr val="66A594"/>
    </a:custClr>
    <a:custClr>
      <a:srgbClr val="D8E89A"/>
    </a:custClr>
    <a:custClr>
      <a:srgbClr val="66D1EB"/>
    </a:custClr>
    <a:custClr>
      <a:srgbClr val="F466BA"/>
    </a:custClr>
    <a:custClr>
      <a:srgbClr val="C78CC1"/>
    </a:custClr>
    <a:custClr>
      <a:srgbClr val="FFEB66"/>
    </a:custClr>
    <a:custClr>
      <a:srgbClr val="F9B479"/>
    </a:custClr>
    <a:custClr>
      <a:srgbClr val="65C99A"/>
    </a:custClr>
    <a:custClr>
      <a:srgbClr val="659285"/>
    </a:custClr>
    <a:custClr>
      <a:srgbClr val="C3E5A9"/>
    </a:custClr>
    <a:custClr>
      <a:srgbClr val="99C3B8"/>
    </a:custClr>
    <a:custClr>
      <a:srgbClr val="E6EFBC"/>
    </a:custClr>
    <a:custClr>
      <a:srgbClr val="99E0F1"/>
    </a:custClr>
    <a:custClr>
      <a:srgbClr val="F799D1"/>
    </a:custClr>
    <a:custClr>
      <a:srgbClr val="DAB2D5"/>
    </a:custClr>
    <a:custClr>
      <a:srgbClr val="FFF199"/>
    </a:custClr>
    <a:custClr>
      <a:srgbClr val="FBCDA6"/>
    </a:custClr>
  </a:custClr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CBRE225_PPT ONSCREEN template 4x3_v2010</Template>
  <TotalTime>120</TotalTime>
  <Words>810</Words>
  <Application>Microsoft Office PowerPoint</Application>
  <PresentationFormat>On-screen Show (4:3)</PresentationFormat>
  <Paragraphs>107</Paragraphs>
  <Slides>5</Slides>
  <Notes>4</Notes>
  <HiddenSlides>0</HiddenSlides>
  <MMClips>0</MMClips>
  <ScaleCrop>false</ScaleCrop>
  <HeadingPairs>
    <vt:vector size="4" baseType="variant">
      <vt:variant>
        <vt:lpstr>Theme</vt:lpstr>
      </vt:variant>
      <vt:variant>
        <vt:i4>2</vt:i4>
      </vt:variant>
      <vt:variant>
        <vt:lpstr>Slide Titles</vt:lpstr>
      </vt:variant>
      <vt:variant>
        <vt:i4>5</vt:i4>
      </vt:variant>
    </vt:vector>
  </HeadingPairs>
  <TitlesOfParts>
    <vt:vector size="7" baseType="lpstr">
      <vt:lpstr>CBRE225_PPT ONSCREEN template 4x3_v2010</vt:lpstr>
      <vt:lpstr>1_CBRE225_PPT ONSCREEN template 4x3_v2010</vt:lpstr>
      <vt:lpstr>DoJ Lease Procurement Scenarios</vt:lpstr>
      <vt:lpstr>Green leasing practices for occupiers</vt:lpstr>
      <vt:lpstr>Green leasing practices for occupiers</vt:lpstr>
      <vt:lpstr>Green leasing practices for occupiers</vt:lpstr>
      <vt:lpstr>Green leasing practices for occupiers</vt:lpstr>
    </vt:vector>
  </TitlesOfParts>
  <Company>CBRE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Leasing practices for occupiers</dc:title>
  <dc:creator>CBRE</dc:creator>
  <cp:lastModifiedBy>Isabel Ricker</cp:lastModifiedBy>
  <cp:revision>27</cp:revision>
  <cp:lastPrinted>2013-11-18T17:09:10Z</cp:lastPrinted>
  <dcterms:created xsi:type="dcterms:W3CDTF">2013-11-18T15:43:44Z</dcterms:created>
  <dcterms:modified xsi:type="dcterms:W3CDTF">2013-11-18T18:21:45Z</dcterms:modified>
</cp:coreProperties>
</file>