
<file path=[Content_Types].xml><?xml version="1.0" encoding="utf-8"?>
<Types xmlns="http://schemas.openxmlformats.org/package/2006/content-types">
  <Default Extension="jpeg" ContentType="image/jpeg"/>
  <Default Extension="mov" ContentType="video/quicktime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E4057-435D-41D7-9EE5-2D676602B1BF}" type="datetimeFigureOut">
              <a:rPr lang="en-US" smtClean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E21F1-7EFF-492B-95FB-4BD5D5DD6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680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E4057-435D-41D7-9EE5-2D676602B1BF}" type="datetimeFigureOut">
              <a:rPr lang="en-US" smtClean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E21F1-7EFF-492B-95FB-4BD5D5DD6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34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E4057-435D-41D7-9EE5-2D676602B1BF}" type="datetimeFigureOut">
              <a:rPr lang="en-US" smtClean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E21F1-7EFF-492B-95FB-4BD5D5DD6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233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E4057-435D-41D7-9EE5-2D676602B1BF}" type="datetimeFigureOut">
              <a:rPr lang="en-US" smtClean="0"/>
              <a:t>3/11/2022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E21F1-7EFF-492B-95FB-4BD5D5DD6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630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E4057-435D-41D7-9EE5-2D676602B1BF}" type="datetimeFigureOut">
              <a:rPr lang="en-US" smtClean="0"/>
              <a:t>3/11/2022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E21F1-7EFF-492B-95FB-4BD5D5DD6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550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E4057-435D-41D7-9EE5-2D676602B1BF}" type="datetimeFigureOut">
              <a:rPr lang="en-US" smtClean="0"/>
              <a:t>3/11/2022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E21F1-7EFF-492B-95FB-4BD5D5DD6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563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E4057-435D-41D7-9EE5-2D676602B1BF}" type="datetimeFigureOut">
              <a:rPr lang="en-US" smtClean="0"/>
              <a:t>3/11/2022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E21F1-7EFF-492B-95FB-4BD5D5DD6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839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E4057-435D-41D7-9EE5-2D676602B1BF}" type="datetimeFigureOut">
              <a:rPr lang="en-US" smtClean="0"/>
              <a:t>3/11/2022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E21F1-7EFF-492B-95FB-4BD5D5DD6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604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E4057-435D-41D7-9EE5-2D676602B1BF}" type="datetimeFigureOut">
              <a:rPr lang="en-US" smtClean="0"/>
              <a:t>3/11/2022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E21F1-7EFF-492B-95FB-4BD5D5DD6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898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E4057-435D-41D7-9EE5-2D676602B1BF}" type="datetimeFigureOut">
              <a:rPr lang="en-US" smtClean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E21F1-7EFF-492B-95FB-4BD5D5DD6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66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E4057-435D-41D7-9EE5-2D676602B1BF}" type="datetimeFigureOut">
              <a:rPr lang="en-US" smtClean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E21F1-7EFF-492B-95FB-4BD5D5DD6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747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FE4057-435D-41D7-9EE5-2D676602B1BF}" type="datetimeFigureOut">
              <a:rPr lang="en-US" smtClean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2E21F1-7EFF-492B-95FB-4BD5D5DD6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5693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tem 4C - TikTok">
            <a:hlinkClick r:id="" action="ppaction://media"/>
            <a:extLst>
              <a:ext uri="{FF2B5EF4-FFF2-40B4-BE49-F238E27FC236}">
                <a16:creationId xmlns:a16="http://schemas.microsoft.com/office/drawing/2014/main" id="{6741BE0D-C87D-40A0-B2A1-34F08B2D134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08960" y="-17524"/>
            <a:ext cx="5500419" cy="6875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226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70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Widescreen</PresentationFormat>
  <Paragraphs>0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Cherice Sansbury</dc:creator>
  <cp:lastModifiedBy>Cherice Sansbury</cp:lastModifiedBy>
  <cp:revision>1</cp:revision>
  <dcterms:created xsi:type="dcterms:W3CDTF">2022-03-11T21:11:18Z</dcterms:created>
  <dcterms:modified xsi:type="dcterms:W3CDTF">2022-03-11T21:14:31Z</dcterms:modified>
</cp:coreProperties>
</file>